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4040" r:id="rId2"/>
    <p:sldMasterId id="2147484073" r:id="rId3"/>
  </p:sldMasterIdLst>
  <p:notesMasterIdLst>
    <p:notesMasterId r:id="rId14"/>
  </p:notesMasterIdLst>
  <p:handoutMasterIdLst>
    <p:handoutMasterId r:id="rId15"/>
  </p:handoutMasterIdLst>
  <p:sldIdLst>
    <p:sldId id="686" r:id="rId4"/>
    <p:sldId id="528" r:id="rId5"/>
    <p:sldId id="739" r:id="rId6"/>
    <p:sldId id="746" r:id="rId7"/>
    <p:sldId id="747" r:id="rId8"/>
    <p:sldId id="741" r:id="rId9"/>
    <p:sldId id="748" r:id="rId10"/>
    <p:sldId id="749" r:id="rId11"/>
    <p:sldId id="753" r:id="rId12"/>
    <p:sldId id="724" r:id="rId13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764" userDrawn="1">
          <p15:clr>
            <a:srgbClr val="A4A3A4"/>
          </p15:clr>
        </p15:guide>
        <p15:guide id="3" pos="158" userDrawn="1">
          <p15:clr>
            <a:srgbClr val="A4A3A4"/>
          </p15:clr>
        </p15:guide>
        <p15:guide id="4" pos="5602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  <p15:guide id="6" orient="horz" pos="527" userDrawn="1">
          <p15:clr>
            <a:srgbClr val="A4A3A4"/>
          </p15:clr>
        </p15:guide>
        <p15:guide id="7" orient="horz" pos="4156" userDrawn="1">
          <p15:clr>
            <a:srgbClr val="A4A3A4"/>
          </p15:clr>
        </p15:guide>
        <p15:guide id="8" orient="horz" pos="618" userDrawn="1">
          <p15:clr>
            <a:srgbClr val="A4A3A4"/>
          </p15:clr>
        </p15:guide>
        <p15:guide id="9" orient="horz" pos="3521" userDrawn="1">
          <p15:clr>
            <a:srgbClr val="A4A3A4"/>
          </p15:clr>
        </p15:guide>
        <p15:guide id="10" orient="horz" pos="2387" userDrawn="1">
          <p15:clr>
            <a:srgbClr val="A4A3A4"/>
          </p15:clr>
        </p15:guide>
        <p15:guide id="11" pos="2914" userDrawn="1">
          <p15:clr>
            <a:srgbClr val="A4A3A4"/>
          </p15:clr>
        </p15:guide>
        <p15:guide id="12" pos="2812" userDrawn="1">
          <p15:clr>
            <a:srgbClr val="A4A3A4"/>
          </p15:clr>
        </p15:guide>
        <p15:guide id="13" pos="260" userDrawn="1">
          <p15:clr>
            <a:srgbClr val="A4A3A4"/>
          </p15:clr>
        </p15:guide>
        <p15:guide id="14" pos="5126" userDrawn="1">
          <p15:clr>
            <a:srgbClr val="A4A3A4"/>
          </p15:clr>
        </p15:guide>
        <p15:guide id="15" orient="horz" pos="709" userDrawn="1">
          <p15:clr>
            <a:srgbClr val="A4A3A4"/>
          </p15:clr>
        </p15:guide>
        <p15:guide id="16" orient="horz" pos="10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2" userDrawn="1">
          <p15:clr>
            <a:srgbClr val="A4A3A4"/>
          </p15:clr>
        </p15:guide>
        <p15:guide id="2" pos="2122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FF5050"/>
    <a:srgbClr val="FFFF66"/>
    <a:srgbClr val="FF00FF"/>
    <a:srgbClr val="D0D8E8"/>
    <a:srgbClr val="25879B"/>
    <a:srgbClr val="F2F2F2"/>
    <a:srgbClr val="E9EDF4"/>
    <a:srgbClr val="E3E6F1"/>
    <a:srgbClr val="1855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Темный стиль 2 —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35" autoAdjust="0"/>
    <p:restoredTop sz="91300" autoAdjust="0"/>
  </p:normalViewPr>
  <p:slideViewPr>
    <p:cSldViewPr>
      <p:cViewPr varScale="1">
        <p:scale>
          <a:sx n="150" d="100"/>
          <a:sy n="150" d="100"/>
        </p:scale>
        <p:origin x="1494" y="114"/>
      </p:cViewPr>
      <p:guideLst>
        <p:guide pos="3764"/>
        <p:guide pos="158"/>
        <p:guide pos="5602"/>
        <p:guide orient="horz" pos="2160"/>
        <p:guide orient="horz" pos="527"/>
        <p:guide orient="horz" pos="4156"/>
        <p:guide orient="horz" pos="618"/>
        <p:guide orient="horz" pos="3521"/>
        <p:guide orient="horz" pos="2387"/>
        <p:guide pos="2914"/>
        <p:guide pos="2812"/>
        <p:guide pos="260"/>
        <p:guide pos="5126"/>
        <p:guide orient="horz" pos="709"/>
        <p:guide orient="horz" pos="10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648" y="90"/>
      </p:cViewPr>
      <p:guideLst>
        <p:guide orient="horz" pos="3122"/>
        <p:guide pos="2122"/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FF6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3440469160104995"/>
                  <c:y val="0.201264271653543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36924 ha</a:t>
                    </a:r>
                    <a:endParaRPr lang="en-US" dirty="0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51049868766407"/>
                      <c:h val="5.5031249999999997E-2"/>
                    </c:manualLayout>
                  </c15:layout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51635 ha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5881725721784776"/>
                  <c:y val="8.2679379921259843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51459</a:t>
                    </a:r>
                    <a:r>
                      <a:rPr lang="en-US" baseline="0" smtClean="0"/>
                      <a:t> ha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Residential zones</c:v>
                </c:pt>
                <c:pt idx="1">
                  <c:v>Non-residential zones</c:v>
                </c:pt>
                <c:pt idx="2">
                  <c:v>Green zones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3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7036177966138624"/>
          <c:y val="0.78821764541611083"/>
          <c:w val="0.4040061698181443"/>
          <c:h val="0.1696324136364778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FFFF6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00F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FF5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5%</a:t>
                    </a:r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6325787401574726E-2"/>
                  <c:y val="2.6900685337570254E-3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0%</a:t>
                    </a:r>
                    <a:endParaRPr lang="en-US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60%</a:t>
                    </a:r>
                    <a:endParaRPr lang="en-US" dirty="0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23%</a:t>
                    </a:r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12%</a:t>
                    </a:r>
                    <a:endParaRPr 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Site is temporarily </c:v>
                </c:pt>
                <c:pt idx="1">
                  <c:v>Property in Russia </c:v>
                </c:pt>
                <c:pt idx="2">
                  <c:v>Private property</c:v>
                </c:pt>
                <c:pt idx="3">
                  <c:v>Owner is not indicated</c:v>
                </c:pt>
                <c:pt idx="4">
                  <c:v>Property in St. Petersburg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</c:v>
                </c:pt>
                <c:pt idx="1">
                  <c:v>0.1</c:v>
                </c:pt>
                <c:pt idx="2">
                  <c:v>6</c:v>
                </c:pt>
                <c:pt idx="3">
                  <c:v>3</c:v>
                </c:pt>
                <c:pt idx="4">
                  <c:v>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319836584243934"/>
          <c:y val="0.59655474788515561"/>
          <c:w val="0.27996765364319165"/>
          <c:h val="0.394007808656181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6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600" dirty="0" smtClean="0"/>
                      <a:t>7609; </a:t>
                    </a:r>
                    <a:fld id="{49181CC5-5311-44FA-BD3E-B6A126EA4B40}" type="PERCENTAGE">
                      <a:rPr lang="en-US" sz="600" smtClean="0"/>
                      <a:pPr>
                        <a:defRPr sz="600"/>
                      </a:pPr>
                      <a:t>[ПРОЦЕНТ]</a:t>
                    </a:fld>
                    <a:endParaRPr lang="en-US" sz="60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226033464566928"/>
                      <c:h val="5.1906249999999994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6977608267716532"/>
                  <c:y val="0.1240072588582677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6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600" dirty="0" smtClean="0"/>
                      <a:t>3887; </a:t>
                    </a:r>
                    <a:fld id="{97B08B2F-4E00-4DFC-885A-0536F1F7B008}" type="PERCENTAGE">
                      <a:rPr lang="en-US" sz="600" smtClean="0"/>
                      <a:pPr>
                        <a:defRPr sz="600"/>
                      </a:pPr>
                      <a:t>[ПРОЦЕНТ]</a:t>
                    </a:fld>
                    <a:endParaRPr lang="en-US" sz="600" dirty="0" smtClean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6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184366797900263"/>
                      <c:h val="7.3781249999999979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2"/>
                <c:pt idx="0">
                  <c:v>Built-up</c:v>
                </c:pt>
                <c:pt idx="1">
                  <c:v>Building-free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66</c:v>
                </c:pt>
                <c:pt idx="1">
                  <c:v>34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 smtClean="0">
                <a:solidFill>
                  <a:schemeClr val="tx1"/>
                </a:solidFill>
              </a:rPr>
              <a:t>Cadastral value of 1 ha by</a:t>
            </a:r>
            <a:r>
              <a:rPr lang="en-US" sz="800" b="1" baseline="0" dirty="0" smtClean="0">
                <a:solidFill>
                  <a:schemeClr val="tx1"/>
                </a:solidFill>
              </a:rPr>
              <a:t> function zones, </a:t>
            </a:r>
            <a:r>
              <a:rPr lang="en-US" sz="800" b="1" baseline="0" dirty="0" err="1" smtClean="0">
                <a:solidFill>
                  <a:schemeClr val="tx1"/>
                </a:solidFill>
              </a:rPr>
              <a:t>mln</a:t>
            </a:r>
            <a:r>
              <a:rPr lang="en-US" sz="800" b="1" baseline="0" dirty="0" smtClean="0">
                <a:solidFill>
                  <a:schemeClr val="tx1"/>
                </a:solidFill>
              </a:rPr>
              <a:t>. rub.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Agriculture Engineering infrastructure  Recreation areas</c:v>
                </c:pt>
                <c:pt idx="1">
                  <c:v>Industry  Road network Special property </c:v>
                </c:pt>
                <c:pt idx="2">
                  <c:v>Business territories Residential areas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0.3</c:v>
                </c:pt>
                <c:pt idx="1">
                  <c:v>20.399999999999999</c:v>
                </c:pt>
                <c:pt idx="2">
                  <c:v>60.3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Agriculture Engineering infrastructure  Recreation areas</c:v>
                </c:pt>
                <c:pt idx="1">
                  <c:v>Industry  Road network Special property </c:v>
                </c:pt>
                <c:pt idx="2">
                  <c:v>Business territories Residential areas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15.6</c:v>
                </c:pt>
                <c:pt idx="1">
                  <c:v>20.9</c:v>
                </c:pt>
                <c:pt idx="2">
                  <c:v>71.400000000000006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rgbClr val="4F81B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3"/>
                <c:pt idx="0">
                  <c:v>Agriculture Engineering infrastructure  Recreation areas</c:v>
                </c:pt>
                <c:pt idx="1">
                  <c:v>Industry  Road network Special property </c:v>
                </c:pt>
                <c:pt idx="2">
                  <c:v>Business territories Residential areas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15.9</c:v>
                </c:pt>
                <c:pt idx="1">
                  <c:v>42.2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92974656"/>
        <c:axId val="92970736"/>
      </c:barChart>
      <c:catAx>
        <c:axId val="9297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970736"/>
        <c:crosses val="autoZero"/>
        <c:auto val="1"/>
        <c:lblAlgn val="ctr"/>
        <c:lblOffset val="100"/>
        <c:noMultiLvlLbl val="0"/>
      </c:catAx>
      <c:valAx>
        <c:axId val="92970736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2974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800" b="1" dirty="0" smtClean="0">
                <a:solidFill>
                  <a:schemeClr val="tx1"/>
                </a:solidFill>
              </a:rPr>
              <a:t>The share of amount territory in different functional zones in total</a:t>
            </a:r>
            <a:r>
              <a:rPr lang="en-US" sz="800" b="1" baseline="0" dirty="0" smtClean="0">
                <a:solidFill>
                  <a:schemeClr val="tx1"/>
                </a:solidFill>
              </a:rPr>
              <a:t> cadastral value</a:t>
            </a:r>
            <a:r>
              <a:rPr lang="en-US" sz="800" b="1" dirty="0" smtClean="0">
                <a:solidFill>
                  <a:schemeClr val="tx1"/>
                </a:solidFill>
              </a:rPr>
              <a:t> </a:t>
            </a:r>
            <a:endParaRPr lang="ru-RU" sz="800" b="1" dirty="0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1.6559547244094489E-2"/>
                  <c:y val="8.7249015748031497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4514107611548557E-2"/>
                  <c:y val="-0.1280130413385826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4234908136482943E-2"/>
                  <c:y val="2.015649606299212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0464576865165961E-2"/>
                  <c:y val="-3.364479563999066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503412073490813E-2"/>
                  <c:y val="5.30130413385826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5.3534612860892429E-2"/>
                  <c:y val="2.2101377952755763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2.6532893891487445E-2"/>
                  <c:y val="-2.278643422335789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4.4500900006479605E-2"/>
                  <c:y val="-1.9451156661605525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Лист1!$A$2:$A$10</c:f>
              <c:strCache>
                <c:ptCount val="9"/>
                <c:pt idx="0">
                  <c:v>Residential areas</c:v>
                </c:pt>
                <c:pt idx="2">
                  <c:v>Business territories</c:v>
                </c:pt>
                <c:pt idx="3">
                  <c:v>Engineering infrastructure</c:v>
                </c:pt>
                <c:pt idx="4">
                  <c:v>Special property</c:v>
                </c:pt>
                <c:pt idx="5">
                  <c:v>Industry</c:v>
                </c:pt>
                <c:pt idx="6">
                  <c:v>Recreation areas</c:v>
                </c:pt>
                <c:pt idx="7">
                  <c:v>Agriculture</c:v>
                </c:pt>
                <c:pt idx="8">
                  <c:v>Road network</c:v>
                </c:pt>
              </c:strCache>
            </c:strRef>
          </c:cat>
          <c:val>
            <c:numRef>
              <c:f>Лист1!$B$2:$B$10</c:f>
              <c:numCache>
                <c:formatCode>0%</c:formatCode>
                <c:ptCount val="9"/>
                <c:pt idx="0">
                  <c:v>0.55000000000000004</c:v>
                </c:pt>
                <c:pt idx="2">
                  <c:v>0.19</c:v>
                </c:pt>
                <c:pt idx="3">
                  <c:v>0.04</c:v>
                </c:pt>
                <c:pt idx="4">
                  <c:v>0.02</c:v>
                </c:pt>
                <c:pt idx="5">
                  <c:v>7.0000000000000007E-2</c:v>
                </c:pt>
                <c:pt idx="6">
                  <c:v>0.09</c:v>
                </c:pt>
                <c:pt idx="7">
                  <c:v>0</c:v>
                </c:pt>
                <c:pt idx="8">
                  <c:v>0.03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1"/>
        <c:delete val="1"/>
      </c:legendEntry>
      <c:layout>
        <c:manualLayout>
          <c:xMode val="edge"/>
          <c:yMode val="edge"/>
          <c:x val="0.64602929040131818"/>
          <c:y val="0.55775836614173235"/>
          <c:w val="0.34970322500866935"/>
          <c:h val="0.404741633858267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6400" cy="496887"/>
          </a:xfrm>
          <a:prstGeom prst="rect">
            <a:avLst/>
          </a:prstGeom>
        </p:spPr>
        <p:txBody>
          <a:bodyPr vert="horz" lIns="91391" tIns="45696" rIns="91391" bIns="4569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90" y="2"/>
            <a:ext cx="2946400" cy="496887"/>
          </a:xfrm>
          <a:prstGeom prst="rect">
            <a:avLst/>
          </a:prstGeom>
        </p:spPr>
        <p:txBody>
          <a:bodyPr vert="horz" lIns="91391" tIns="45696" rIns="91391" bIns="45696" rtlCol="0"/>
          <a:lstStyle>
            <a:lvl1pPr algn="r">
              <a:defRPr sz="1200"/>
            </a:lvl1pPr>
          </a:lstStyle>
          <a:p>
            <a:fld id="{CBC20499-E21C-4267-A0C5-D7D52752F027}" type="datetimeFigureOut">
              <a:rPr lang="ru-RU" smtClean="0"/>
              <a:t>26.04.2018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9754"/>
            <a:ext cx="2946400" cy="496887"/>
          </a:xfrm>
          <a:prstGeom prst="rect">
            <a:avLst/>
          </a:prstGeom>
        </p:spPr>
        <p:txBody>
          <a:bodyPr vert="horz" lIns="91391" tIns="45696" rIns="91391" bIns="4569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90" y="9429754"/>
            <a:ext cx="2946400" cy="496887"/>
          </a:xfrm>
          <a:prstGeom prst="rect">
            <a:avLst/>
          </a:prstGeom>
        </p:spPr>
        <p:txBody>
          <a:bodyPr vert="horz" lIns="91391" tIns="45696" rIns="91391" bIns="45696" rtlCol="0" anchor="b"/>
          <a:lstStyle>
            <a:lvl1pPr algn="r">
              <a:defRPr sz="1200"/>
            </a:lvl1pPr>
          </a:lstStyle>
          <a:p>
            <a:fld id="{04605137-0595-41B6-A3F0-4154A09076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9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2" y="7"/>
            <a:ext cx="2945659" cy="496331"/>
          </a:xfrm>
          <a:prstGeom prst="rect">
            <a:avLst/>
          </a:prstGeom>
        </p:spPr>
        <p:txBody>
          <a:bodyPr vert="horz" lIns="91268" tIns="45636" rIns="91268" bIns="45636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64" y="7"/>
            <a:ext cx="2945659" cy="496331"/>
          </a:xfrm>
          <a:prstGeom prst="rect">
            <a:avLst/>
          </a:prstGeom>
        </p:spPr>
        <p:txBody>
          <a:bodyPr vert="horz" lIns="91268" tIns="45636" rIns="91268" bIns="45636" rtlCol="0"/>
          <a:lstStyle>
            <a:lvl1pPr algn="r" latinLnBrk="0">
              <a:defRPr lang="ru-RU" sz="1200"/>
            </a:lvl1pPr>
          </a:lstStyle>
          <a:p>
            <a:fld id="{CFF5F7B4-1207-4F18-8C2C-3E9DBD6AFD50}" type="datetimeFigureOut">
              <a:t>26.04.2018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68" tIns="45636" rIns="91268" bIns="45636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64"/>
            <a:ext cx="5438140" cy="4466986"/>
          </a:xfrm>
          <a:prstGeom prst="rect">
            <a:avLst/>
          </a:prstGeom>
        </p:spPr>
        <p:txBody>
          <a:bodyPr vert="horz" lIns="91268" tIns="45636" rIns="91268" bIns="45636" rtlCol="0">
            <a:normAutofit/>
          </a:bodyPr>
          <a:lstStyle/>
          <a:p>
            <a:pPr lvl="0"/>
            <a:r>
              <a:rPr lang="ru-RU"/>
              <a:t>Щелкните здесь, чтобы изменить образцы стилей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2" y="9428594"/>
            <a:ext cx="2945659" cy="496331"/>
          </a:xfrm>
          <a:prstGeom prst="rect">
            <a:avLst/>
          </a:prstGeom>
        </p:spPr>
        <p:txBody>
          <a:bodyPr vert="horz" lIns="91268" tIns="45636" rIns="91268" bIns="45636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64" y="9428594"/>
            <a:ext cx="2945659" cy="496331"/>
          </a:xfrm>
          <a:prstGeom prst="rect">
            <a:avLst/>
          </a:prstGeom>
        </p:spPr>
        <p:txBody>
          <a:bodyPr vert="horz" lIns="91268" tIns="45636" rIns="91268" bIns="45636" rtlCol="0" anchor="b"/>
          <a:lstStyle>
            <a:lvl1pPr algn="r" latinLnBrk="0">
              <a:defRPr lang="ru-RU" sz="1200"/>
            </a:lvl1pPr>
          </a:lstStyle>
          <a:p>
            <a:fld id="{79ED3806-A51B-479B-9DFB-71085E555E61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76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D3806-A51B-479B-9DFB-71085E555E61}" type="slidenum">
              <a:rPr smtClean="0">
                <a:solidFill>
                  <a:prstClr val="black"/>
                </a:solidFill>
              </a:rPr>
              <a:pPr/>
              <a:t>1</a:t>
            </a:fld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48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514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42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855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039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011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2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003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3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419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ED3806-A51B-479B-9DFB-71085E555E6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1462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449379" algn="just"/>
            <a:endParaRPr lang="ru-RU" sz="1100" i="1" dirty="0"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5E005F-B6E8-48A8-B48A-178C801D4D1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2662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8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7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2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0234D7-17EC-46BB-9DF5-5E435E55534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http://www.megateks.net/images/imglib/SPB.jpg"/>
          <p:cNvPicPr>
            <a:picLocks noChangeAspect="1" noChangeArrowheads="1"/>
          </p:cNvPicPr>
          <p:nvPr userDrawn="1"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3" y="-101600"/>
            <a:ext cx="9148152" cy="335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327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778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604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625" y="1629"/>
          <a:ext cx="1619" cy="1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0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25" y="1629"/>
                        <a:ext cx="1619" cy="16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4" name="Title"/>
          <p:cNvSpPr>
            <a:spLocks noGrp="1" noChangeArrowheads="1"/>
          </p:cNvSpPr>
          <p:nvPr userDrawn="1">
            <p:ph type="ctrTitle"/>
          </p:nvPr>
        </p:nvSpPr>
        <p:spPr>
          <a:xfrm>
            <a:off x="2149252" y="856852"/>
            <a:ext cx="6358614" cy="37689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lang="ru-RU" sz="2449" b="0" baseline="0">
                <a:solidFill>
                  <a:schemeClr val="tx1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 smtClean="0"/>
              <a:t>Click to edit Master title style</a:t>
            </a:r>
            <a:endParaRPr lang="ru-RU" noProof="0" dirty="0" smtClean="0"/>
          </a:p>
        </p:txBody>
      </p:sp>
      <p:sp>
        <p:nvSpPr>
          <p:cNvPr id="57" name="Document type" hidden="1"/>
          <p:cNvSpPr txBox="1">
            <a:spLocks noChangeArrowheads="1"/>
          </p:cNvSpPr>
          <p:nvPr userDrawn="1"/>
        </p:nvSpPr>
        <p:spPr bwMode="gray">
          <a:xfrm>
            <a:off x="2149252" y="2486678"/>
            <a:ext cx="6358614" cy="164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lang="ru-RU"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lang="ru-RU"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lang="ru-RU"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lang="ru-RU"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lang="ru-RU"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ru-RU"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ru-RU"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ru-RU"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ru-RU"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 lang="ru-RU"/>
            </a:pPr>
            <a:r>
              <a:rPr sz="1071" dirty="0" smtClean="0">
                <a:solidFill>
                  <a:srgbClr val="808080"/>
                </a:solidFill>
                <a:latin typeface="Arial"/>
              </a:rPr>
              <a:t>Тип документа | Дата</a:t>
            </a:r>
          </a:p>
        </p:txBody>
      </p:sp>
      <p:grpSp>
        <p:nvGrpSpPr>
          <p:cNvPr id="7" name="Group 6"/>
          <p:cNvGrpSpPr/>
          <p:nvPr userDrawn="1"/>
        </p:nvGrpSpPr>
        <p:grpSpPr>
          <a:xfrm flipH="1">
            <a:off x="-8100" y="3472742"/>
            <a:ext cx="9144000" cy="3393365"/>
            <a:chOff x="-7938" y="3403601"/>
            <a:chExt cx="8961438" cy="3325812"/>
          </a:xfrm>
          <a:solidFill>
            <a:schemeClr val="tx2">
              <a:lumMod val="75000"/>
              <a:lumOff val="25000"/>
            </a:schemeClr>
          </a:solidFill>
        </p:grpSpPr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6369050" y="4221163"/>
              <a:ext cx="2584450" cy="2182812"/>
            </a:xfrm>
            <a:custGeom>
              <a:avLst/>
              <a:gdLst>
                <a:gd name="T0" fmla="*/ 43 w 327"/>
                <a:gd name="T1" fmla="*/ 155 h 275"/>
                <a:gd name="T2" fmla="*/ 10 w 327"/>
                <a:gd name="T3" fmla="*/ 163 h 275"/>
                <a:gd name="T4" fmla="*/ 25 w 327"/>
                <a:gd name="T5" fmla="*/ 145 h 275"/>
                <a:gd name="T6" fmla="*/ 27 w 327"/>
                <a:gd name="T7" fmla="*/ 194 h 275"/>
                <a:gd name="T8" fmla="*/ 117 w 327"/>
                <a:gd name="T9" fmla="*/ 139 h 275"/>
                <a:gd name="T10" fmla="*/ 68 w 327"/>
                <a:gd name="T11" fmla="*/ 93 h 275"/>
                <a:gd name="T12" fmla="*/ 6 w 327"/>
                <a:gd name="T13" fmla="*/ 155 h 275"/>
                <a:gd name="T14" fmla="*/ 3 w 327"/>
                <a:gd name="T15" fmla="*/ 270 h 275"/>
                <a:gd name="T16" fmla="*/ 46 w 327"/>
                <a:gd name="T17" fmla="*/ 182 h 275"/>
                <a:gd name="T18" fmla="*/ 74 w 327"/>
                <a:gd name="T19" fmla="*/ 179 h 275"/>
                <a:gd name="T20" fmla="*/ 128 w 327"/>
                <a:gd name="T21" fmla="*/ 239 h 275"/>
                <a:gd name="T22" fmla="*/ 119 w 327"/>
                <a:gd name="T23" fmla="*/ 152 h 275"/>
                <a:gd name="T24" fmla="*/ 101 w 327"/>
                <a:gd name="T25" fmla="*/ 258 h 275"/>
                <a:gd name="T26" fmla="*/ 91 w 327"/>
                <a:gd name="T27" fmla="*/ 180 h 275"/>
                <a:gd name="T28" fmla="*/ 136 w 327"/>
                <a:gd name="T29" fmla="*/ 107 h 275"/>
                <a:gd name="T30" fmla="*/ 135 w 327"/>
                <a:gd name="T31" fmla="*/ 251 h 275"/>
                <a:gd name="T32" fmla="*/ 192 w 327"/>
                <a:gd name="T33" fmla="*/ 73 h 275"/>
                <a:gd name="T34" fmla="*/ 163 w 327"/>
                <a:gd name="T35" fmla="*/ 242 h 275"/>
                <a:gd name="T36" fmla="*/ 195 w 327"/>
                <a:gd name="T37" fmla="*/ 133 h 275"/>
                <a:gd name="T38" fmla="*/ 219 w 327"/>
                <a:gd name="T39" fmla="*/ 196 h 275"/>
                <a:gd name="T40" fmla="*/ 220 w 327"/>
                <a:gd name="T41" fmla="*/ 164 h 275"/>
                <a:gd name="T42" fmla="*/ 205 w 327"/>
                <a:gd name="T43" fmla="*/ 52 h 275"/>
                <a:gd name="T44" fmla="*/ 251 w 327"/>
                <a:gd name="T45" fmla="*/ 31 h 275"/>
                <a:gd name="T46" fmla="*/ 309 w 327"/>
                <a:gd name="T47" fmla="*/ 13 h 275"/>
                <a:gd name="T48" fmla="*/ 81 w 327"/>
                <a:gd name="T49" fmla="*/ 85 h 275"/>
                <a:gd name="T50" fmla="*/ 313 w 327"/>
                <a:gd name="T51" fmla="*/ 195 h 275"/>
                <a:gd name="T52" fmla="*/ 179 w 327"/>
                <a:gd name="T53" fmla="*/ 237 h 275"/>
                <a:gd name="T54" fmla="*/ 180 w 327"/>
                <a:gd name="T55" fmla="*/ 184 h 275"/>
                <a:gd name="T56" fmla="*/ 140 w 327"/>
                <a:gd name="T57" fmla="*/ 175 h 275"/>
                <a:gd name="T58" fmla="*/ 213 w 327"/>
                <a:gd name="T59" fmla="*/ 154 h 275"/>
                <a:gd name="T60" fmla="*/ 228 w 327"/>
                <a:gd name="T61" fmla="*/ 124 h 275"/>
                <a:gd name="T62" fmla="*/ 172 w 327"/>
                <a:gd name="T63" fmla="*/ 192 h 275"/>
                <a:gd name="T64" fmla="*/ 201 w 327"/>
                <a:gd name="T65" fmla="*/ 181 h 275"/>
                <a:gd name="T66" fmla="*/ 163 w 327"/>
                <a:gd name="T67" fmla="*/ 181 h 275"/>
                <a:gd name="T68" fmla="*/ 225 w 327"/>
                <a:gd name="T69" fmla="*/ 101 h 275"/>
                <a:gd name="T70" fmla="*/ 278 w 327"/>
                <a:gd name="T71" fmla="*/ 104 h 275"/>
                <a:gd name="T72" fmla="*/ 325 w 327"/>
                <a:gd name="T73" fmla="*/ 67 h 275"/>
                <a:gd name="T74" fmla="*/ 235 w 327"/>
                <a:gd name="T75" fmla="*/ 22 h 275"/>
                <a:gd name="T76" fmla="*/ 245 w 327"/>
                <a:gd name="T77" fmla="*/ 247 h 275"/>
                <a:gd name="T78" fmla="*/ 301 w 327"/>
                <a:gd name="T79" fmla="*/ 67 h 275"/>
                <a:gd name="T80" fmla="*/ 259 w 327"/>
                <a:gd name="T81" fmla="*/ 245 h 275"/>
                <a:gd name="T82" fmla="*/ 255 w 327"/>
                <a:gd name="T83" fmla="*/ 249 h 275"/>
                <a:gd name="T84" fmla="*/ 282 w 327"/>
                <a:gd name="T85" fmla="*/ 192 h 275"/>
                <a:gd name="T86" fmla="*/ 249 w 327"/>
                <a:gd name="T87" fmla="*/ 259 h 275"/>
                <a:gd name="T88" fmla="*/ 243 w 327"/>
                <a:gd name="T89" fmla="*/ 158 h 275"/>
                <a:gd name="T90" fmla="*/ 246 w 327"/>
                <a:gd name="T91" fmla="*/ 255 h 275"/>
                <a:gd name="T92" fmla="*/ 283 w 327"/>
                <a:gd name="T93" fmla="*/ 62 h 275"/>
                <a:gd name="T94" fmla="*/ 277 w 327"/>
                <a:gd name="T95" fmla="*/ 84 h 275"/>
                <a:gd name="T96" fmla="*/ 271 w 327"/>
                <a:gd name="T97" fmla="*/ 62 h 275"/>
                <a:gd name="T98" fmla="*/ 125 w 327"/>
                <a:gd name="T99" fmla="*/ 220 h 275"/>
                <a:gd name="T100" fmla="*/ 302 w 327"/>
                <a:gd name="T101" fmla="*/ 215 h 275"/>
                <a:gd name="T102" fmla="*/ 69 w 327"/>
                <a:gd name="T103" fmla="*/ 220 h 275"/>
                <a:gd name="T104" fmla="*/ 263 w 327"/>
                <a:gd name="T105" fmla="*/ 197 h 275"/>
                <a:gd name="T106" fmla="*/ 232 w 327"/>
                <a:gd name="T107" fmla="*/ 188 h 275"/>
                <a:gd name="T108" fmla="*/ 224 w 327"/>
                <a:gd name="T109" fmla="*/ 172 h 275"/>
                <a:gd name="T110" fmla="*/ 254 w 327"/>
                <a:gd name="T111" fmla="*/ 178 h 275"/>
                <a:gd name="T112" fmla="*/ 25 w 327"/>
                <a:gd name="T113" fmla="*/ 152 h 275"/>
                <a:gd name="T114" fmla="*/ 124 w 327"/>
                <a:gd name="T115" fmla="*/ 130 h 275"/>
                <a:gd name="T116" fmla="*/ 12 w 327"/>
                <a:gd name="T117" fmla="*/ 120 h 275"/>
                <a:gd name="T118" fmla="*/ 83 w 327"/>
                <a:gd name="T119" fmla="*/ 204 h 275"/>
                <a:gd name="T120" fmla="*/ 46 w 327"/>
                <a:gd name="T121" fmla="*/ 86 h 275"/>
                <a:gd name="T122" fmla="*/ 52 w 327"/>
                <a:gd name="T123" fmla="*/ 80 h 275"/>
                <a:gd name="T124" fmla="*/ 248 w 327"/>
                <a:gd name="T125" fmla="*/ 28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7" h="275">
                  <a:moveTo>
                    <a:pt x="268" y="231"/>
                  </a:moveTo>
                  <a:cubicBezTo>
                    <a:pt x="269" y="230"/>
                    <a:pt x="272" y="229"/>
                    <a:pt x="274" y="229"/>
                  </a:cubicBezTo>
                  <a:cubicBezTo>
                    <a:pt x="273" y="232"/>
                    <a:pt x="274" y="229"/>
                    <a:pt x="271" y="231"/>
                  </a:cubicBezTo>
                  <a:cubicBezTo>
                    <a:pt x="269" y="232"/>
                    <a:pt x="270" y="231"/>
                    <a:pt x="268" y="231"/>
                  </a:cubicBezTo>
                  <a:close/>
                  <a:moveTo>
                    <a:pt x="90" y="246"/>
                  </a:moveTo>
                  <a:cubicBezTo>
                    <a:pt x="90" y="246"/>
                    <a:pt x="89" y="247"/>
                    <a:pt x="94" y="247"/>
                  </a:cubicBezTo>
                  <a:cubicBezTo>
                    <a:pt x="96" y="247"/>
                    <a:pt x="95" y="246"/>
                    <a:pt x="96" y="247"/>
                  </a:cubicBezTo>
                  <a:cubicBezTo>
                    <a:pt x="98" y="247"/>
                    <a:pt x="99" y="246"/>
                    <a:pt x="101" y="247"/>
                  </a:cubicBezTo>
                  <a:cubicBezTo>
                    <a:pt x="116" y="247"/>
                    <a:pt x="116" y="247"/>
                    <a:pt x="116" y="247"/>
                  </a:cubicBezTo>
                  <a:cubicBezTo>
                    <a:pt x="118" y="247"/>
                    <a:pt x="117" y="247"/>
                    <a:pt x="118" y="247"/>
                  </a:cubicBezTo>
                  <a:cubicBezTo>
                    <a:pt x="122" y="248"/>
                    <a:pt x="121" y="248"/>
                    <a:pt x="122" y="247"/>
                  </a:cubicBezTo>
                  <a:cubicBezTo>
                    <a:pt x="120" y="246"/>
                    <a:pt x="116" y="247"/>
                    <a:pt x="117" y="246"/>
                  </a:cubicBezTo>
                  <a:cubicBezTo>
                    <a:pt x="114" y="247"/>
                    <a:pt x="116" y="246"/>
                    <a:pt x="110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2" y="246"/>
                    <a:pt x="99" y="246"/>
                    <a:pt x="97" y="246"/>
                  </a:cubicBezTo>
                  <a:cubicBezTo>
                    <a:pt x="97" y="246"/>
                    <a:pt x="92" y="245"/>
                    <a:pt x="90" y="246"/>
                  </a:cubicBezTo>
                  <a:close/>
                  <a:moveTo>
                    <a:pt x="89" y="250"/>
                  </a:moveTo>
                  <a:cubicBezTo>
                    <a:pt x="90" y="252"/>
                    <a:pt x="91" y="251"/>
                    <a:pt x="96" y="251"/>
                  </a:cubicBezTo>
                  <a:cubicBezTo>
                    <a:pt x="98" y="251"/>
                    <a:pt x="100" y="252"/>
                    <a:pt x="102" y="251"/>
                  </a:cubicBezTo>
                  <a:cubicBezTo>
                    <a:pt x="103" y="251"/>
                    <a:pt x="102" y="251"/>
                    <a:pt x="103" y="251"/>
                  </a:cubicBezTo>
                  <a:cubicBezTo>
                    <a:pt x="107" y="250"/>
                    <a:pt x="109" y="251"/>
                    <a:pt x="113" y="251"/>
                  </a:cubicBezTo>
                  <a:cubicBezTo>
                    <a:pt x="121" y="251"/>
                    <a:pt x="121" y="251"/>
                    <a:pt x="121" y="251"/>
                  </a:cubicBezTo>
                  <a:cubicBezTo>
                    <a:pt x="125" y="251"/>
                    <a:pt x="126" y="250"/>
                    <a:pt x="131" y="251"/>
                  </a:cubicBezTo>
                  <a:cubicBezTo>
                    <a:pt x="133" y="251"/>
                    <a:pt x="132" y="251"/>
                    <a:pt x="133" y="250"/>
                  </a:cubicBezTo>
                  <a:cubicBezTo>
                    <a:pt x="132" y="249"/>
                    <a:pt x="134" y="250"/>
                    <a:pt x="132" y="249"/>
                  </a:cubicBezTo>
                  <a:cubicBezTo>
                    <a:pt x="101" y="249"/>
                    <a:pt x="101" y="249"/>
                    <a:pt x="101" y="249"/>
                  </a:cubicBezTo>
                  <a:cubicBezTo>
                    <a:pt x="100" y="250"/>
                    <a:pt x="101" y="249"/>
                    <a:pt x="100" y="250"/>
                  </a:cubicBezTo>
                  <a:cubicBezTo>
                    <a:pt x="99" y="249"/>
                    <a:pt x="99" y="249"/>
                    <a:pt x="99" y="249"/>
                  </a:cubicBezTo>
                  <a:cubicBezTo>
                    <a:pt x="98" y="251"/>
                    <a:pt x="98" y="251"/>
                    <a:pt x="98" y="251"/>
                  </a:cubicBezTo>
                  <a:cubicBezTo>
                    <a:pt x="97" y="250"/>
                    <a:pt x="95" y="250"/>
                    <a:pt x="94" y="250"/>
                  </a:cubicBezTo>
                  <a:cubicBezTo>
                    <a:pt x="91" y="250"/>
                    <a:pt x="92" y="251"/>
                    <a:pt x="89" y="250"/>
                  </a:cubicBezTo>
                  <a:close/>
                  <a:moveTo>
                    <a:pt x="57" y="190"/>
                  </a:moveTo>
                  <a:cubicBezTo>
                    <a:pt x="57" y="189"/>
                    <a:pt x="57" y="189"/>
                    <a:pt x="58" y="189"/>
                  </a:cubicBezTo>
                  <a:cubicBezTo>
                    <a:pt x="60" y="189"/>
                    <a:pt x="59" y="189"/>
                    <a:pt x="59" y="190"/>
                  </a:cubicBezTo>
                  <a:cubicBezTo>
                    <a:pt x="60" y="190"/>
                    <a:pt x="59" y="191"/>
                    <a:pt x="58" y="191"/>
                  </a:cubicBezTo>
                  <a:cubicBezTo>
                    <a:pt x="57" y="191"/>
                    <a:pt x="57" y="190"/>
                    <a:pt x="57" y="190"/>
                  </a:cubicBezTo>
                  <a:close/>
                  <a:moveTo>
                    <a:pt x="58" y="113"/>
                  </a:moveTo>
                  <a:cubicBezTo>
                    <a:pt x="58" y="112"/>
                    <a:pt x="58" y="113"/>
                    <a:pt x="57" y="113"/>
                  </a:cubicBezTo>
                  <a:cubicBezTo>
                    <a:pt x="57" y="114"/>
                    <a:pt x="57" y="113"/>
                    <a:pt x="58" y="113"/>
                  </a:cubicBezTo>
                  <a:close/>
                  <a:moveTo>
                    <a:pt x="49" y="96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49" y="96"/>
                    <a:pt x="49" y="96"/>
                    <a:pt x="49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4"/>
                    <a:pt x="49" y="95"/>
                    <a:pt x="47" y="94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7"/>
                    <a:pt x="48" y="97"/>
                    <a:pt x="48" y="98"/>
                  </a:cubicBezTo>
                  <a:cubicBezTo>
                    <a:pt x="49" y="98"/>
                    <a:pt x="49" y="98"/>
                    <a:pt x="50" y="97"/>
                  </a:cubicBezTo>
                  <a:cubicBezTo>
                    <a:pt x="49" y="96"/>
                    <a:pt x="49" y="96"/>
                    <a:pt x="49" y="96"/>
                  </a:cubicBezTo>
                  <a:close/>
                  <a:moveTo>
                    <a:pt x="87" y="133"/>
                  </a:moveTo>
                  <a:cubicBezTo>
                    <a:pt x="87" y="133"/>
                    <a:pt x="87" y="133"/>
                    <a:pt x="86" y="133"/>
                  </a:cubicBezTo>
                  <a:cubicBezTo>
                    <a:pt x="87" y="133"/>
                    <a:pt x="86" y="134"/>
                    <a:pt x="87" y="133"/>
                  </a:cubicBezTo>
                  <a:close/>
                  <a:moveTo>
                    <a:pt x="72" y="54"/>
                  </a:moveTo>
                  <a:cubicBezTo>
                    <a:pt x="70" y="53"/>
                    <a:pt x="71" y="54"/>
                    <a:pt x="71" y="54"/>
                  </a:cubicBezTo>
                  <a:cubicBezTo>
                    <a:pt x="72" y="54"/>
                    <a:pt x="72" y="54"/>
                    <a:pt x="72" y="54"/>
                  </a:cubicBezTo>
                  <a:close/>
                  <a:moveTo>
                    <a:pt x="13" y="261"/>
                  </a:moveTo>
                  <a:cubicBezTo>
                    <a:pt x="13" y="260"/>
                    <a:pt x="13" y="260"/>
                    <a:pt x="12" y="261"/>
                  </a:cubicBezTo>
                  <a:cubicBezTo>
                    <a:pt x="13" y="261"/>
                    <a:pt x="12" y="262"/>
                    <a:pt x="13" y="261"/>
                  </a:cubicBezTo>
                  <a:close/>
                  <a:moveTo>
                    <a:pt x="33" y="266"/>
                  </a:moveTo>
                  <a:cubicBezTo>
                    <a:pt x="32" y="266"/>
                    <a:pt x="33" y="266"/>
                    <a:pt x="33" y="267"/>
                  </a:cubicBezTo>
                  <a:cubicBezTo>
                    <a:pt x="34" y="267"/>
                    <a:pt x="33" y="267"/>
                    <a:pt x="33" y="266"/>
                  </a:cubicBezTo>
                  <a:close/>
                  <a:moveTo>
                    <a:pt x="37" y="259"/>
                  </a:moveTo>
                  <a:cubicBezTo>
                    <a:pt x="36" y="258"/>
                    <a:pt x="37" y="258"/>
                    <a:pt x="36" y="258"/>
                  </a:cubicBezTo>
                  <a:cubicBezTo>
                    <a:pt x="36" y="259"/>
                    <a:pt x="35" y="259"/>
                    <a:pt x="37" y="259"/>
                  </a:cubicBezTo>
                  <a:close/>
                  <a:moveTo>
                    <a:pt x="37" y="201"/>
                  </a:moveTo>
                  <a:cubicBezTo>
                    <a:pt x="36" y="200"/>
                    <a:pt x="37" y="200"/>
                    <a:pt x="36" y="200"/>
                  </a:cubicBezTo>
                  <a:cubicBezTo>
                    <a:pt x="36" y="201"/>
                    <a:pt x="36" y="201"/>
                    <a:pt x="37" y="201"/>
                  </a:cubicBezTo>
                  <a:close/>
                  <a:moveTo>
                    <a:pt x="71" y="233"/>
                  </a:moveTo>
                  <a:cubicBezTo>
                    <a:pt x="72" y="233"/>
                    <a:pt x="71" y="233"/>
                    <a:pt x="72" y="232"/>
                  </a:cubicBezTo>
                  <a:cubicBezTo>
                    <a:pt x="71" y="232"/>
                    <a:pt x="71" y="232"/>
                    <a:pt x="71" y="233"/>
                  </a:cubicBezTo>
                  <a:close/>
                  <a:moveTo>
                    <a:pt x="73" y="261"/>
                  </a:moveTo>
                  <a:cubicBezTo>
                    <a:pt x="74" y="261"/>
                    <a:pt x="73" y="261"/>
                    <a:pt x="74" y="262"/>
                  </a:cubicBezTo>
                  <a:cubicBezTo>
                    <a:pt x="75" y="260"/>
                    <a:pt x="75" y="261"/>
                    <a:pt x="73" y="261"/>
                  </a:cubicBezTo>
                  <a:close/>
                  <a:moveTo>
                    <a:pt x="12" y="251"/>
                  </a:moveTo>
                  <a:cubicBezTo>
                    <a:pt x="13" y="250"/>
                    <a:pt x="13" y="251"/>
                    <a:pt x="12" y="250"/>
                  </a:cubicBezTo>
                  <a:cubicBezTo>
                    <a:pt x="11" y="250"/>
                    <a:pt x="12" y="250"/>
                    <a:pt x="12" y="251"/>
                  </a:cubicBezTo>
                  <a:close/>
                  <a:moveTo>
                    <a:pt x="79" y="237"/>
                  </a:moveTo>
                  <a:cubicBezTo>
                    <a:pt x="80" y="236"/>
                    <a:pt x="80" y="236"/>
                    <a:pt x="80" y="236"/>
                  </a:cubicBezTo>
                  <a:cubicBezTo>
                    <a:pt x="78" y="236"/>
                    <a:pt x="79" y="235"/>
                    <a:pt x="79" y="237"/>
                  </a:cubicBezTo>
                  <a:close/>
                  <a:moveTo>
                    <a:pt x="23" y="250"/>
                  </a:moveTo>
                  <a:cubicBezTo>
                    <a:pt x="24" y="249"/>
                    <a:pt x="24" y="250"/>
                    <a:pt x="24" y="249"/>
                  </a:cubicBezTo>
                  <a:cubicBezTo>
                    <a:pt x="23" y="249"/>
                    <a:pt x="24" y="249"/>
                    <a:pt x="23" y="250"/>
                  </a:cubicBezTo>
                  <a:close/>
                  <a:moveTo>
                    <a:pt x="82" y="134"/>
                  </a:moveTo>
                  <a:cubicBezTo>
                    <a:pt x="81" y="133"/>
                    <a:pt x="82" y="134"/>
                    <a:pt x="81" y="134"/>
                  </a:cubicBezTo>
                  <a:cubicBezTo>
                    <a:pt x="82" y="134"/>
                    <a:pt x="81" y="135"/>
                    <a:pt x="83" y="135"/>
                  </a:cubicBezTo>
                  <a:cubicBezTo>
                    <a:pt x="82" y="134"/>
                    <a:pt x="83" y="134"/>
                    <a:pt x="82" y="134"/>
                  </a:cubicBezTo>
                  <a:close/>
                  <a:moveTo>
                    <a:pt x="46" y="256"/>
                  </a:moveTo>
                  <a:cubicBezTo>
                    <a:pt x="48" y="256"/>
                    <a:pt x="47" y="257"/>
                    <a:pt x="47" y="255"/>
                  </a:cubicBezTo>
                  <a:cubicBezTo>
                    <a:pt x="47" y="255"/>
                    <a:pt x="47" y="255"/>
                    <a:pt x="46" y="256"/>
                  </a:cubicBezTo>
                  <a:close/>
                  <a:moveTo>
                    <a:pt x="32" y="257"/>
                  </a:moveTo>
                  <a:cubicBezTo>
                    <a:pt x="33" y="257"/>
                    <a:pt x="33" y="258"/>
                    <a:pt x="32" y="256"/>
                  </a:cubicBezTo>
                  <a:cubicBezTo>
                    <a:pt x="31" y="257"/>
                    <a:pt x="32" y="256"/>
                    <a:pt x="32" y="257"/>
                  </a:cubicBezTo>
                  <a:close/>
                  <a:moveTo>
                    <a:pt x="53" y="188"/>
                  </a:moveTo>
                  <a:cubicBezTo>
                    <a:pt x="54" y="187"/>
                    <a:pt x="54" y="187"/>
                    <a:pt x="54" y="186"/>
                  </a:cubicBezTo>
                  <a:cubicBezTo>
                    <a:pt x="53" y="187"/>
                    <a:pt x="53" y="187"/>
                    <a:pt x="53" y="188"/>
                  </a:cubicBezTo>
                  <a:close/>
                  <a:moveTo>
                    <a:pt x="27" y="232"/>
                  </a:moveTo>
                  <a:cubicBezTo>
                    <a:pt x="28" y="231"/>
                    <a:pt x="27" y="232"/>
                    <a:pt x="28" y="231"/>
                  </a:cubicBezTo>
                  <a:cubicBezTo>
                    <a:pt x="27" y="231"/>
                    <a:pt x="27" y="231"/>
                    <a:pt x="27" y="231"/>
                  </a:cubicBezTo>
                  <a:cubicBezTo>
                    <a:pt x="27" y="232"/>
                    <a:pt x="27" y="232"/>
                    <a:pt x="27" y="232"/>
                  </a:cubicBezTo>
                  <a:close/>
                  <a:moveTo>
                    <a:pt x="20" y="258"/>
                  </a:moveTo>
                  <a:cubicBezTo>
                    <a:pt x="21" y="259"/>
                    <a:pt x="20" y="259"/>
                    <a:pt x="21" y="259"/>
                  </a:cubicBezTo>
                  <a:cubicBezTo>
                    <a:pt x="21" y="258"/>
                    <a:pt x="21" y="259"/>
                    <a:pt x="20" y="258"/>
                  </a:cubicBezTo>
                  <a:close/>
                  <a:moveTo>
                    <a:pt x="9" y="246"/>
                  </a:moveTo>
                  <a:cubicBezTo>
                    <a:pt x="9" y="246"/>
                    <a:pt x="9" y="247"/>
                    <a:pt x="10" y="246"/>
                  </a:cubicBezTo>
                  <a:cubicBezTo>
                    <a:pt x="10" y="245"/>
                    <a:pt x="11" y="246"/>
                    <a:pt x="10" y="246"/>
                  </a:cubicBezTo>
                  <a:cubicBezTo>
                    <a:pt x="9" y="245"/>
                    <a:pt x="9" y="246"/>
                    <a:pt x="9" y="246"/>
                  </a:cubicBezTo>
                  <a:close/>
                  <a:moveTo>
                    <a:pt x="71" y="248"/>
                  </a:moveTo>
                  <a:cubicBezTo>
                    <a:pt x="71" y="247"/>
                    <a:pt x="72" y="247"/>
                    <a:pt x="70" y="247"/>
                  </a:cubicBezTo>
                  <a:cubicBezTo>
                    <a:pt x="70" y="248"/>
                    <a:pt x="70" y="248"/>
                    <a:pt x="71" y="248"/>
                  </a:cubicBezTo>
                  <a:close/>
                  <a:moveTo>
                    <a:pt x="55" y="252"/>
                  </a:moveTo>
                  <a:cubicBezTo>
                    <a:pt x="54" y="252"/>
                    <a:pt x="55" y="252"/>
                    <a:pt x="55" y="252"/>
                  </a:cubicBezTo>
                  <a:cubicBezTo>
                    <a:pt x="56" y="254"/>
                    <a:pt x="55" y="253"/>
                    <a:pt x="56" y="252"/>
                  </a:cubicBezTo>
                  <a:cubicBezTo>
                    <a:pt x="55" y="252"/>
                    <a:pt x="56" y="252"/>
                    <a:pt x="55" y="252"/>
                  </a:cubicBezTo>
                  <a:close/>
                  <a:moveTo>
                    <a:pt x="27" y="132"/>
                  </a:moveTo>
                  <a:cubicBezTo>
                    <a:pt x="28" y="131"/>
                    <a:pt x="28" y="132"/>
                    <a:pt x="27" y="131"/>
                  </a:cubicBezTo>
                  <a:cubicBezTo>
                    <a:pt x="27" y="131"/>
                    <a:pt x="26" y="131"/>
                    <a:pt x="27" y="132"/>
                  </a:cubicBezTo>
                  <a:cubicBezTo>
                    <a:pt x="27" y="133"/>
                    <a:pt x="26" y="132"/>
                    <a:pt x="27" y="132"/>
                  </a:cubicBezTo>
                  <a:close/>
                  <a:moveTo>
                    <a:pt x="47" y="176"/>
                  </a:moveTo>
                  <a:cubicBezTo>
                    <a:pt x="48" y="177"/>
                    <a:pt x="48" y="177"/>
                    <a:pt x="48" y="176"/>
                  </a:cubicBezTo>
                  <a:cubicBezTo>
                    <a:pt x="48" y="176"/>
                    <a:pt x="48" y="175"/>
                    <a:pt x="47" y="176"/>
                  </a:cubicBezTo>
                  <a:close/>
                  <a:moveTo>
                    <a:pt x="18" y="230"/>
                  </a:moveTo>
                  <a:cubicBezTo>
                    <a:pt x="18" y="231"/>
                    <a:pt x="18" y="231"/>
                    <a:pt x="18" y="231"/>
                  </a:cubicBezTo>
                  <a:cubicBezTo>
                    <a:pt x="20" y="231"/>
                    <a:pt x="19" y="231"/>
                    <a:pt x="19" y="231"/>
                  </a:cubicBezTo>
                  <a:cubicBezTo>
                    <a:pt x="19" y="230"/>
                    <a:pt x="19" y="230"/>
                    <a:pt x="18" y="230"/>
                  </a:cubicBezTo>
                  <a:close/>
                  <a:moveTo>
                    <a:pt x="42" y="249"/>
                  </a:moveTo>
                  <a:cubicBezTo>
                    <a:pt x="43" y="250"/>
                    <a:pt x="42" y="250"/>
                    <a:pt x="44" y="251"/>
                  </a:cubicBezTo>
                  <a:cubicBezTo>
                    <a:pt x="43" y="249"/>
                    <a:pt x="44" y="250"/>
                    <a:pt x="42" y="249"/>
                  </a:cubicBezTo>
                  <a:close/>
                  <a:moveTo>
                    <a:pt x="75" y="125"/>
                  </a:moveTo>
                  <a:cubicBezTo>
                    <a:pt x="76" y="125"/>
                    <a:pt x="76" y="125"/>
                    <a:pt x="76" y="124"/>
                  </a:cubicBezTo>
                  <a:cubicBezTo>
                    <a:pt x="76" y="124"/>
                    <a:pt x="76" y="124"/>
                    <a:pt x="75" y="124"/>
                  </a:cubicBezTo>
                  <a:cubicBezTo>
                    <a:pt x="75" y="124"/>
                    <a:pt x="74" y="124"/>
                    <a:pt x="75" y="125"/>
                  </a:cubicBezTo>
                  <a:close/>
                  <a:moveTo>
                    <a:pt x="45" y="256"/>
                  </a:moveTo>
                  <a:cubicBezTo>
                    <a:pt x="45" y="256"/>
                    <a:pt x="45" y="255"/>
                    <a:pt x="44" y="256"/>
                  </a:cubicBezTo>
                  <a:cubicBezTo>
                    <a:pt x="43" y="256"/>
                    <a:pt x="43" y="256"/>
                    <a:pt x="43" y="257"/>
                  </a:cubicBezTo>
                  <a:cubicBezTo>
                    <a:pt x="45" y="256"/>
                    <a:pt x="45" y="256"/>
                    <a:pt x="45" y="256"/>
                  </a:cubicBezTo>
                  <a:close/>
                  <a:moveTo>
                    <a:pt x="28" y="199"/>
                  </a:moveTo>
                  <a:cubicBezTo>
                    <a:pt x="30" y="199"/>
                    <a:pt x="29" y="199"/>
                    <a:pt x="30" y="198"/>
                  </a:cubicBezTo>
                  <a:cubicBezTo>
                    <a:pt x="30" y="198"/>
                    <a:pt x="29" y="197"/>
                    <a:pt x="28" y="199"/>
                  </a:cubicBezTo>
                  <a:close/>
                  <a:moveTo>
                    <a:pt x="18" y="137"/>
                  </a:moveTo>
                  <a:cubicBezTo>
                    <a:pt x="20" y="138"/>
                    <a:pt x="20" y="138"/>
                    <a:pt x="20" y="137"/>
                  </a:cubicBezTo>
                  <a:cubicBezTo>
                    <a:pt x="20" y="137"/>
                    <a:pt x="20" y="137"/>
                    <a:pt x="19" y="137"/>
                  </a:cubicBezTo>
                  <a:cubicBezTo>
                    <a:pt x="17" y="136"/>
                    <a:pt x="19" y="136"/>
                    <a:pt x="18" y="137"/>
                  </a:cubicBezTo>
                  <a:close/>
                  <a:moveTo>
                    <a:pt x="66" y="245"/>
                  </a:moveTo>
                  <a:cubicBezTo>
                    <a:pt x="67" y="244"/>
                    <a:pt x="66" y="245"/>
                    <a:pt x="67" y="243"/>
                  </a:cubicBezTo>
                  <a:cubicBezTo>
                    <a:pt x="66" y="244"/>
                    <a:pt x="66" y="243"/>
                    <a:pt x="66" y="245"/>
                  </a:cubicBezTo>
                  <a:close/>
                  <a:moveTo>
                    <a:pt x="82" y="250"/>
                  </a:moveTo>
                  <a:cubicBezTo>
                    <a:pt x="84" y="250"/>
                    <a:pt x="83" y="250"/>
                    <a:pt x="84" y="249"/>
                  </a:cubicBezTo>
                  <a:cubicBezTo>
                    <a:pt x="83" y="248"/>
                    <a:pt x="83" y="249"/>
                    <a:pt x="82" y="250"/>
                  </a:cubicBezTo>
                  <a:close/>
                  <a:moveTo>
                    <a:pt x="21" y="235"/>
                  </a:moveTo>
                  <a:cubicBezTo>
                    <a:pt x="21" y="236"/>
                    <a:pt x="20" y="236"/>
                    <a:pt x="21" y="236"/>
                  </a:cubicBezTo>
                  <a:cubicBezTo>
                    <a:pt x="23" y="236"/>
                    <a:pt x="21" y="236"/>
                    <a:pt x="22" y="236"/>
                  </a:cubicBezTo>
                  <a:cubicBezTo>
                    <a:pt x="22" y="235"/>
                    <a:pt x="22" y="234"/>
                    <a:pt x="21" y="235"/>
                  </a:cubicBezTo>
                  <a:close/>
                  <a:moveTo>
                    <a:pt x="30" y="260"/>
                  </a:moveTo>
                  <a:cubicBezTo>
                    <a:pt x="31" y="260"/>
                    <a:pt x="31" y="260"/>
                    <a:pt x="31" y="259"/>
                  </a:cubicBezTo>
                  <a:cubicBezTo>
                    <a:pt x="30" y="259"/>
                    <a:pt x="30" y="259"/>
                    <a:pt x="30" y="260"/>
                  </a:cubicBezTo>
                  <a:close/>
                  <a:moveTo>
                    <a:pt x="27" y="135"/>
                  </a:moveTo>
                  <a:cubicBezTo>
                    <a:pt x="27" y="134"/>
                    <a:pt x="28" y="134"/>
                    <a:pt x="27" y="133"/>
                  </a:cubicBezTo>
                  <a:cubicBezTo>
                    <a:pt x="27" y="134"/>
                    <a:pt x="26" y="134"/>
                    <a:pt x="27" y="135"/>
                  </a:cubicBezTo>
                  <a:close/>
                  <a:moveTo>
                    <a:pt x="45" y="130"/>
                  </a:moveTo>
                  <a:cubicBezTo>
                    <a:pt x="45" y="129"/>
                    <a:pt x="45" y="129"/>
                    <a:pt x="44" y="129"/>
                  </a:cubicBezTo>
                  <a:cubicBezTo>
                    <a:pt x="44" y="130"/>
                    <a:pt x="44" y="130"/>
                    <a:pt x="45" y="130"/>
                  </a:cubicBezTo>
                  <a:close/>
                  <a:moveTo>
                    <a:pt x="38" y="197"/>
                  </a:moveTo>
                  <a:cubicBezTo>
                    <a:pt x="38" y="197"/>
                    <a:pt x="38" y="196"/>
                    <a:pt x="38" y="196"/>
                  </a:cubicBezTo>
                  <a:cubicBezTo>
                    <a:pt x="38" y="195"/>
                    <a:pt x="38" y="196"/>
                    <a:pt x="38" y="195"/>
                  </a:cubicBezTo>
                  <a:cubicBezTo>
                    <a:pt x="37" y="196"/>
                    <a:pt x="37" y="195"/>
                    <a:pt x="38" y="197"/>
                  </a:cubicBezTo>
                  <a:close/>
                  <a:moveTo>
                    <a:pt x="34" y="239"/>
                  </a:moveTo>
                  <a:cubicBezTo>
                    <a:pt x="35" y="238"/>
                    <a:pt x="35" y="239"/>
                    <a:pt x="36" y="237"/>
                  </a:cubicBezTo>
                  <a:cubicBezTo>
                    <a:pt x="34" y="238"/>
                    <a:pt x="34" y="237"/>
                    <a:pt x="34" y="239"/>
                  </a:cubicBezTo>
                  <a:close/>
                  <a:moveTo>
                    <a:pt x="43" y="155"/>
                  </a:moveTo>
                  <a:cubicBezTo>
                    <a:pt x="44" y="154"/>
                    <a:pt x="44" y="155"/>
                    <a:pt x="44" y="153"/>
                  </a:cubicBezTo>
                  <a:cubicBezTo>
                    <a:pt x="43" y="154"/>
                    <a:pt x="43" y="154"/>
                    <a:pt x="43" y="155"/>
                  </a:cubicBezTo>
                  <a:close/>
                  <a:moveTo>
                    <a:pt x="54" y="189"/>
                  </a:moveTo>
                  <a:cubicBezTo>
                    <a:pt x="53" y="189"/>
                    <a:pt x="53" y="189"/>
                    <a:pt x="53" y="189"/>
                  </a:cubicBezTo>
                  <a:cubicBezTo>
                    <a:pt x="55" y="190"/>
                    <a:pt x="54" y="189"/>
                    <a:pt x="55" y="189"/>
                  </a:cubicBezTo>
                  <a:cubicBezTo>
                    <a:pt x="54" y="189"/>
                    <a:pt x="55" y="188"/>
                    <a:pt x="54" y="189"/>
                  </a:cubicBezTo>
                  <a:close/>
                  <a:moveTo>
                    <a:pt x="46" y="195"/>
                  </a:moveTo>
                  <a:cubicBezTo>
                    <a:pt x="46" y="193"/>
                    <a:pt x="46" y="193"/>
                    <a:pt x="45" y="193"/>
                  </a:cubicBezTo>
                  <a:cubicBezTo>
                    <a:pt x="45" y="195"/>
                    <a:pt x="45" y="194"/>
                    <a:pt x="46" y="195"/>
                  </a:cubicBezTo>
                  <a:close/>
                  <a:moveTo>
                    <a:pt x="15" y="238"/>
                  </a:moveTo>
                  <a:cubicBezTo>
                    <a:pt x="16" y="238"/>
                    <a:pt x="16" y="238"/>
                    <a:pt x="17" y="238"/>
                  </a:cubicBezTo>
                  <a:cubicBezTo>
                    <a:pt x="16" y="237"/>
                    <a:pt x="15" y="237"/>
                    <a:pt x="15" y="238"/>
                  </a:cubicBezTo>
                  <a:close/>
                  <a:moveTo>
                    <a:pt x="49" y="238"/>
                  </a:moveTo>
                  <a:cubicBezTo>
                    <a:pt x="49" y="238"/>
                    <a:pt x="49" y="239"/>
                    <a:pt x="51" y="238"/>
                  </a:cubicBezTo>
                  <a:cubicBezTo>
                    <a:pt x="50" y="237"/>
                    <a:pt x="51" y="238"/>
                    <a:pt x="50" y="238"/>
                  </a:cubicBezTo>
                  <a:cubicBezTo>
                    <a:pt x="48" y="237"/>
                    <a:pt x="50" y="237"/>
                    <a:pt x="49" y="238"/>
                  </a:cubicBezTo>
                  <a:close/>
                  <a:moveTo>
                    <a:pt x="65" y="240"/>
                  </a:moveTo>
                  <a:cubicBezTo>
                    <a:pt x="66" y="240"/>
                    <a:pt x="66" y="240"/>
                    <a:pt x="66" y="239"/>
                  </a:cubicBezTo>
                  <a:cubicBezTo>
                    <a:pt x="64" y="239"/>
                    <a:pt x="65" y="238"/>
                    <a:pt x="65" y="240"/>
                  </a:cubicBezTo>
                  <a:close/>
                  <a:moveTo>
                    <a:pt x="73" y="190"/>
                  </a:moveTo>
                  <a:cubicBezTo>
                    <a:pt x="74" y="191"/>
                    <a:pt x="74" y="190"/>
                    <a:pt x="74" y="190"/>
                  </a:cubicBezTo>
                  <a:cubicBezTo>
                    <a:pt x="74" y="189"/>
                    <a:pt x="75" y="190"/>
                    <a:pt x="74" y="189"/>
                  </a:cubicBezTo>
                  <a:cubicBezTo>
                    <a:pt x="72" y="189"/>
                    <a:pt x="73" y="189"/>
                    <a:pt x="73" y="190"/>
                  </a:cubicBezTo>
                  <a:close/>
                  <a:moveTo>
                    <a:pt x="62" y="247"/>
                  </a:moveTo>
                  <a:cubicBezTo>
                    <a:pt x="62" y="246"/>
                    <a:pt x="62" y="247"/>
                    <a:pt x="61" y="246"/>
                  </a:cubicBezTo>
                  <a:cubicBezTo>
                    <a:pt x="60" y="247"/>
                    <a:pt x="61" y="247"/>
                    <a:pt x="62" y="247"/>
                  </a:cubicBezTo>
                  <a:close/>
                  <a:moveTo>
                    <a:pt x="71" y="137"/>
                  </a:moveTo>
                  <a:cubicBezTo>
                    <a:pt x="72" y="136"/>
                    <a:pt x="72" y="136"/>
                    <a:pt x="73" y="136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1" y="136"/>
                    <a:pt x="71" y="135"/>
                    <a:pt x="71" y="137"/>
                  </a:cubicBezTo>
                  <a:close/>
                  <a:moveTo>
                    <a:pt x="39" y="104"/>
                  </a:moveTo>
                  <a:cubicBezTo>
                    <a:pt x="40" y="104"/>
                    <a:pt x="40" y="104"/>
                    <a:pt x="41" y="104"/>
                  </a:cubicBezTo>
                  <a:cubicBezTo>
                    <a:pt x="40" y="103"/>
                    <a:pt x="42" y="103"/>
                    <a:pt x="40" y="103"/>
                  </a:cubicBezTo>
                  <a:cubicBezTo>
                    <a:pt x="38" y="104"/>
                    <a:pt x="40" y="103"/>
                    <a:pt x="39" y="104"/>
                  </a:cubicBezTo>
                  <a:close/>
                  <a:moveTo>
                    <a:pt x="25" y="252"/>
                  </a:moveTo>
                  <a:cubicBezTo>
                    <a:pt x="24" y="252"/>
                    <a:pt x="26" y="252"/>
                    <a:pt x="24" y="252"/>
                  </a:cubicBezTo>
                  <a:cubicBezTo>
                    <a:pt x="22" y="251"/>
                    <a:pt x="24" y="252"/>
                    <a:pt x="23" y="252"/>
                  </a:cubicBezTo>
                  <a:cubicBezTo>
                    <a:pt x="23" y="252"/>
                    <a:pt x="24" y="253"/>
                    <a:pt x="24" y="253"/>
                  </a:cubicBezTo>
                  <a:cubicBezTo>
                    <a:pt x="25" y="253"/>
                    <a:pt x="24" y="253"/>
                    <a:pt x="25" y="252"/>
                  </a:cubicBezTo>
                  <a:close/>
                  <a:moveTo>
                    <a:pt x="69" y="269"/>
                  </a:moveTo>
                  <a:cubicBezTo>
                    <a:pt x="68" y="270"/>
                    <a:pt x="69" y="269"/>
                    <a:pt x="68" y="270"/>
                  </a:cubicBezTo>
                  <a:cubicBezTo>
                    <a:pt x="70" y="271"/>
                    <a:pt x="69" y="271"/>
                    <a:pt x="70" y="269"/>
                  </a:cubicBezTo>
                  <a:cubicBezTo>
                    <a:pt x="69" y="269"/>
                    <a:pt x="70" y="269"/>
                    <a:pt x="69" y="269"/>
                  </a:cubicBezTo>
                  <a:close/>
                  <a:moveTo>
                    <a:pt x="65" y="139"/>
                  </a:moveTo>
                  <a:cubicBezTo>
                    <a:pt x="66" y="139"/>
                    <a:pt x="65" y="139"/>
                    <a:pt x="66" y="138"/>
                  </a:cubicBezTo>
                  <a:cubicBezTo>
                    <a:pt x="64" y="138"/>
                    <a:pt x="64" y="138"/>
                    <a:pt x="65" y="139"/>
                  </a:cubicBezTo>
                  <a:close/>
                  <a:moveTo>
                    <a:pt x="10" y="230"/>
                  </a:moveTo>
                  <a:cubicBezTo>
                    <a:pt x="11" y="230"/>
                    <a:pt x="11" y="230"/>
                    <a:pt x="11" y="230"/>
                  </a:cubicBezTo>
                  <a:cubicBezTo>
                    <a:pt x="10" y="228"/>
                    <a:pt x="10" y="230"/>
                    <a:pt x="10" y="230"/>
                  </a:cubicBezTo>
                  <a:close/>
                  <a:moveTo>
                    <a:pt x="8" y="120"/>
                  </a:moveTo>
                  <a:cubicBezTo>
                    <a:pt x="10" y="120"/>
                    <a:pt x="10" y="120"/>
                    <a:pt x="10" y="119"/>
                  </a:cubicBezTo>
                  <a:cubicBezTo>
                    <a:pt x="10" y="119"/>
                    <a:pt x="11" y="119"/>
                    <a:pt x="9" y="119"/>
                  </a:cubicBezTo>
                  <a:cubicBezTo>
                    <a:pt x="9" y="119"/>
                    <a:pt x="9" y="120"/>
                    <a:pt x="8" y="120"/>
                  </a:cubicBezTo>
                  <a:close/>
                  <a:moveTo>
                    <a:pt x="75" y="75"/>
                  </a:moveTo>
                  <a:cubicBezTo>
                    <a:pt x="76" y="74"/>
                    <a:pt x="76" y="76"/>
                    <a:pt x="76" y="74"/>
                  </a:cubicBezTo>
                  <a:cubicBezTo>
                    <a:pt x="76" y="73"/>
                    <a:pt x="76" y="74"/>
                    <a:pt x="75" y="73"/>
                  </a:cubicBezTo>
                  <a:cubicBezTo>
                    <a:pt x="74" y="74"/>
                    <a:pt x="75" y="74"/>
                    <a:pt x="75" y="75"/>
                  </a:cubicBezTo>
                  <a:close/>
                  <a:moveTo>
                    <a:pt x="49" y="259"/>
                  </a:moveTo>
                  <a:cubicBezTo>
                    <a:pt x="49" y="258"/>
                    <a:pt x="48" y="257"/>
                    <a:pt x="47" y="258"/>
                  </a:cubicBezTo>
                  <a:cubicBezTo>
                    <a:pt x="47" y="258"/>
                    <a:pt x="47" y="259"/>
                    <a:pt x="49" y="259"/>
                  </a:cubicBezTo>
                  <a:close/>
                  <a:moveTo>
                    <a:pt x="69" y="55"/>
                  </a:moveTo>
                  <a:cubicBezTo>
                    <a:pt x="70" y="54"/>
                    <a:pt x="70" y="54"/>
                    <a:pt x="70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5"/>
                    <a:pt x="69" y="55"/>
                    <a:pt x="69" y="55"/>
                  </a:cubicBezTo>
                  <a:cubicBezTo>
                    <a:pt x="69" y="55"/>
                    <a:pt x="69" y="55"/>
                    <a:pt x="69" y="55"/>
                  </a:cubicBezTo>
                  <a:close/>
                  <a:moveTo>
                    <a:pt x="76" y="238"/>
                  </a:moveTo>
                  <a:cubicBezTo>
                    <a:pt x="76" y="238"/>
                    <a:pt x="76" y="238"/>
                    <a:pt x="77" y="239"/>
                  </a:cubicBezTo>
                  <a:cubicBezTo>
                    <a:pt x="78" y="239"/>
                    <a:pt x="78" y="239"/>
                    <a:pt x="78" y="239"/>
                  </a:cubicBezTo>
                  <a:cubicBezTo>
                    <a:pt x="78" y="239"/>
                    <a:pt x="78" y="238"/>
                    <a:pt x="77" y="238"/>
                  </a:cubicBezTo>
                  <a:cubicBezTo>
                    <a:pt x="76" y="238"/>
                    <a:pt x="76" y="238"/>
                    <a:pt x="76" y="238"/>
                  </a:cubicBezTo>
                  <a:close/>
                  <a:moveTo>
                    <a:pt x="53" y="176"/>
                  </a:moveTo>
                  <a:cubicBezTo>
                    <a:pt x="55" y="176"/>
                    <a:pt x="54" y="177"/>
                    <a:pt x="54" y="175"/>
                  </a:cubicBezTo>
                  <a:cubicBezTo>
                    <a:pt x="53" y="175"/>
                    <a:pt x="53" y="175"/>
                    <a:pt x="53" y="176"/>
                  </a:cubicBezTo>
                  <a:close/>
                  <a:moveTo>
                    <a:pt x="80" y="248"/>
                  </a:moveTo>
                  <a:cubicBezTo>
                    <a:pt x="81" y="250"/>
                    <a:pt x="81" y="249"/>
                    <a:pt x="82" y="248"/>
                  </a:cubicBezTo>
                  <a:cubicBezTo>
                    <a:pt x="81" y="248"/>
                    <a:pt x="81" y="248"/>
                    <a:pt x="80" y="248"/>
                  </a:cubicBezTo>
                  <a:close/>
                  <a:moveTo>
                    <a:pt x="62" y="270"/>
                  </a:moveTo>
                  <a:cubicBezTo>
                    <a:pt x="64" y="270"/>
                    <a:pt x="64" y="270"/>
                    <a:pt x="64" y="269"/>
                  </a:cubicBezTo>
                  <a:cubicBezTo>
                    <a:pt x="62" y="269"/>
                    <a:pt x="63" y="269"/>
                    <a:pt x="62" y="270"/>
                  </a:cubicBezTo>
                  <a:close/>
                  <a:moveTo>
                    <a:pt x="55" y="164"/>
                  </a:moveTo>
                  <a:cubicBezTo>
                    <a:pt x="55" y="164"/>
                    <a:pt x="55" y="163"/>
                    <a:pt x="55" y="163"/>
                  </a:cubicBezTo>
                  <a:cubicBezTo>
                    <a:pt x="54" y="162"/>
                    <a:pt x="54" y="163"/>
                    <a:pt x="54" y="162"/>
                  </a:cubicBezTo>
                  <a:cubicBezTo>
                    <a:pt x="52" y="164"/>
                    <a:pt x="54" y="164"/>
                    <a:pt x="55" y="164"/>
                  </a:cubicBezTo>
                  <a:close/>
                  <a:moveTo>
                    <a:pt x="51" y="240"/>
                  </a:moveTo>
                  <a:cubicBezTo>
                    <a:pt x="53" y="241"/>
                    <a:pt x="52" y="241"/>
                    <a:pt x="52" y="240"/>
                  </a:cubicBezTo>
                  <a:cubicBezTo>
                    <a:pt x="52" y="240"/>
                    <a:pt x="53" y="239"/>
                    <a:pt x="52" y="240"/>
                  </a:cubicBezTo>
                  <a:cubicBezTo>
                    <a:pt x="50" y="240"/>
                    <a:pt x="51" y="240"/>
                    <a:pt x="51" y="240"/>
                  </a:cubicBezTo>
                  <a:close/>
                  <a:moveTo>
                    <a:pt x="72" y="269"/>
                  </a:moveTo>
                  <a:cubicBezTo>
                    <a:pt x="71" y="267"/>
                    <a:pt x="71" y="268"/>
                    <a:pt x="70" y="269"/>
                  </a:cubicBezTo>
                  <a:cubicBezTo>
                    <a:pt x="71" y="269"/>
                    <a:pt x="71" y="270"/>
                    <a:pt x="72" y="269"/>
                  </a:cubicBezTo>
                  <a:close/>
                  <a:moveTo>
                    <a:pt x="6" y="255"/>
                  </a:moveTo>
                  <a:cubicBezTo>
                    <a:pt x="7" y="254"/>
                    <a:pt x="7" y="254"/>
                    <a:pt x="6" y="253"/>
                  </a:cubicBezTo>
                  <a:cubicBezTo>
                    <a:pt x="5" y="254"/>
                    <a:pt x="6" y="253"/>
                    <a:pt x="5" y="254"/>
                  </a:cubicBezTo>
                  <a:cubicBezTo>
                    <a:pt x="5" y="256"/>
                    <a:pt x="5" y="254"/>
                    <a:pt x="6" y="255"/>
                  </a:cubicBezTo>
                  <a:close/>
                  <a:moveTo>
                    <a:pt x="57" y="243"/>
                  </a:moveTo>
                  <a:cubicBezTo>
                    <a:pt x="57" y="241"/>
                    <a:pt x="57" y="242"/>
                    <a:pt x="56" y="241"/>
                  </a:cubicBezTo>
                  <a:cubicBezTo>
                    <a:pt x="55" y="241"/>
                    <a:pt x="55" y="241"/>
                    <a:pt x="55" y="241"/>
                  </a:cubicBezTo>
                  <a:cubicBezTo>
                    <a:pt x="55" y="242"/>
                    <a:pt x="55" y="241"/>
                    <a:pt x="56" y="242"/>
                  </a:cubicBezTo>
                  <a:cubicBezTo>
                    <a:pt x="56" y="242"/>
                    <a:pt x="56" y="242"/>
                    <a:pt x="57" y="243"/>
                  </a:cubicBezTo>
                  <a:close/>
                  <a:moveTo>
                    <a:pt x="54" y="234"/>
                  </a:moveTo>
                  <a:cubicBezTo>
                    <a:pt x="55" y="235"/>
                    <a:pt x="55" y="235"/>
                    <a:pt x="56" y="235"/>
                  </a:cubicBezTo>
                  <a:cubicBezTo>
                    <a:pt x="56" y="233"/>
                    <a:pt x="54" y="234"/>
                    <a:pt x="54" y="234"/>
                  </a:cubicBezTo>
                  <a:close/>
                  <a:moveTo>
                    <a:pt x="45" y="247"/>
                  </a:moveTo>
                  <a:cubicBezTo>
                    <a:pt x="43" y="247"/>
                    <a:pt x="44" y="247"/>
                    <a:pt x="43" y="248"/>
                  </a:cubicBezTo>
                  <a:cubicBezTo>
                    <a:pt x="43" y="248"/>
                    <a:pt x="42" y="248"/>
                    <a:pt x="44" y="248"/>
                  </a:cubicBezTo>
                  <a:cubicBezTo>
                    <a:pt x="45" y="248"/>
                    <a:pt x="44" y="248"/>
                    <a:pt x="45" y="247"/>
                  </a:cubicBezTo>
                  <a:close/>
                  <a:moveTo>
                    <a:pt x="4" y="128"/>
                  </a:moveTo>
                  <a:cubicBezTo>
                    <a:pt x="4" y="129"/>
                    <a:pt x="4" y="128"/>
                    <a:pt x="4" y="129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4" y="127"/>
                    <a:pt x="4" y="127"/>
                    <a:pt x="4" y="128"/>
                  </a:cubicBezTo>
                  <a:close/>
                  <a:moveTo>
                    <a:pt x="36" y="86"/>
                  </a:moveTo>
                  <a:cubicBezTo>
                    <a:pt x="37" y="84"/>
                    <a:pt x="36" y="84"/>
                    <a:pt x="35" y="84"/>
                  </a:cubicBezTo>
                  <a:cubicBezTo>
                    <a:pt x="34" y="85"/>
                    <a:pt x="34" y="85"/>
                    <a:pt x="36" y="86"/>
                  </a:cubicBezTo>
                  <a:close/>
                  <a:moveTo>
                    <a:pt x="19" y="244"/>
                  </a:moveTo>
                  <a:cubicBezTo>
                    <a:pt x="18" y="243"/>
                    <a:pt x="19" y="243"/>
                    <a:pt x="17" y="243"/>
                  </a:cubicBezTo>
                  <a:cubicBezTo>
                    <a:pt x="18" y="245"/>
                    <a:pt x="18" y="245"/>
                    <a:pt x="18" y="245"/>
                  </a:cubicBezTo>
                  <a:cubicBezTo>
                    <a:pt x="19" y="244"/>
                    <a:pt x="19" y="244"/>
                    <a:pt x="19" y="244"/>
                  </a:cubicBezTo>
                  <a:close/>
                  <a:moveTo>
                    <a:pt x="84" y="243"/>
                  </a:moveTo>
                  <a:cubicBezTo>
                    <a:pt x="84" y="241"/>
                    <a:pt x="83" y="242"/>
                    <a:pt x="82" y="242"/>
                  </a:cubicBezTo>
                  <a:cubicBezTo>
                    <a:pt x="83" y="243"/>
                    <a:pt x="82" y="242"/>
                    <a:pt x="83" y="243"/>
                  </a:cubicBezTo>
                  <a:cubicBezTo>
                    <a:pt x="83" y="243"/>
                    <a:pt x="84" y="243"/>
                    <a:pt x="84" y="243"/>
                  </a:cubicBezTo>
                  <a:close/>
                  <a:moveTo>
                    <a:pt x="14" y="240"/>
                  </a:moveTo>
                  <a:cubicBezTo>
                    <a:pt x="13" y="239"/>
                    <a:pt x="13" y="239"/>
                    <a:pt x="13" y="239"/>
                  </a:cubicBezTo>
                  <a:cubicBezTo>
                    <a:pt x="13" y="238"/>
                    <a:pt x="13" y="238"/>
                    <a:pt x="12" y="238"/>
                  </a:cubicBezTo>
                  <a:cubicBezTo>
                    <a:pt x="12" y="239"/>
                    <a:pt x="12" y="239"/>
                    <a:pt x="14" y="240"/>
                  </a:cubicBezTo>
                  <a:close/>
                  <a:moveTo>
                    <a:pt x="65" y="236"/>
                  </a:moveTo>
                  <a:cubicBezTo>
                    <a:pt x="66" y="236"/>
                    <a:pt x="66" y="236"/>
                    <a:pt x="66" y="235"/>
                  </a:cubicBezTo>
                  <a:cubicBezTo>
                    <a:pt x="65" y="235"/>
                    <a:pt x="64" y="235"/>
                    <a:pt x="65" y="236"/>
                  </a:cubicBezTo>
                  <a:close/>
                  <a:moveTo>
                    <a:pt x="66" y="262"/>
                  </a:moveTo>
                  <a:cubicBezTo>
                    <a:pt x="68" y="262"/>
                    <a:pt x="67" y="262"/>
                    <a:pt x="67" y="262"/>
                  </a:cubicBezTo>
                  <a:cubicBezTo>
                    <a:pt x="69" y="260"/>
                    <a:pt x="67" y="260"/>
                    <a:pt x="67" y="260"/>
                  </a:cubicBezTo>
                  <a:cubicBezTo>
                    <a:pt x="67" y="260"/>
                    <a:pt x="67" y="260"/>
                    <a:pt x="67" y="261"/>
                  </a:cubicBezTo>
                  <a:cubicBezTo>
                    <a:pt x="66" y="262"/>
                    <a:pt x="66" y="262"/>
                    <a:pt x="66" y="262"/>
                  </a:cubicBezTo>
                  <a:close/>
                  <a:moveTo>
                    <a:pt x="3" y="244"/>
                  </a:moveTo>
                  <a:cubicBezTo>
                    <a:pt x="3" y="243"/>
                    <a:pt x="3" y="243"/>
                    <a:pt x="4" y="242"/>
                  </a:cubicBezTo>
                  <a:cubicBezTo>
                    <a:pt x="3" y="242"/>
                    <a:pt x="3" y="242"/>
                    <a:pt x="3" y="2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3" y="244"/>
                    <a:pt x="3" y="244"/>
                    <a:pt x="3" y="244"/>
                  </a:cubicBezTo>
                  <a:close/>
                  <a:moveTo>
                    <a:pt x="73" y="248"/>
                  </a:moveTo>
                  <a:cubicBezTo>
                    <a:pt x="75" y="247"/>
                    <a:pt x="75" y="248"/>
                    <a:pt x="75" y="246"/>
                  </a:cubicBezTo>
                  <a:cubicBezTo>
                    <a:pt x="74" y="246"/>
                    <a:pt x="74" y="246"/>
                    <a:pt x="74" y="247"/>
                  </a:cubicBezTo>
                  <a:cubicBezTo>
                    <a:pt x="73" y="247"/>
                    <a:pt x="73" y="247"/>
                    <a:pt x="73" y="248"/>
                  </a:cubicBezTo>
                  <a:close/>
                  <a:moveTo>
                    <a:pt x="74" y="71"/>
                  </a:moveTo>
                  <a:cubicBezTo>
                    <a:pt x="75" y="72"/>
                    <a:pt x="74" y="72"/>
                    <a:pt x="76" y="72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74" y="71"/>
                    <a:pt x="74" y="71"/>
                    <a:pt x="74" y="71"/>
                  </a:cubicBezTo>
                  <a:close/>
                  <a:moveTo>
                    <a:pt x="43" y="144"/>
                  </a:moveTo>
                  <a:cubicBezTo>
                    <a:pt x="43" y="144"/>
                    <a:pt x="43" y="144"/>
                    <a:pt x="43" y="143"/>
                  </a:cubicBezTo>
                  <a:cubicBezTo>
                    <a:pt x="44" y="141"/>
                    <a:pt x="44" y="143"/>
                    <a:pt x="43" y="142"/>
                  </a:cubicBezTo>
                  <a:cubicBezTo>
                    <a:pt x="43" y="142"/>
                    <a:pt x="42" y="143"/>
                    <a:pt x="42" y="143"/>
                  </a:cubicBezTo>
                  <a:cubicBezTo>
                    <a:pt x="42" y="145"/>
                    <a:pt x="42" y="143"/>
                    <a:pt x="43" y="144"/>
                  </a:cubicBezTo>
                  <a:close/>
                  <a:moveTo>
                    <a:pt x="16" y="260"/>
                  </a:moveTo>
                  <a:cubicBezTo>
                    <a:pt x="15" y="259"/>
                    <a:pt x="16" y="259"/>
                    <a:pt x="14" y="259"/>
                  </a:cubicBezTo>
                  <a:cubicBezTo>
                    <a:pt x="14" y="260"/>
                    <a:pt x="14" y="260"/>
                    <a:pt x="14" y="260"/>
                  </a:cubicBezTo>
                  <a:cubicBezTo>
                    <a:pt x="15" y="260"/>
                    <a:pt x="15" y="260"/>
                    <a:pt x="16" y="260"/>
                  </a:cubicBezTo>
                  <a:close/>
                  <a:moveTo>
                    <a:pt x="25" y="242"/>
                  </a:moveTo>
                  <a:cubicBezTo>
                    <a:pt x="23" y="244"/>
                    <a:pt x="25" y="243"/>
                    <a:pt x="26" y="244"/>
                  </a:cubicBezTo>
                  <a:cubicBezTo>
                    <a:pt x="26" y="243"/>
                    <a:pt x="26" y="241"/>
                    <a:pt x="25" y="242"/>
                  </a:cubicBezTo>
                  <a:close/>
                  <a:moveTo>
                    <a:pt x="45" y="158"/>
                  </a:moveTo>
                  <a:cubicBezTo>
                    <a:pt x="44" y="157"/>
                    <a:pt x="44" y="156"/>
                    <a:pt x="43" y="156"/>
                  </a:cubicBezTo>
                  <a:cubicBezTo>
                    <a:pt x="43" y="157"/>
                    <a:pt x="44" y="158"/>
                    <a:pt x="45" y="158"/>
                  </a:cubicBezTo>
                  <a:close/>
                  <a:moveTo>
                    <a:pt x="12" y="193"/>
                  </a:moveTo>
                  <a:cubicBezTo>
                    <a:pt x="9" y="192"/>
                    <a:pt x="9" y="192"/>
                    <a:pt x="9" y="192"/>
                  </a:cubicBezTo>
                  <a:cubicBezTo>
                    <a:pt x="10" y="194"/>
                    <a:pt x="11" y="193"/>
                    <a:pt x="12" y="193"/>
                  </a:cubicBezTo>
                  <a:close/>
                  <a:moveTo>
                    <a:pt x="10" y="166"/>
                  </a:moveTo>
                  <a:cubicBezTo>
                    <a:pt x="8" y="166"/>
                    <a:pt x="10" y="166"/>
                    <a:pt x="9" y="166"/>
                  </a:cubicBezTo>
                  <a:cubicBezTo>
                    <a:pt x="9" y="168"/>
                    <a:pt x="9" y="167"/>
                    <a:pt x="11" y="168"/>
                  </a:cubicBezTo>
                  <a:cubicBezTo>
                    <a:pt x="10" y="166"/>
                    <a:pt x="10" y="166"/>
                    <a:pt x="10" y="166"/>
                  </a:cubicBezTo>
                  <a:cubicBezTo>
                    <a:pt x="12" y="165"/>
                    <a:pt x="10" y="163"/>
                    <a:pt x="10" y="163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1"/>
                    <a:pt x="11" y="161"/>
                    <a:pt x="9" y="161"/>
                  </a:cubicBezTo>
                  <a:cubicBezTo>
                    <a:pt x="9" y="160"/>
                    <a:pt x="9" y="161"/>
                    <a:pt x="9" y="160"/>
                  </a:cubicBezTo>
                  <a:cubicBezTo>
                    <a:pt x="8" y="162"/>
                    <a:pt x="8" y="164"/>
                    <a:pt x="9" y="166"/>
                  </a:cubicBezTo>
                  <a:cubicBezTo>
                    <a:pt x="10" y="165"/>
                    <a:pt x="9" y="165"/>
                    <a:pt x="10" y="164"/>
                  </a:cubicBezTo>
                  <a:cubicBezTo>
                    <a:pt x="10" y="166"/>
                    <a:pt x="10" y="166"/>
                    <a:pt x="10" y="166"/>
                  </a:cubicBezTo>
                  <a:close/>
                  <a:moveTo>
                    <a:pt x="41" y="253"/>
                  </a:moveTo>
                  <a:cubicBezTo>
                    <a:pt x="42" y="254"/>
                    <a:pt x="43" y="254"/>
                    <a:pt x="44" y="253"/>
                  </a:cubicBezTo>
                  <a:cubicBezTo>
                    <a:pt x="43" y="252"/>
                    <a:pt x="42" y="252"/>
                    <a:pt x="41" y="253"/>
                  </a:cubicBezTo>
                  <a:close/>
                  <a:moveTo>
                    <a:pt x="18" y="199"/>
                  </a:moveTo>
                  <a:cubicBezTo>
                    <a:pt x="21" y="198"/>
                    <a:pt x="21" y="200"/>
                    <a:pt x="21" y="198"/>
                  </a:cubicBezTo>
                  <a:cubicBezTo>
                    <a:pt x="20" y="198"/>
                    <a:pt x="20" y="198"/>
                    <a:pt x="19" y="198"/>
                  </a:cubicBezTo>
                  <a:cubicBezTo>
                    <a:pt x="18" y="199"/>
                    <a:pt x="19" y="198"/>
                    <a:pt x="18" y="199"/>
                  </a:cubicBezTo>
                  <a:close/>
                  <a:moveTo>
                    <a:pt x="6" y="239"/>
                  </a:moveTo>
                  <a:cubicBezTo>
                    <a:pt x="6" y="239"/>
                    <a:pt x="6" y="239"/>
                    <a:pt x="7" y="239"/>
                  </a:cubicBezTo>
                  <a:cubicBezTo>
                    <a:pt x="8" y="239"/>
                    <a:pt x="8" y="239"/>
                    <a:pt x="8" y="239"/>
                  </a:cubicBezTo>
                  <a:cubicBezTo>
                    <a:pt x="8" y="237"/>
                    <a:pt x="6" y="237"/>
                    <a:pt x="6" y="239"/>
                  </a:cubicBezTo>
                  <a:close/>
                  <a:moveTo>
                    <a:pt x="59" y="162"/>
                  </a:moveTo>
                  <a:cubicBezTo>
                    <a:pt x="60" y="160"/>
                    <a:pt x="60" y="160"/>
                    <a:pt x="58" y="160"/>
                  </a:cubicBezTo>
                  <a:cubicBezTo>
                    <a:pt x="58" y="160"/>
                    <a:pt x="58" y="161"/>
                    <a:pt x="58" y="161"/>
                  </a:cubicBezTo>
                  <a:cubicBezTo>
                    <a:pt x="58" y="162"/>
                    <a:pt x="58" y="161"/>
                    <a:pt x="59" y="162"/>
                  </a:cubicBezTo>
                  <a:close/>
                  <a:moveTo>
                    <a:pt x="79" y="243"/>
                  </a:moveTo>
                  <a:cubicBezTo>
                    <a:pt x="81" y="243"/>
                    <a:pt x="80" y="243"/>
                    <a:pt x="81" y="242"/>
                  </a:cubicBezTo>
                  <a:cubicBezTo>
                    <a:pt x="81" y="242"/>
                    <a:pt x="80" y="241"/>
                    <a:pt x="79" y="243"/>
                  </a:cubicBezTo>
                  <a:close/>
                  <a:moveTo>
                    <a:pt x="17" y="120"/>
                  </a:moveTo>
                  <a:cubicBezTo>
                    <a:pt x="17" y="121"/>
                    <a:pt x="19" y="122"/>
                    <a:pt x="19" y="120"/>
                  </a:cubicBezTo>
                  <a:cubicBezTo>
                    <a:pt x="18" y="120"/>
                    <a:pt x="18" y="120"/>
                    <a:pt x="17" y="120"/>
                  </a:cubicBezTo>
                  <a:close/>
                  <a:moveTo>
                    <a:pt x="67" y="238"/>
                  </a:moveTo>
                  <a:cubicBezTo>
                    <a:pt x="68" y="238"/>
                    <a:pt x="69" y="237"/>
                    <a:pt x="69" y="236"/>
                  </a:cubicBezTo>
                  <a:cubicBezTo>
                    <a:pt x="68" y="236"/>
                    <a:pt x="69" y="236"/>
                    <a:pt x="68" y="236"/>
                  </a:cubicBezTo>
                  <a:cubicBezTo>
                    <a:pt x="67" y="238"/>
                    <a:pt x="67" y="236"/>
                    <a:pt x="67" y="238"/>
                  </a:cubicBezTo>
                  <a:close/>
                  <a:moveTo>
                    <a:pt x="9" y="249"/>
                  </a:moveTo>
                  <a:cubicBezTo>
                    <a:pt x="8" y="248"/>
                    <a:pt x="8" y="248"/>
                    <a:pt x="7" y="249"/>
                  </a:cubicBezTo>
                  <a:cubicBezTo>
                    <a:pt x="7" y="249"/>
                    <a:pt x="6" y="249"/>
                    <a:pt x="7" y="249"/>
                  </a:cubicBezTo>
                  <a:cubicBezTo>
                    <a:pt x="9" y="250"/>
                    <a:pt x="8" y="249"/>
                    <a:pt x="9" y="249"/>
                  </a:cubicBezTo>
                  <a:close/>
                  <a:moveTo>
                    <a:pt x="18" y="249"/>
                  </a:moveTo>
                  <a:cubicBezTo>
                    <a:pt x="17" y="248"/>
                    <a:pt x="17" y="248"/>
                    <a:pt x="16" y="248"/>
                  </a:cubicBezTo>
                  <a:cubicBezTo>
                    <a:pt x="16" y="249"/>
                    <a:pt x="15" y="249"/>
                    <a:pt x="18" y="249"/>
                  </a:cubicBezTo>
                  <a:close/>
                  <a:moveTo>
                    <a:pt x="10" y="135"/>
                  </a:moveTo>
                  <a:cubicBezTo>
                    <a:pt x="11" y="136"/>
                    <a:pt x="11" y="136"/>
                    <a:pt x="11" y="136"/>
                  </a:cubicBezTo>
                  <a:cubicBezTo>
                    <a:pt x="12" y="135"/>
                    <a:pt x="11" y="135"/>
                    <a:pt x="11" y="134"/>
                  </a:cubicBezTo>
                  <a:cubicBezTo>
                    <a:pt x="10" y="135"/>
                    <a:pt x="10" y="135"/>
                    <a:pt x="10" y="135"/>
                  </a:cubicBezTo>
                  <a:close/>
                  <a:moveTo>
                    <a:pt x="45" y="247"/>
                  </a:moveTo>
                  <a:cubicBezTo>
                    <a:pt x="47" y="248"/>
                    <a:pt x="47" y="248"/>
                    <a:pt x="48" y="246"/>
                  </a:cubicBezTo>
                  <a:cubicBezTo>
                    <a:pt x="46" y="247"/>
                    <a:pt x="46" y="246"/>
                    <a:pt x="45" y="247"/>
                  </a:cubicBezTo>
                  <a:close/>
                  <a:moveTo>
                    <a:pt x="9" y="199"/>
                  </a:moveTo>
                  <a:cubicBezTo>
                    <a:pt x="10" y="200"/>
                    <a:pt x="10" y="199"/>
                    <a:pt x="11" y="199"/>
                  </a:cubicBezTo>
                  <a:cubicBezTo>
                    <a:pt x="11" y="199"/>
                    <a:pt x="11" y="198"/>
                    <a:pt x="10" y="198"/>
                  </a:cubicBezTo>
                  <a:cubicBezTo>
                    <a:pt x="9" y="198"/>
                    <a:pt x="9" y="198"/>
                    <a:pt x="9" y="199"/>
                  </a:cubicBezTo>
                  <a:close/>
                  <a:moveTo>
                    <a:pt x="53" y="243"/>
                  </a:moveTo>
                  <a:cubicBezTo>
                    <a:pt x="54" y="243"/>
                    <a:pt x="54" y="243"/>
                    <a:pt x="54" y="243"/>
                  </a:cubicBezTo>
                  <a:cubicBezTo>
                    <a:pt x="53" y="242"/>
                    <a:pt x="52" y="242"/>
                    <a:pt x="51" y="243"/>
                  </a:cubicBezTo>
                  <a:cubicBezTo>
                    <a:pt x="52" y="243"/>
                    <a:pt x="52" y="243"/>
                    <a:pt x="53" y="243"/>
                  </a:cubicBezTo>
                  <a:close/>
                  <a:moveTo>
                    <a:pt x="35" y="183"/>
                  </a:moveTo>
                  <a:cubicBezTo>
                    <a:pt x="36" y="184"/>
                    <a:pt x="37" y="184"/>
                    <a:pt x="38" y="183"/>
                  </a:cubicBezTo>
                  <a:cubicBezTo>
                    <a:pt x="36" y="182"/>
                    <a:pt x="36" y="183"/>
                    <a:pt x="35" y="183"/>
                  </a:cubicBezTo>
                  <a:close/>
                  <a:moveTo>
                    <a:pt x="50" y="252"/>
                  </a:moveTo>
                  <a:cubicBezTo>
                    <a:pt x="50" y="252"/>
                    <a:pt x="49" y="252"/>
                    <a:pt x="51" y="252"/>
                  </a:cubicBezTo>
                  <a:cubicBezTo>
                    <a:pt x="53" y="252"/>
                    <a:pt x="53" y="252"/>
                    <a:pt x="53" y="252"/>
                  </a:cubicBezTo>
                  <a:cubicBezTo>
                    <a:pt x="52" y="251"/>
                    <a:pt x="51" y="251"/>
                    <a:pt x="50" y="252"/>
                  </a:cubicBezTo>
                  <a:close/>
                  <a:moveTo>
                    <a:pt x="75" y="78"/>
                  </a:moveTo>
                  <a:cubicBezTo>
                    <a:pt x="76" y="77"/>
                    <a:pt x="76" y="77"/>
                    <a:pt x="76" y="76"/>
                  </a:cubicBezTo>
                  <a:cubicBezTo>
                    <a:pt x="76" y="76"/>
                    <a:pt x="76" y="75"/>
                    <a:pt x="75" y="76"/>
                  </a:cubicBezTo>
                  <a:cubicBezTo>
                    <a:pt x="75" y="76"/>
                    <a:pt x="75" y="77"/>
                    <a:pt x="75" y="78"/>
                  </a:cubicBezTo>
                  <a:close/>
                  <a:moveTo>
                    <a:pt x="29" y="244"/>
                  </a:moveTo>
                  <a:cubicBezTo>
                    <a:pt x="29" y="243"/>
                    <a:pt x="29" y="243"/>
                    <a:pt x="29" y="241"/>
                  </a:cubicBezTo>
                  <a:cubicBezTo>
                    <a:pt x="28" y="241"/>
                    <a:pt x="28" y="241"/>
                    <a:pt x="28" y="242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8" y="244"/>
                    <a:pt x="28" y="243"/>
                    <a:pt x="29" y="244"/>
                  </a:cubicBezTo>
                  <a:close/>
                  <a:moveTo>
                    <a:pt x="5" y="243"/>
                  </a:moveTo>
                  <a:cubicBezTo>
                    <a:pt x="7" y="244"/>
                    <a:pt x="5" y="243"/>
                    <a:pt x="5" y="245"/>
                  </a:cubicBezTo>
                  <a:cubicBezTo>
                    <a:pt x="6" y="244"/>
                    <a:pt x="7" y="244"/>
                    <a:pt x="7" y="243"/>
                  </a:cubicBezTo>
                  <a:cubicBezTo>
                    <a:pt x="6" y="242"/>
                    <a:pt x="6" y="243"/>
                    <a:pt x="5" y="243"/>
                  </a:cubicBezTo>
                  <a:close/>
                  <a:moveTo>
                    <a:pt x="68" y="253"/>
                  </a:moveTo>
                  <a:cubicBezTo>
                    <a:pt x="67" y="254"/>
                    <a:pt x="68" y="255"/>
                    <a:pt x="68" y="255"/>
                  </a:cubicBezTo>
                  <a:cubicBezTo>
                    <a:pt x="70" y="253"/>
                    <a:pt x="68" y="253"/>
                    <a:pt x="68" y="253"/>
                  </a:cubicBezTo>
                  <a:close/>
                  <a:moveTo>
                    <a:pt x="62" y="249"/>
                  </a:moveTo>
                  <a:cubicBezTo>
                    <a:pt x="63" y="250"/>
                    <a:pt x="61" y="249"/>
                    <a:pt x="63" y="250"/>
                  </a:cubicBezTo>
                  <a:cubicBezTo>
                    <a:pt x="66" y="250"/>
                    <a:pt x="64" y="250"/>
                    <a:pt x="65" y="249"/>
                  </a:cubicBezTo>
                  <a:cubicBezTo>
                    <a:pt x="64" y="249"/>
                    <a:pt x="63" y="249"/>
                    <a:pt x="62" y="249"/>
                  </a:cubicBezTo>
                  <a:close/>
                  <a:moveTo>
                    <a:pt x="75" y="239"/>
                  </a:moveTo>
                  <a:cubicBezTo>
                    <a:pt x="75" y="238"/>
                    <a:pt x="75" y="239"/>
                    <a:pt x="74" y="238"/>
                  </a:cubicBezTo>
                  <a:cubicBezTo>
                    <a:pt x="73" y="237"/>
                    <a:pt x="73" y="237"/>
                    <a:pt x="73" y="237"/>
                  </a:cubicBezTo>
                  <a:cubicBezTo>
                    <a:pt x="73" y="238"/>
                    <a:pt x="72" y="237"/>
                    <a:pt x="74" y="239"/>
                  </a:cubicBezTo>
                  <a:cubicBezTo>
                    <a:pt x="74" y="239"/>
                    <a:pt x="73" y="239"/>
                    <a:pt x="75" y="239"/>
                  </a:cubicBezTo>
                  <a:close/>
                  <a:moveTo>
                    <a:pt x="59" y="249"/>
                  </a:moveTo>
                  <a:cubicBezTo>
                    <a:pt x="60" y="249"/>
                    <a:pt x="60" y="249"/>
                    <a:pt x="61" y="249"/>
                  </a:cubicBezTo>
                  <a:cubicBezTo>
                    <a:pt x="61" y="248"/>
                    <a:pt x="61" y="249"/>
                    <a:pt x="60" y="248"/>
                  </a:cubicBezTo>
                  <a:cubicBezTo>
                    <a:pt x="60" y="248"/>
                    <a:pt x="58" y="248"/>
                    <a:pt x="59" y="249"/>
                  </a:cubicBezTo>
                  <a:close/>
                  <a:moveTo>
                    <a:pt x="7" y="122"/>
                  </a:moveTo>
                  <a:cubicBezTo>
                    <a:pt x="9" y="123"/>
                    <a:pt x="8" y="123"/>
                    <a:pt x="10" y="122"/>
                  </a:cubicBezTo>
                  <a:cubicBezTo>
                    <a:pt x="10" y="122"/>
                    <a:pt x="11" y="121"/>
                    <a:pt x="9" y="121"/>
                  </a:cubicBezTo>
                  <a:cubicBezTo>
                    <a:pt x="9" y="121"/>
                    <a:pt x="7" y="121"/>
                    <a:pt x="7" y="122"/>
                  </a:cubicBezTo>
                  <a:close/>
                  <a:moveTo>
                    <a:pt x="44" y="192"/>
                  </a:moveTo>
                  <a:cubicBezTo>
                    <a:pt x="45" y="193"/>
                    <a:pt x="45" y="193"/>
                    <a:pt x="46" y="191"/>
                  </a:cubicBezTo>
                  <a:cubicBezTo>
                    <a:pt x="45" y="191"/>
                    <a:pt x="47" y="191"/>
                    <a:pt x="45" y="191"/>
                  </a:cubicBezTo>
                  <a:cubicBezTo>
                    <a:pt x="43" y="191"/>
                    <a:pt x="44" y="191"/>
                    <a:pt x="44" y="192"/>
                  </a:cubicBezTo>
                  <a:close/>
                  <a:moveTo>
                    <a:pt x="4" y="144"/>
                  </a:moveTo>
                  <a:cubicBezTo>
                    <a:pt x="4" y="144"/>
                    <a:pt x="4" y="145"/>
                    <a:pt x="5" y="144"/>
                  </a:cubicBezTo>
                  <a:cubicBezTo>
                    <a:pt x="5" y="144"/>
                    <a:pt x="6" y="144"/>
                    <a:pt x="6" y="144"/>
                  </a:cubicBezTo>
                  <a:cubicBezTo>
                    <a:pt x="6" y="143"/>
                    <a:pt x="4" y="143"/>
                    <a:pt x="4" y="144"/>
                  </a:cubicBezTo>
                  <a:close/>
                  <a:moveTo>
                    <a:pt x="20" y="166"/>
                  </a:moveTo>
                  <a:cubicBezTo>
                    <a:pt x="19" y="166"/>
                    <a:pt x="19" y="166"/>
                    <a:pt x="19" y="166"/>
                  </a:cubicBezTo>
                  <a:cubicBezTo>
                    <a:pt x="17" y="167"/>
                    <a:pt x="17" y="165"/>
                    <a:pt x="17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6"/>
                    <a:pt x="20" y="166"/>
                    <a:pt x="20" y="166"/>
                  </a:cubicBezTo>
                  <a:close/>
                  <a:moveTo>
                    <a:pt x="36" y="198"/>
                  </a:moveTo>
                  <a:cubicBezTo>
                    <a:pt x="36" y="199"/>
                    <a:pt x="38" y="199"/>
                    <a:pt x="38" y="197"/>
                  </a:cubicBezTo>
                  <a:cubicBezTo>
                    <a:pt x="38" y="198"/>
                    <a:pt x="38" y="198"/>
                    <a:pt x="38" y="198"/>
                  </a:cubicBezTo>
                  <a:cubicBezTo>
                    <a:pt x="35" y="198"/>
                    <a:pt x="37" y="197"/>
                    <a:pt x="36" y="198"/>
                  </a:cubicBezTo>
                  <a:close/>
                  <a:moveTo>
                    <a:pt x="69" y="239"/>
                  </a:moveTo>
                  <a:cubicBezTo>
                    <a:pt x="70" y="240"/>
                    <a:pt x="70" y="240"/>
                    <a:pt x="72" y="240"/>
                  </a:cubicBezTo>
                  <a:cubicBezTo>
                    <a:pt x="71" y="239"/>
                    <a:pt x="73" y="239"/>
                    <a:pt x="71" y="239"/>
                  </a:cubicBezTo>
                  <a:cubicBezTo>
                    <a:pt x="70" y="238"/>
                    <a:pt x="69" y="239"/>
                    <a:pt x="69" y="239"/>
                  </a:cubicBezTo>
                  <a:close/>
                  <a:moveTo>
                    <a:pt x="80" y="102"/>
                  </a:moveTo>
                  <a:cubicBezTo>
                    <a:pt x="81" y="102"/>
                    <a:pt x="83" y="102"/>
                    <a:pt x="83" y="100"/>
                  </a:cubicBezTo>
                  <a:cubicBezTo>
                    <a:pt x="81" y="102"/>
                    <a:pt x="82" y="101"/>
                    <a:pt x="80" y="101"/>
                  </a:cubicBezTo>
                  <a:cubicBezTo>
                    <a:pt x="80" y="102"/>
                    <a:pt x="80" y="102"/>
                    <a:pt x="80" y="102"/>
                  </a:cubicBezTo>
                  <a:close/>
                  <a:moveTo>
                    <a:pt x="84" y="230"/>
                  </a:moveTo>
                  <a:cubicBezTo>
                    <a:pt x="85" y="230"/>
                    <a:pt x="86" y="230"/>
                    <a:pt x="86" y="230"/>
                  </a:cubicBezTo>
                  <a:cubicBezTo>
                    <a:pt x="88" y="229"/>
                    <a:pt x="87" y="230"/>
                    <a:pt x="87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6" y="228"/>
                    <a:pt x="86" y="228"/>
                    <a:pt x="86" y="228"/>
                  </a:cubicBezTo>
                  <a:cubicBezTo>
                    <a:pt x="84" y="229"/>
                    <a:pt x="85" y="229"/>
                    <a:pt x="84" y="230"/>
                  </a:cubicBezTo>
                  <a:close/>
                  <a:moveTo>
                    <a:pt x="55" y="249"/>
                  </a:moveTo>
                  <a:cubicBezTo>
                    <a:pt x="56" y="249"/>
                    <a:pt x="56" y="248"/>
                    <a:pt x="56" y="248"/>
                  </a:cubicBezTo>
                  <a:cubicBezTo>
                    <a:pt x="56" y="248"/>
                    <a:pt x="57" y="248"/>
                    <a:pt x="57" y="248"/>
                  </a:cubicBezTo>
                  <a:cubicBezTo>
                    <a:pt x="57" y="249"/>
                    <a:pt x="57" y="249"/>
                    <a:pt x="57" y="249"/>
                  </a:cubicBezTo>
                  <a:cubicBezTo>
                    <a:pt x="58" y="249"/>
                    <a:pt x="57" y="249"/>
                    <a:pt x="58" y="249"/>
                  </a:cubicBezTo>
                  <a:cubicBezTo>
                    <a:pt x="58" y="248"/>
                    <a:pt x="58" y="248"/>
                    <a:pt x="58" y="248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54" y="250"/>
                    <a:pt x="54" y="249"/>
                    <a:pt x="55" y="250"/>
                  </a:cubicBezTo>
                  <a:cubicBezTo>
                    <a:pt x="55" y="249"/>
                    <a:pt x="55" y="249"/>
                    <a:pt x="55" y="249"/>
                  </a:cubicBezTo>
                  <a:close/>
                  <a:moveTo>
                    <a:pt x="54" y="258"/>
                  </a:moveTo>
                  <a:cubicBezTo>
                    <a:pt x="53" y="258"/>
                    <a:pt x="52" y="258"/>
                    <a:pt x="51" y="257"/>
                  </a:cubicBezTo>
                  <a:cubicBezTo>
                    <a:pt x="51" y="260"/>
                    <a:pt x="53" y="259"/>
                    <a:pt x="54" y="258"/>
                  </a:cubicBezTo>
                  <a:close/>
                  <a:moveTo>
                    <a:pt x="86" y="195"/>
                  </a:moveTo>
                  <a:cubicBezTo>
                    <a:pt x="84" y="195"/>
                    <a:pt x="85" y="195"/>
                    <a:pt x="84" y="196"/>
                  </a:cubicBezTo>
                  <a:cubicBezTo>
                    <a:pt x="83" y="197"/>
                    <a:pt x="84" y="195"/>
                    <a:pt x="83" y="197"/>
                  </a:cubicBezTo>
                  <a:cubicBezTo>
                    <a:pt x="85" y="196"/>
                    <a:pt x="85" y="196"/>
                    <a:pt x="85" y="196"/>
                  </a:cubicBezTo>
                  <a:cubicBezTo>
                    <a:pt x="86" y="195"/>
                    <a:pt x="86" y="195"/>
                    <a:pt x="86" y="195"/>
                  </a:cubicBezTo>
                  <a:close/>
                  <a:moveTo>
                    <a:pt x="68" y="258"/>
                  </a:moveTo>
                  <a:cubicBezTo>
                    <a:pt x="69" y="259"/>
                    <a:pt x="68" y="259"/>
                    <a:pt x="70" y="259"/>
                  </a:cubicBezTo>
                  <a:cubicBezTo>
                    <a:pt x="70" y="258"/>
                    <a:pt x="70" y="259"/>
                    <a:pt x="69" y="258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7" y="257"/>
                    <a:pt x="67" y="257"/>
                    <a:pt x="66" y="257"/>
                  </a:cubicBezTo>
                  <a:cubicBezTo>
                    <a:pt x="68" y="258"/>
                    <a:pt x="67" y="257"/>
                    <a:pt x="68" y="258"/>
                  </a:cubicBezTo>
                  <a:close/>
                  <a:moveTo>
                    <a:pt x="18" y="239"/>
                  </a:moveTo>
                  <a:cubicBezTo>
                    <a:pt x="21" y="240"/>
                    <a:pt x="21" y="239"/>
                    <a:pt x="21" y="239"/>
                  </a:cubicBezTo>
                  <a:cubicBezTo>
                    <a:pt x="21" y="238"/>
                    <a:pt x="20" y="238"/>
                    <a:pt x="20" y="238"/>
                  </a:cubicBezTo>
                  <a:cubicBezTo>
                    <a:pt x="17" y="238"/>
                    <a:pt x="19" y="238"/>
                    <a:pt x="18" y="239"/>
                  </a:cubicBezTo>
                  <a:close/>
                  <a:moveTo>
                    <a:pt x="35" y="181"/>
                  </a:moveTo>
                  <a:cubicBezTo>
                    <a:pt x="38" y="182"/>
                    <a:pt x="38" y="182"/>
                    <a:pt x="38" y="182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6" y="181"/>
                    <a:pt x="35" y="181"/>
                  </a:cubicBezTo>
                  <a:close/>
                  <a:moveTo>
                    <a:pt x="8" y="158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0" y="158"/>
                    <a:pt x="10" y="157"/>
                    <a:pt x="8" y="158"/>
                  </a:cubicBezTo>
                  <a:close/>
                  <a:moveTo>
                    <a:pt x="10" y="140"/>
                  </a:moveTo>
                  <a:cubicBezTo>
                    <a:pt x="10" y="138"/>
                    <a:pt x="10" y="139"/>
                    <a:pt x="10" y="138"/>
                  </a:cubicBezTo>
                  <a:cubicBezTo>
                    <a:pt x="9" y="137"/>
                    <a:pt x="10" y="138"/>
                    <a:pt x="9" y="137"/>
                  </a:cubicBezTo>
                  <a:cubicBezTo>
                    <a:pt x="9" y="137"/>
                    <a:pt x="9" y="137"/>
                    <a:pt x="9" y="137"/>
                  </a:cubicBezTo>
                  <a:cubicBezTo>
                    <a:pt x="8" y="138"/>
                    <a:pt x="9" y="139"/>
                    <a:pt x="10" y="140"/>
                  </a:cubicBezTo>
                  <a:close/>
                  <a:moveTo>
                    <a:pt x="25" y="145"/>
                  </a:moveTo>
                  <a:cubicBezTo>
                    <a:pt x="26" y="146"/>
                    <a:pt x="27" y="146"/>
                    <a:pt x="28" y="145"/>
                  </a:cubicBezTo>
                  <a:cubicBezTo>
                    <a:pt x="28" y="145"/>
                    <a:pt x="28" y="145"/>
                    <a:pt x="27" y="145"/>
                  </a:cubicBezTo>
                  <a:cubicBezTo>
                    <a:pt x="24" y="144"/>
                    <a:pt x="25" y="145"/>
                    <a:pt x="25" y="145"/>
                  </a:cubicBezTo>
                  <a:close/>
                  <a:moveTo>
                    <a:pt x="28" y="165"/>
                  </a:moveTo>
                  <a:cubicBezTo>
                    <a:pt x="27" y="165"/>
                    <a:pt x="27" y="165"/>
                    <a:pt x="26" y="166"/>
                  </a:cubicBezTo>
                  <a:cubicBezTo>
                    <a:pt x="27" y="167"/>
                    <a:pt x="28" y="168"/>
                    <a:pt x="28" y="165"/>
                  </a:cubicBezTo>
                  <a:close/>
                  <a:moveTo>
                    <a:pt x="18" y="241"/>
                  </a:moveTo>
                  <a:cubicBezTo>
                    <a:pt x="20" y="242"/>
                    <a:pt x="21" y="242"/>
                    <a:pt x="23" y="241"/>
                  </a:cubicBezTo>
                  <a:cubicBezTo>
                    <a:pt x="22" y="240"/>
                    <a:pt x="22" y="241"/>
                    <a:pt x="21" y="241"/>
                  </a:cubicBezTo>
                  <a:cubicBezTo>
                    <a:pt x="20" y="241"/>
                    <a:pt x="20" y="241"/>
                    <a:pt x="18" y="241"/>
                  </a:cubicBezTo>
                  <a:close/>
                  <a:moveTo>
                    <a:pt x="26" y="158"/>
                  </a:moveTo>
                  <a:cubicBezTo>
                    <a:pt x="28" y="157"/>
                    <a:pt x="28" y="158"/>
                    <a:pt x="29" y="157"/>
                  </a:cubicBezTo>
                  <a:cubicBezTo>
                    <a:pt x="28" y="156"/>
                    <a:pt x="29" y="156"/>
                    <a:pt x="27" y="156"/>
                  </a:cubicBezTo>
                  <a:cubicBezTo>
                    <a:pt x="27" y="157"/>
                    <a:pt x="26" y="157"/>
                    <a:pt x="26" y="158"/>
                  </a:cubicBezTo>
                  <a:close/>
                  <a:moveTo>
                    <a:pt x="6" y="146"/>
                  </a:moveTo>
                  <a:cubicBezTo>
                    <a:pt x="8" y="147"/>
                    <a:pt x="8" y="147"/>
                    <a:pt x="8" y="147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7" y="145"/>
                    <a:pt x="7" y="145"/>
                    <a:pt x="6" y="146"/>
                  </a:cubicBezTo>
                  <a:close/>
                  <a:moveTo>
                    <a:pt x="27" y="192"/>
                  </a:moveTo>
                  <a:cubicBezTo>
                    <a:pt x="28" y="193"/>
                    <a:pt x="29" y="193"/>
                    <a:pt x="30" y="192"/>
                  </a:cubicBezTo>
                  <a:cubicBezTo>
                    <a:pt x="29" y="191"/>
                    <a:pt x="30" y="191"/>
                    <a:pt x="28" y="192"/>
                  </a:cubicBezTo>
                  <a:cubicBezTo>
                    <a:pt x="26" y="192"/>
                    <a:pt x="27" y="192"/>
                    <a:pt x="27" y="192"/>
                  </a:cubicBezTo>
                  <a:close/>
                  <a:moveTo>
                    <a:pt x="71" y="181"/>
                  </a:moveTo>
                  <a:cubicBezTo>
                    <a:pt x="71" y="181"/>
                    <a:pt x="71" y="181"/>
                    <a:pt x="70" y="180"/>
                  </a:cubicBezTo>
                  <a:cubicBezTo>
                    <a:pt x="70" y="177"/>
                    <a:pt x="70" y="179"/>
                    <a:pt x="70" y="178"/>
                  </a:cubicBezTo>
                  <a:cubicBezTo>
                    <a:pt x="70" y="180"/>
                    <a:pt x="70" y="180"/>
                    <a:pt x="70" y="180"/>
                  </a:cubicBezTo>
                  <a:cubicBezTo>
                    <a:pt x="69" y="181"/>
                    <a:pt x="69" y="181"/>
                    <a:pt x="69" y="181"/>
                  </a:cubicBezTo>
                  <a:cubicBezTo>
                    <a:pt x="71" y="181"/>
                    <a:pt x="71" y="181"/>
                    <a:pt x="71" y="181"/>
                  </a:cubicBezTo>
                  <a:close/>
                  <a:moveTo>
                    <a:pt x="80" y="247"/>
                  </a:moveTo>
                  <a:cubicBezTo>
                    <a:pt x="82" y="246"/>
                    <a:pt x="82" y="247"/>
                    <a:pt x="84" y="246"/>
                  </a:cubicBezTo>
                  <a:cubicBezTo>
                    <a:pt x="83" y="245"/>
                    <a:pt x="84" y="246"/>
                    <a:pt x="83" y="246"/>
                  </a:cubicBezTo>
                  <a:cubicBezTo>
                    <a:pt x="80" y="246"/>
                    <a:pt x="83" y="244"/>
                    <a:pt x="80" y="245"/>
                  </a:cubicBezTo>
                  <a:cubicBezTo>
                    <a:pt x="80" y="246"/>
                    <a:pt x="80" y="246"/>
                    <a:pt x="80" y="247"/>
                  </a:cubicBezTo>
                  <a:close/>
                  <a:moveTo>
                    <a:pt x="36" y="194"/>
                  </a:moveTo>
                  <a:cubicBezTo>
                    <a:pt x="37" y="195"/>
                    <a:pt x="36" y="194"/>
                    <a:pt x="38" y="195"/>
                  </a:cubicBezTo>
                  <a:cubicBezTo>
                    <a:pt x="39" y="194"/>
                    <a:pt x="38" y="194"/>
                    <a:pt x="38" y="193"/>
                  </a:cubicBezTo>
                  <a:cubicBezTo>
                    <a:pt x="38" y="193"/>
                    <a:pt x="36" y="193"/>
                    <a:pt x="36" y="194"/>
                  </a:cubicBezTo>
                  <a:close/>
                  <a:moveTo>
                    <a:pt x="43" y="160"/>
                  </a:moveTo>
                  <a:cubicBezTo>
                    <a:pt x="44" y="160"/>
                    <a:pt x="44" y="160"/>
                    <a:pt x="44" y="160"/>
                  </a:cubicBezTo>
                  <a:cubicBezTo>
                    <a:pt x="44" y="163"/>
                    <a:pt x="44" y="163"/>
                    <a:pt x="44" y="163"/>
                  </a:cubicBezTo>
                  <a:cubicBezTo>
                    <a:pt x="45" y="160"/>
                    <a:pt x="45" y="160"/>
                    <a:pt x="43" y="158"/>
                  </a:cubicBezTo>
                  <a:cubicBezTo>
                    <a:pt x="43" y="160"/>
                    <a:pt x="43" y="160"/>
                    <a:pt x="43" y="160"/>
                  </a:cubicBezTo>
                  <a:close/>
                  <a:moveTo>
                    <a:pt x="19" y="157"/>
                  </a:moveTo>
                  <a:cubicBezTo>
                    <a:pt x="19" y="156"/>
                    <a:pt x="19" y="156"/>
                    <a:pt x="19" y="155"/>
                  </a:cubicBezTo>
                  <a:cubicBezTo>
                    <a:pt x="18" y="156"/>
                    <a:pt x="18" y="154"/>
                    <a:pt x="18" y="156"/>
                  </a:cubicBezTo>
                  <a:cubicBezTo>
                    <a:pt x="18" y="156"/>
                    <a:pt x="18" y="157"/>
                    <a:pt x="18" y="158"/>
                  </a:cubicBezTo>
                  <a:cubicBezTo>
                    <a:pt x="19" y="157"/>
                    <a:pt x="19" y="157"/>
                    <a:pt x="19" y="157"/>
                  </a:cubicBezTo>
                  <a:cubicBezTo>
                    <a:pt x="19" y="160"/>
                    <a:pt x="19" y="160"/>
                    <a:pt x="18" y="161"/>
                  </a:cubicBezTo>
                  <a:cubicBezTo>
                    <a:pt x="18" y="162"/>
                    <a:pt x="18" y="162"/>
                    <a:pt x="18" y="162"/>
                  </a:cubicBezTo>
                  <a:cubicBezTo>
                    <a:pt x="20" y="163"/>
                    <a:pt x="19" y="163"/>
                    <a:pt x="19" y="164"/>
                  </a:cubicBezTo>
                  <a:cubicBezTo>
                    <a:pt x="18" y="163"/>
                    <a:pt x="18" y="163"/>
                    <a:pt x="18" y="163"/>
                  </a:cubicBezTo>
                  <a:cubicBezTo>
                    <a:pt x="17" y="162"/>
                    <a:pt x="19" y="163"/>
                    <a:pt x="17" y="162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0" y="165"/>
                    <a:pt x="20" y="158"/>
                    <a:pt x="19" y="157"/>
                  </a:cubicBezTo>
                  <a:close/>
                  <a:moveTo>
                    <a:pt x="65" y="77"/>
                  </a:moveTo>
                  <a:cubicBezTo>
                    <a:pt x="65" y="77"/>
                    <a:pt x="66" y="78"/>
                    <a:pt x="67" y="77"/>
                  </a:cubicBezTo>
                  <a:cubicBezTo>
                    <a:pt x="68" y="77"/>
                    <a:pt x="67" y="77"/>
                    <a:pt x="68" y="77"/>
                  </a:cubicBezTo>
                  <a:cubicBezTo>
                    <a:pt x="66" y="76"/>
                    <a:pt x="66" y="75"/>
                    <a:pt x="65" y="77"/>
                  </a:cubicBezTo>
                  <a:close/>
                  <a:moveTo>
                    <a:pt x="20" y="191"/>
                  </a:moveTo>
                  <a:cubicBezTo>
                    <a:pt x="20" y="192"/>
                    <a:pt x="21" y="191"/>
                    <a:pt x="18" y="192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18" y="193"/>
                    <a:pt x="18" y="193"/>
                    <a:pt x="19" y="193"/>
                  </a:cubicBezTo>
                  <a:cubicBezTo>
                    <a:pt x="19" y="193"/>
                    <a:pt x="20" y="193"/>
                    <a:pt x="20" y="193"/>
                  </a:cubicBezTo>
                  <a:cubicBezTo>
                    <a:pt x="21" y="193"/>
                    <a:pt x="20" y="193"/>
                    <a:pt x="21" y="193"/>
                  </a:cubicBezTo>
                  <a:cubicBezTo>
                    <a:pt x="20" y="190"/>
                    <a:pt x="20" y="190"/>
                    <a:pt x="20" y="190"/>
                  </a:cubicBezTo>
                  <a:cubicBezTo>
                    <a:pt x="18" y="190"/>
                    <a:pt x="18" y="190"/>
                    <a:pt x="18" y="190"/>
                  </a:cubicBezTo>
                  <a:cubicBezTo>
                    <a:pt x="20" y="191"/>
                    <a:pt x="19" y="190"/>
                    <a:pt x="20" y="191"/>
                  </a:cubicBezTo>
                  <a:close/>
                  <a:moveTo>
                    <a:pt x="85" y="53"/>
                  </a:moveTo>
                  <a:cubicBezTo>
                    <a:pt x="83" y="53"/>
                    <a:pt x="83" y="53"/>
                    <a:pt x="83" y="53"/>
                  </a:cubicBezTo>
                  <a:cubicBezTo>
                    <a:pt x="83" y="54"/>
                    <a:pt x="83" y="55"/>
                    <a:pt x="83" y="55"/>
                  </a:cubicBezTo>
                  <a:cubicBezTo>
                    <a:pt x="84" y="57"/>
                    <a:pt x="83" y="56"/>
                    <a:pt x="84" y="56"/>
                  </a:cubicBezTo>
                  <a:cubicBezTo>
                    <a:pt x="85" y="55"/>
                    <a:pt x="84" y="56"/>
                    <a:pt x="84" y="55"/>
                  </a:cubicBezTo>
                  <a:cubicBezTo>
                    <a:pt x="84" y="54"/>
                    <a:pt x="84" y="54"/>
                    <a:pt x="85" y="53"/>
                  </a:cubicBezTo>
                  <a:close/>
                  <a:moveTo>
                    <a:pt x="19" y="182"/>
                  </a:moveTo>
                  <a:cubicBezTo>
                    <a:pt x="22" y="183"/>
                    <a:pt x="22" y="183"/>
                    <a:pt x="22" y="183"/>
                  </a:cubicBezTo>
                  <a:cubicBezTo>
                    <a:pt x="22" y="182"/>
                    <a:pt x="22" y="182"/>
                    <a:pt x="22" y="182"/>
                  </a:cubicBezTo>
                  <a:cubicBezTo>
                    <a:pt x="21" y="182"/>
                    <a:pt x="20" y="182"/>
                    <a:pt x="19" y="182"/>
                  </a:cubicBezTo>
                  <a:close/>
                  <a:moveTo>
                    <a:pt x="58" y="260"/>
                  </a:moveTo>
                  <a:cubicBezTo>
                    <a:pt x="57" y="260"/>
                    <a:pt x="57" y="260"/>
                    <a:pt x="57" y="261"/>
                  </a:cubicBezTo>
                  <a:cubicBezTo>
                    <a:pt x="58" y="261"/>
                    <a:pt x="59" y="262"/>
                    <a:pt x="60" y="261"/>
                  </a:cubicBezTo>
                  <a:cubicBezTo>
                    <a:pt x="58" y="260"/>
                    <a:pt x="58" y="260"/>
                    <a:pt x="58" y="260"/>
                  </a:cubicBezTo>
                  <a:close/>
                  <a:moveTo>
                    <a:pt x="69" y="249"/>
                  </a:moveTo>
                  <a:cubicBezTo>
                    <a:pt x="68" y="248"/>
                    <a:pt x="68" y="248"/>
                    <a:pt x="67" y="249"/>
                  </a:cubicBezTo>
                  <a:cubicBezTo>
                    <a:pt x="66" y="249"/>
                    <a:pt x="66" y="249"/>
                    <a:pt x="65" y="249"/>
                  </a:cubicBezTo>
                  <a:cubicBezTo>
                    <a:pt x="65" y="249"/>
                    <a:pt x="65" y="249"/>
                    <a:pt x="65" y="249"/>
                  </a:cubicBezTo>
                  <a:cubicBezTo>
                    <a:pt x="69" y="250"/>
                    <a:pt x="68" y="250"/>
                    <a:pt x="69" y="249"/>
                  </a:cubicBezTo>
                  <a:close/>
                  <a:moveTo>
                    <a:pt x="17" y="186"/>
                  </a:moveTo>
                  <a:cubicBezTo>
                    <a:pt x="18" y="187"/>
                    <a:pt x="19" y="187"/>
                    <a:pt x="20" y="187"/>
                  </a:cubicBezTo>
                  <a:cubicBezTo>
                    <a:pt x="21" y="186"/>
                    <a:pt x="21" y="186"/>
                    <a:pt x="22" y="185"/>
                  </a:cubicBezTo>
                  <a:cubicBezTo>
                    <a:pt x="19" y="185"/>
                    <a:pt x="22" y="185"/>
                    <a:pt x="20" y="186"/>
                  </a:cubicBezTo>
                  <a:cubicBezTo>
                    <a:pt x="19" y="186"/>
                    <a:pt x="18" y="186"/>
                    <a:pt x="17" y="186"/>
                  </a:cubicBezTo>
                  <a:close/>
                  <a:moveTo>
                    <a:pt x="43" y="166"/>
                  </a:moveTo>
                  <a:cubicBezTo>
                    <a:pt x="44" y="164"/>
                    <a:pt x="44" y="166"/>
                    <a:pt x="45" y="163"/>
                  </a:cubicBezTo>
                  <a:cubicBezTo>
                    <a:pt x="43" y="164"/>
                    <a:pt x="42" y="164"/>
                    <a:pt x="43" y="166"/>
                  </a:cubicBezTo>
                  <a:close/>
                  <a:moveTo>
                    <a:pt x="87" y="100"/>
                  </a:moveTo>
                  <a:cubicBezTo>
                    <a:pt x="88" y="99"/>
                    <a:pt x="87" y="100"/>
                    <a:pt x="88" y="99"/>
                  </a:cubicBezTo>
                  <a:cubicBezTo>
                    <a:pt x="89" y="98"/>
                    <a:pt x="89" y="99"/>
                    <a:pt x="89" y="97"/>
                  </a:cubicBezTo>
                  <a:cubicBezTo>
                    <a:pt x="89" y="97"/>
                    <a:pt x="89" y="97"/>
                    <a:pt x="88" y="97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86" y="98"/>
                    <a:pt x="87" y="99"/>
                    <a:pt x="87" y="100"/>
                  </a:cubicBezTo>
                  <a:close/>
                  <a:moveTo>
                    <a:pt x="59" y="256"/>
                  </a:moveTo>
                  <a:cubicBezTo>
                    <a:pt x="59" y="252"/>
                    <a:pt x="60" y="256"/>
                    <a:pt x="59" y="252"/>
                  </a:cubicBezTo>
                  <a:cubicBezTo>
                    <a:pt x="61" y="252"/>
                    <a:pt x="61" y="252"/>
                    <a:pt x="61" y="252"/>
                  </a:cubicBezTo>
                  <a:cubicBezTo>
                    <a:pt x="61" y="251"/>
                    <a:pt x="60" y="252"/>
                    <a:pt x="58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9" y="252"/>
                    <a:pt x="59" y="253"/>
                    <a:pt x="59" y="253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59" y="254"/>
                    <a:pt x="58" y="255"/>
                    <a:pt x="58" y="256"/>
                  </a:cubicBezTo>
                  <a:cubicBezTo>
                    <a:pt x="59" y="256"/>
                    <a:pt x="59" y="256"/>
                    <a:pt x="59" y="256"/>
                  </a:cubicBezTo>
                  <a:close/>
                  <a:moveTo>
                    <a:pt x="87" y="252"/>
                  </a:moveTo>
                  <a:cubicBezTo>
                    <a:pt x="88" y="251"/>
                    <a:pt x="88" y="252"/>
                    <a:pt x="88" y="251"/>
                  </a:cubicBezTo>
                  <a:cubicBezTo>
                    <a:pt x="88" y="251"/>
                    <a:pt x="88" y="250"/>
                    <a:pt x="86" y="251"/>
                  </a:cubicBezTo>
                  <a:cubicBezTo>
                    <a:pt x="85" y="251"/>
                    <a:pt x="85" y="252"/>
                    <a:pt x="84" y="252"/>
                  </a:cubicBezTo>
                  <a:cubicBezTo>
                    <a:pt x="86" y="252"/>
                    <a:pt x="85" y="252"/>
                    <a:pt x="87" y="252"/>
                  </a:cubicBezTo>
                  <a:close/>
                  <a:moveTo>
                    <a:pt x="23" y="238"/>
                  </a:moveTo>
                  <a:cubicBezTo>
                    <a:pt x="24" y="239"/>
                    <a:pt x="23" y="239"/>
                    <a:pt x="24" y="239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9" y="239"/>
                    <a:pt x="27" y="240"/>
                    <a:pt x="28" y="239"/>
                  </a:cubicBezTo>
                  <a:cubicBezTo>
                    <a:pt x="27" y="238"/>
                    <a:pt x="27" y="238"/>
                    <a:pt x="25" y="238"/>
                  </a:cubicBezTo>
                  <a:cubicBezTo>
                    <a:pt x="25" y="238"/>
                    <a:pt x="24" y="238"/>
                    <a:pt x="23" y="238"/>
                  </a:cubicBezTo>
                  <a:close/>
                  <a:moveTo>
                    <a:pt x="61" y="80"/>
                  </a:moveTo>
                  <a:cubicBezTo>
                    <a:pt x="62" y="80"/>
                    <a:pt x="62" y="80"/>
                    <a:pt x="63" y="79"/>
                  </a:cubicBezTo>
                  <a:cubicBezTo>
                    <a:pt x="62" y="78"/>
                    <a:pt x="63" y="78"/>
                    <a:pt x="61" y="78"/>
                  </a:cubicBezTo>
                  <a:cubicBezTo>
                    <a:pt x="61" y="79"/>
                    <a:pt x="61" y="79"/>
                    <a:pt x="61" y="80"/>
                  </a:cubicBezTo>
                  <a:cubicBezTo>
                    <a:pt x="59" y="82"/>
                    <a:pt x="61" y="82"/>
                    <a:pt x="59" y="84"/>
                  </a:cubicBezTo>
                  <a:cubicBezTo>
                    <a:pt x="59" y="83"/>
                    <a:pt x="59" y="83"/>
                    <a:pt x="59" y="82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61" y="74"/>
                    <a:pt x="64" y="80"/>
                    <a:pt x="63" y="76"/>
                  </a:cubicBezTo>
                  <a:cubicBezTo>
                    <a:pt x="62" y="77"/>
                    <a:pt x="60" y="78"/>
                    <a:pt x="61" y="76"/>
                  </a:cubicBezTo>
                  <a:cubicBezTo>
                    <a:pt x="61" y="75"/>
                    <a:pt x="62" y="75"/>
                    <a:pt x="62" y="75"/>
                  </a:cubicBezTo>
                  <a:cubicBezTo>
                    <a:pt x="63" y="75"/>
                    <a:pt x="63" y="75"/>
                    <a:pt x="64" y="76"/>
                  </a:cubicBezTo>
                  <a:cubicBezTo>
                    <a:pt x="64" y="74"/>
                    <a:pt x="64" y="74"/>
                    <a:pt x="63" y="74"/>
                  </a:cubicBezTo>
                  <a:cubicBezTo>
                    <a:pt x="61" y="73"/>
                    <a:pt x="62" y="74"/>
                    <a:pt x="61" y="73"/>
                  </a:cubicBezTo>
                  <a:cubicBezTo>
                    <a:pt x="62" y="73"/>
                    <a:pt x="64" y="73"/>
                    <a:pt x="66" y="73"/>
                  </a:cubicBezTo>
                  <a:cubicBezTo>
                    <a:pt x="65" y="75"/>
                    <a:pt x="65" y="74"/>
                    <a:pt x="65" y="75"/>
                  </a:cubicBezTo>
                  <a:cubicBezTo>
                    <a:pt x="68" y="74"/>
                    <a:pt x="66" y="75"/>
                    <a:pt x="67" y="74"/>
                  </a:cubicBezTo>
                  <a:cubicBezTo>
                    <a:pt x="67" y="73"/>
                    <a:pt x="68" y="73"/>
                    <a:pt x="69" y="73"/>
                  </a:cubicBezTo>
                  <a:cubicBezTo>
                    <a:pt x="69" y="74"/>
                    <a:pt x="69" y="73"/>
                    <a:pt x="69" y="74"/>
                  </a:cubicBezTo>
                  <a:cubicBezTo>
                    <a:pt x="68" y="75"/>
                    <a:pt x="70" y="72"/>
                    <a:pt x="69" y="74"/>
                  </a:cubicBezTo>
                  <a:cubicBezTo>
                    <a:pt x="68" y="76"/>
                    <a:pt x="68" y="77"/>
                    <a:pt x="68" y="78"/>
                  </a:cubicBezTo>
                  <a:cubicBezTo>
                    <a:pt x="66" y="78"/>
                    <a:pt x="65" y="78"/>
                    <a:pt x="63" y="79"/>
                  </a:cubicBezTo>
                  <a:cubicBezTo>
                    <a:pt x="64" y="80"/>
                    <a:pt x="66" y="80"/>
                    <a:pt x="67" y="80"/>
                  </a:cubicBezTo>
                  <a:cubicBezTo>
                    <a:pt x="67" y="80"/>
                    <a:pt x="67" y="81"/>
                    <a:pt x="67" y="82"/>
                  </a:cubicBezTo>
                  <a:cubicBezTo>
                    <a:pt x="66" y="83"/>
                    <a:pt x="65" y="83"/>
                    <a:pt x="64" y="82"/>
                  </a:cubicBezTo>
                  <a:cubicBezTo>
                    <a:pt x="66" y="81"/>
                    <a:pt x="65" y="82"/>
                    <a:pt x="66" y="81"/>
                  </a:cubicBezTo>
                  <a:cubicBezTo>
                    <a:pt x="62" y="81"/>
                    <a:pt x="62" y="81"/>
                    <a:pt x="62" y="81"/>
                  </a:cubicBezTo>
                  <a:cubicBezTo>
                    <a:pt x="63" y="83"/>
                    <a:pt x="63" y="81"/>
                    <a:pt x="64" y="83"/>
                  </a:cubicBezTo>
                  <a:cubicBezTo>
                    <a:pt x="64" y="84"/>
                    <a:pt x="64" y="84"/>
                    <a:pt x="65" y="84"/>
                  </a:cubicBezTo>
                  <a:cubicBezTo>
                    <a:pt x="65" y="84"/>
                    <a:pt x="65" y="84"/>
                    <a:pt x="66" y="84"/>
                  </a:cubicBezTo>
                  <a:cubicBezTo>
                    <a:pt x="64" y="85"/>
                    <a:pt x="64" y="84"/>
                    <a:pt x="62" y="83"/>
                  </a:cubicBezTo>
                  <a:cubicBezTo>
                    <a:pt x="62" y="85"/>
                    <a:pt x="64" y="84"/>
                    <a:pt x="62" y="85"/>
                  </a:cubicBezTo>
                  <a:cubicBezTo>
                    <a:pt x="62" y="86"/>
                    <a:pt x="62" y="86"/>
                    <a:pt x="61" y="85"/>
                  </a:cubicBezTo>
                  <a:cubicBezTo>
                    <a:pt x="61" y="85"/>
                    <a:pt x="61" y="85"/>
                    <a:pt x="61" y="82"/>
                  </a:cubicBezTo>
                  <a:cubicBezTo>
                    <a:pt x="62" y="80"/>
                    <a:pt x="62" y="82"/>
                    <a:pt x="61" y="80"/>
                  </a:cubicBezTo>
                  <a:close/>
                  <a:moveTo>
                    <a:pt x="15" y="183"/>
                  </a:moveTo>
                  <a:cubicBezTo>
                    <a:pt x="15" y="183"/>
                    <a:pt x="15" y="183"/>
                    <a:pt x="15" y="184"/>
                  </a:cubicBezTo>
                  <a:cubicBezTo>
                    <a:pt x="17" y="182"/>
                    <a:pt x="17" y="184"/>
                    <a:pt x="18" y="182"/>
                  </a:cubicBezTo>
                  <a:cubicBezTo>
                    <a:pt x="16" y="181"/>
                    <a:pt x="16" y="182"/>
                    <a:pt x="15" y="183"/>
                  </a:cubicBezTo>
                  <a:close/>
                  <a:moveTo>
                    <a:pt x="36" y="155"/>
                  </a:moveTo>
                  <a:cubicBezTo>
                    <a:pt x="36" y="155"/>
                    <a:pt x="36" y="155"/>
                    <a:pt x="36" y="155"/>
                  </a:cubicBezTo>
                  <a:cubicBezTo>
                    <a:pt x="36" y="156"/>
                    <a:pt x="35" y="155"/>
                    <a:pt x="35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7" y="157"/>
                    <a:pt x="36" y="158"/>
                    <a:pt x="37" y="156"/>
                  </a:cubicBezTo>
                  <a:cubicBezTo>
                    <a:pt x="37" y="155"/>
                    <a:pt x="36" y="154"/>
                    <a:pt x="36" y="153"/>
                  </a:cubicBezTo>
                  <a:cubicBezTo>
                    <a:pt x="36" y="155"/>
                    <a:pt x="36" y="155"/>
                    <a:pt x="36" y="155"/>
                  </a:cubicBezTo>
                  <a:close/>
                  <a:moveTo>
                    <a:pt x="29" y="162"/>
                  </a:moveTo>
                  <a:cubicBezTo>
                    <a:pt x="28" y="161"/>
                    <a:pt x="28" y="162"/>
                    <a:pt x="28" y="160"/>
                  </a:cubicBezTo>
                  <a:cubicBezTo>
                    <a:pt x="28" y="160"/>
                    <a:pt x="28" y="159"/>
                    <a:pt x="28" y="158"/>
                  </a:cubicBezTo>
                  <a:cubicBezTo>
                    <a:pt x="27" y="159"/>
                    <a:pt x="27" y="159"/>
                    <a:pt x="27" y="161"/>
                  </a:cubicBezTo>
                  <a:cubicBezTo>
                    <a:pt x="29" y="162"/>
                    <a:pt x="29" y="162"/>
                    <a:pt x="29" y="162"/>
                  </a:cubicBezTo>
                  <a:close/>
                  <a:moveTo>
                    <a:pt x="27" y="194"/>
                  </a:moveTo>
                  <a:cubicBezTo>
                    <a:pt x="29" y="195"/>
                    <a:pt x="29" y="195"/>
                    <a:pt x="29" y="195"/>
                  </a:cubicBezTo>
                  <a:cubicBezTo>
                    <a:pt x="29" y="196"/>
                    <a:pt x="29" y="196"/>
                    <a:pt x="29" y="197"/>
                  </a:cubicBezTo>
                  <a:cubicBezTo>
                    <a:pt x="30" y="196"/>
                    <a:pt x="30" y="195"/>
                    <a:pt x="30" y="194"/>
                  </a:cubicBezTo>
                  <a:cubicBezTo>
                    <a:pt x="29" y="194"/>
                    <a:pt x="29" y="194"/>
                    <a:pt x="28" y="194"/>
                  </a:cubicBezTo>
                  <a:cubicBezTo>
                    <a:pt x="28" y="194"/>
                    <a:pt x="28" y="194"/>
                    <a:pt x="28" y="194"/>
                  </a:cubicBezTo>
                  <a:cubicBezTo>
                    <a:pt x="27" y="194"/>
                    <a:pt x="27" y="194"/>
                    <a:pt x="27" y="194"/>
                  </a:cubicBezTo>
                  <a:close/>
                  <a:moveTo>
                    <a:pt x="92" y="99"/>
                  </a:moveTo>
                  <a:cubicBezTo>
                    <a:pt x="92" y="97"/>
                    <a:pt x="92" y="97"/>
                    <a:pt x="90" y="97"/>
                  </a:cubicBezTo>
                  <a:cubicBezTo>
                    <a:pt x="90" y="97"/>
                    <a:pt x="90" y="97"/>
                    <a:pt x="90" y="98"/>
                  </a:cubicBezTo>
                  <a:cubicBezTo>
                    <a:pt x="91" y="99"/>
                    <a:pt x="91" y="99"/>
                    <a:pt x="92" y="99"/>
                  </a:cubicBezTo>
                  <a:cubicBezTo>
                    <a:pt x="92" y="100"/>
                    <a:pt x="93" y="101"/>
                    <a:pt x="90" y="101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85" y="100"/>
                    <a:pt x="90" y="104"/>
                    <a:pt x="86" y="103"/>
                  </a:cubicBezTo>
                  <a:cubicBezTo>
                    <a:pt x="86" y="103"/>
                    <a:pt x="86" y="103"/>
                    <a:pt x="86" y="102"/>
                  </a:cubicBezTo>
                  <a:cubicBezTo>
                    <a:pt x="86" y="101"/>
                    <a:pt x="86" y="102"/>
                    <a:pt x="86" y="101"/>
                  </a:cubicBezTo>
                  <a:cubicBezTo>
                    <a:pt x="81" y="102"/>
                    <a:pt x="85" y="104"/>
                    <a:pt x="82" y="106"/>
                  </a:cubicBezTo>
                  <a:cubicBezTo>
                    <a:pt x="81" y="104"/>
                    <a:pt x="82" y="105"/>
                    <a:pt x="82" y="103"/>
                  </a:cubicBezTo>
                  <a:cubicBezTo>
                    <a:pt x="78" y="104"/>
                    <a:pt x="80" y="105"/>
                    <a:pt x="80" y="107"/>
                  </a:cubicBezTo>
                  <a:cubicBezTo>
                    <a:pt x="78" y="106"/>
                    <a:pt x="80" y="106"/>
                    <a:pt x="78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104"/>
                    <a:pt x="75" y="103"/>
                    <a:pt x="75" y="102"/>
                  </a:cubicBezTo>
                  <a:cubicBezTo>
                    <a:pt x="76" y="101"/>
                    <a:pt x="79" y="100"/>
                    <a:pt x="81" y="99"/>
                  </a:cubicBezTo>
                  <a:cubicBezTo>
                    <a:pt x="82" y="99"/>
                    <a:pt x="82" y="98"/>
                    <a:pt x="84" y="98"/>
                  </a:cubicBezTo>
                  <a:cubicBezTo>
                    <a:pt x="85" y="97"/>
                    <a:pt x="86" y="97"/>
                    <a:pt x="87" y="96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0"/>
                    <a:pt x="98" y="91"/>
                    <a:pt x="99" y="90"/>
                  </a:cubicBezTo>
                  <a:cubicBezTo>
                    <a:pt x="98" y="89"/>
                    <a:pt x="98" y="90"/>
                    <a:pt x="97" y="88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93"/>
                    <a:pt x="91" y="92"/>
                    <a:pt x="88" y="93"/>
                  </a:cubicBezTo>
                  <a:cubicBezTo>
                    <a:pt x="86" y="94"/>
                    <a:pt x="86" y="94"/>
                    <a:pt x="85" y="95"/>
                  </a:cubicBezTo>
                  <a:cubicBezTo>
                    <a:pt x="82" y="96"/>
                    <a:pt x="81" y="97"/>
                    <a:pt x="78" y="98"/>
                  </a:cubicBezTo>
                  <a:cubicBezTo>
                    <a:pt x="77" y="98"/>
                    <a:pt x="77" y="99"/>
                    <a:pt x="75" y="99"/>
                  </a:cubicBezTo>
                  <a:cubicBezTo>
                    <a:pt x="72" y="100"/>
                    <a:pt x="72" y="100"/>
                    <a:pt x="72" y="100"/>
                  </a:cubicBezTo>
                  <a:cubicBezTo>
                    <a:pt x="72" y="98"/>
                    <a:pt x="71" y="100"/>
                    <a:pt x="73" y="99"/>
                  </a:cubicBezTo>
                  <a:cubicBezTo>
                    <a:pt x="74" y="97"/>
                    <a:pt x="75" y="97"/>
                    <a:pt x="77" y="96"/>
                  </a:cubicBezTo>
                  <a:cubicBezTo>
                    <a:pt x="81" y="95"/>
                    <a:pt x="79" y="95"/>
                    <a:pt x="81" y="94"/>
                  </a:cubicBezTo>
                  <a:cubicBezTo>
                    <a:pt x="83" y="93"/>
                    <a:pt x="81" y="94"/>
                    <a:pt x="84" y="93"/>
                  </a:cubicBezTo>
                  <a:cubicBezTo>
                    <a:pt x="85" y="91"/>
                    <a:pt x="85" y="93"/>
                    <a:pt x="87" y="91"/>
                  </a:cubicBezTo>
                  <a:cubicBezTo>
                    <a:pt x="89" y="90"/>
                    <a:pt x="91" y="89"/>
                    <a:pt x="93" y="88"/>
                  </a:cubicBezTo>
                  <a:cubicBezTo>
                    <a:pt x="95" y="87"/>
                    <a:pt x="95" y="87"/>
                    <a:pt x="95" y="85"/>
                  </a:cubicBezTo>
                  <a:cubicBezTo>
                    <a:pt x="94" y="85"/>
                    <a:pt x="92" y="86"/>
                    <a:pt x="92" y="84"/>
                  </a:cubicBezTo>
                  <a:cubicBezTo>
                    <a:pt x="92" y="83"/>
                    <a:pt x="93" y="81"/>
                    <a:pt x="92" y="80"/>
                  </a:cubicBezTo>
                  <a:cubicBezTo>
                    <a:pt x="90" y="80"/>
                    <a:pt x="91" y="80"/>
                    <a:pt x="89" y="80"/>
                  </a:cubicBezTo>
                  <a:cubicBezTo>
                    <a:pt x="90" y="79"/>
                    <a:pt x="92" y="78"/>
                    <a:pt x="94" y="77"/>
                  </a:cubicBezTo>
                  <a:cubicBezTo>
                    <a:pt x="96" y="77"/>
                    <a:pt x="97" y="76"/>
                    <a:pt x="99" y="75"/>
                  </a:cubicBezTo>
                  <a:cubicBezTo>
                    <a:pt x="100" y="76"/>
                    <a:pt x="99" y="75"/>
                    <a:pt x="99" y="76"/>
                  </a:cubicBezTo>
                  <a:cubicBezTo>
                    <a:pt x="98" y="77"/>
                    <a:pt x="97" y="78"/>
                    <a:pt x="95" y="77"/>
                  </a:cubicBezTo>
                  <a:cubicBezTo>
                    <a:pt x="94" y="79"/>
                    <a:pt x="94" y="78"/>
                    <a:pt x="93" y="80"/>
                  </a:cubicBezTo>
                  <a:cubicBezTo>
                    <a:pt x="96" y="80"/>
                    <a:pt x="94" y="79"/>
                    <a:pt x="95" y="79"/>
                  </a:cubicBezTo>
                  <a:cubicBezTo>
                    <a:pt x="96" y="80"/>
                    <a:pt x="96" y="80"/>
                    <a:pt x="96" y="82"/>
                  </a:cubicBezTo>
                  <a:cubicBezTo>
                    <a:pt x="99" y="80"/>
                    <a:pt x="94" y="81"/>
                    <a:pt x="99" y="77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101" y="76"/>
                    <a:pt x="100" y="76"/>
                    <a:pt x="101" y="77"/>
                  </a:cubicBezTo>
                  <a:cubicBezTo>
                    <a:pt x="101" y="78"/>
                    <a:pt x="100" y="81"/>
                    <a:pt x="100" y="82"/>
                  </a:cubicBezTo>
                  <a:cubicBezTo>
                    <a:pt x="98" y="82"/>
                    <a:pt x="99" y="82"/>
                    <a:pt x="97" y="83"/>
                  </a:cubicBezTo>
                  <a:cubicBezTo>
                    <a:pt x="96" y="83"/>
                    <a:pt x="96" y="83"/>
                    <a:pt x="96" y="83"/>
                  </a:cubicBezTo>
                  <a:cubicBezTo>
                    <a:pt x="96" y="84"/>
                    <a:pt x="96" y="84"/>
                    <a:pt x="96" y="85"/>
                  </a:cubicBezTo>
                  <a:cubicBezTo>
                    <a:pt x="97" y="87"/>
                    <a:pt x="97" y="86"/>
                    <a:pt x="97" y="88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87"/>
                    <a:pt x="98" y="87"/>
                    <a:pt x="98" y="87"/>
                  </a:cubicBezTo>
                  <a:cubicBezTo>
                    <a:pt x="98" y="86"/>
                    <a:pt x="98" y="85"/>
                    <a:pt x="99" y="85"/>
                  </a:cubicBezTo>
                  <a:cubicBezTo>
                    <a:pt x="103" y="84"/>
                    <a:pt x="103" y="83"/>
                    <a:pt x="107" y="81"/>
                  </a:cubicBezTo>
                  <a:cubicBezTo>
                    <a:pt x="109" y="80"/>
                    <a:pt x="111" y="79"/>
                    <a:pt x="113" y="79"/>
                  </a:cubicBezTo>
                  <a:cubicBezTo>
                    <a:pt x="117" y="76"/>
                    <a:pt x="115" y="76"/>
                    <a:pt x="118" y="77"/>
                  </a:cubicBezTo>
                  <a:cubicBezTo>
                    <a:pt x="119" y="76"/>
                    <a:pt x="118" y="76"/>
                    <a:pt x="119" y="75"/>
                  </a:cubicBezTo>
                  <a:cubicBezTo>
                    <a:pt x="122" y="74"/>
                    <a:pt x="124" y="73"/>
                    <a:pt x="126" y="72"/>
                  </a:cubicBezTo>
                  <a:cubicBezTo>
                    <a:pt x="127" y="69"/>
                    <a:pt x="126" y="71"/>
                    <a:pt x="126" y="69"/>
                  </a:cubicBezTo>
                  <a:cubicBezTo>
                    <a:pt x="130" y="69"/>
                    <a:pt x="127" y="71"/>
                    <a:pt x="129" y="74"/>
                  </a:cubicBezTo>
                  <a:cubicBezTo>
                    <a:pt x="132" y="77"/>
                    <a:pt x="133" y="75"/>
                    <a:pt x="136" y="74"/>
                  </a:cubicBezTo>
                  <a:cubicBezTo>
                    <a:pt x="161" y="62"/>
                    <a:pt x="161" y="62"/>
                    <a:pt x="161" y="62"/>
                  </a:cubicBezTo>
                  <a:cubicBezTo>
                    <a:pt x="163" y="61"/>
                    <a:pt x="163" y="61"/>
                    <a:pt x="165" y="63"/>
                  </a:cubicBezTo>
                  <a:cubicBezTo>
                    <a:pt x="163" y="63"/>
                    <a:pt x="164" y="63"/>
                    <a:pt x="162" y="63"/>
                  </a:cubicBezTo>
                  <a:cubicBezTo>
                    <a:pt x="160" y="63"/>
                    <a:pt x="161" y="63"/>
                    <a:pt x="160" y="64"/>
                  </a:cubicBezTo>
                  <a:cubicBezTo>
                    <a:pt x="159" y="65"/>
                    <a:pt x="158" y="65"/>
                    <a:pt x="157" y="65"/>
                  </a:cubicBezTo>
                  <a:cubicBezTo>
                    <a:pt x="156" y="66"/>
                    <a:pt x="156" y="66"/>
                    <a:pt x="156" y="66"/>
                  </a:cubicBezTo>
                  <a:cubicBezTo>
                    <a:pt x="155" y="67"/>
                    <a:pt x="156" y="66"/>
                    <a:pt x="155" y="67"/>
                  </a:cubicBezTo>
                  <a:cubicBezTo>
                    <a:pt x="160" y="66"/>
                    <a:pt x="168" y="62"/>
                    <a:pt x="173" y="60"/>
                  </a:cubicBezTo>
                  <a:cubicBezTo>
                    <a:pt x="175" y="59"/>
                    <a:pt x="177" y="57"/>
                    <a:pt x="178" y="57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7" y="60"/>
                    <a:pt x="177" y="60"/>
                    <a:pt x="177" y="60"/>
                  </a:cubicBezTo>
                  <a:cubicBezTo>
                    <a:pt x="177" y="61"/>
                    <a:pt x="178" y="63"/>
                    <a:pt x="176" y="64"/>
                  </a:cubicBezTo>
                  <a:cubicBezTo>
                    <a:pt x="176" y="65"/>
                    <a:pt x="175" y="65"/>
                    <a:pt x="174" y="65"/>
                  </a:cubicBezTo>
                  <a:cubicBezTo>
                    <a:pt x="173" y="65"/>
                    <a:pt x="173" y="64"/>
                    <a:pt x="173" y="63"/>
                  </a:cubicBezTo>
                  <a:cubicBezTo>
                    <a:pt x="176" y="61"/>
                    <a:pt x="175" y="63"/>
                    <a:pt x="177" y="60"/>
                  </a:cubicBezTo>
                  <a:cubicBezTo>
                    <a:pt x="176" y="60"/>
                    <a:pt x="175" y="61"/>
                    <a:pt x="175" y="61"/>
                  </a:cubicBezTo>
                  <a:cubicBezTo>
                    <a:pt x="173" y="62"/>
                    <a:pt x="171" y="62"/>
                    <a:pt x="169" y="63"/>
                  </a:cubicBezTo>
                  <a:cubicBezTo>
                    <a:pt x="169" y="64"/>
                    <a:pt x="170" y="65"/>
                    <a:pt x="169" y="67"/>
                  </a:cubicBezTo>
                  <a:cubicBezTo>
                    <a:pt x="169" y="68"/>
                    <a:pt x="167" y="69"/>
                    <a:pt x="165" y="69"/>
                  </a:cubicBezTo>
                  <a:cubicBezTo>
                    <a:pt x="165" y="67"/>
                    <a:pt x="165" y="67"/>
                    <a:pt x="166" y="65"/>
                  </a:cubicBezTo>
                  <a:cubicBezTo>
                    <a:pt x="164" y="65"/>
                    <a:pt x="163" y="66"/>
                    <a:pt x="162" y="67"/>
                  </a:cubicBezTo>
                  <a:cubicBezTo>
                    <a:pt x="161" y="68"/>
                    <a:pt x="163" y="68"/>
                    <a:pt x="162" y="70"/>
                  </a:cubicBezTo>
                  <a:cubicBezTo>
                    <a:pt x="161" y="71"/>
                    <a:pt x="159" y="72"/>
                    <a:pt x="158" y="72"/>
                  </a:cubicBezTo>
                  <a:cubicBezTo>
                    <a:pt x="158" y="71"/>
                    <a:pt x="158" y="70"/>
                    <a:pt x="158" y="69"/>
                  </a:cubicBezTo>
                  <a:cubicBezTo>
                    <a:pt x="156" y="68"/>
                    <a:pt x="155" y="67"/>
                    <a:pt x="153" y="68"/>
                  </a:cubicBezTo>
                  <a:cubicBezTo>
                    <a:pt x="153" y="70"/>
                    <a:pt x="152" y="68"/>
                    <a:pt x="153" y="69"/>
                  </a:cubicBezTo>
                  <a:cubicBezTo>
                    <a:pt x="155" y="71"/>
                    <a:pt x="155" y="72"/>
                    <a:pt x="155" y="74"/>
                  </a:cubicBezTo>
                  <a:cubicBezTo>
                    <a:pt x="154" y="74"/>
                    <a:pt x="150" y="77"/>
                    <a:pt x="151" y="74"/>
                  </a:cubicBezTo>
                  <a:cubicBezTo>
                    <a:pt x="151" y="73"/>
                    <a:pt x="152" y="73"/>
                    <a:pt x="152" y="71"/>
                  </a:cubicBezTo>
                  <a:cubicBezTo>
                    <a:pt x="149" y="71"/>
                    <a:pt x="151" y="72"/>
                    <a:pt x="149" y="72"/>
                  </a:cubicBezTo>
                  <a:cubicBezTo>
                    <a:pt x="149" y="71"/>
                    <a:pt x="149" y="71"/>
                    <a:pt x="150" y="70"/>
                  </a:cubicBezTo>
                  <a:cubicBezTo>
                    <a:pt x="152" y="69"/>
                    <a:pt x="151" y="71"/>
                    <a:pt x="152" y="69"/>
                  </a:cubicBezTo>
                  <a:cubicBezTo>
                    <a:pt x="151" y="68"/>
                    <a:pt x="151" y="68"/>
                    <a:pt x="150" y="69"/>
                  </a:cubicBezTo>
                  <a:cubicBezTo>
                    <a:pt x="148" y="69"/>
                    <a:pt x="148" y="69"/>
                    <a:pt x="148" y="70"/>
                  </a:cubicBezTo>
                  <a:cubicBezTo>
                    <a:pt x="145" y="70"/>
                    <a:pt x="147" y="71"/>
                    <a:pt x="145" y="71"/>
                  </a:cubicBezTo>
                  <a:cubicBezTo>
                    <a:pt x="143" y="72"/>
                    <a:pt x="142" y="71"/>
                    <a:pt x="142" y="73"/>
                  </a:cubicBezTo>
                  <a:cubicBezTo>
                    <a:pt x="144" y="73"/>
                    <a:pt x="146" y="71"/>
                    <a:pt x="148" y="72"/>
                  </a:cubicBezTo>
                  <a:cubicBezTo>
                    <a:pt x="147" y="74"/>
                    <a:pt x="148" y="73"/>
                    <a:pt x="146" y="74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40" y="76"/>
                    <a:pt x="141" y="78"/>
                    <a:pt x="141" y="80"/>
                  </a:cubicBezTo>
                  <a:cubicBezTo>
                    <a:pt x="139" y="81"/>
                    <a:pt x="138" y="81"/>
                    <a:pt x="137" y="80"/>
                  </a:cubicBezTo>
                  <a:cubicBezTo>
                    <a:pt x="138" y="78"/>
                    <a:pt x="137" y="79"/>
                    <a:pt x="138" y="79"/>
                  </a:cubicBezTo>
                  <a:cubicBezTo>
                    <a:pt x="139" y="78"/>
                    <a:pt x="139" y="78"/>
                    <a:pt x="139" y="77"/>
                  </a:cubicBezTo>
                  <a:cubicBezTo>
                    <a:pt x="137" y="78"/>
                    <a:pt x="139" y="77"/>
                    <a:pt x="138" y="78"/>
                  </a:cubicBezTo>
                  <a:cubicBezTo>
                    <a:pt x="137" y="79"/>
                    <a:pt x="136" y="78"/>
                    <a:pt x="135" y="79"/>
                  </a:cubicBezTo>
                  <a:cubicBezTo>
                    <a:pt x="133" y="79"/>
                    <a:pt x="133" y="81"/>
                    <a:pt x="133" y="84"/>
                  </a:cubicBezTo>
                  <a:cubicBezTo>
                    <a:pt x="130" y="85"/>
                    <a:pt x="130" y="85"/>
                    <a:pt x="130" y="85"/>
                  </a:cubicBezTo>
                  <a:cubicBezTo>
                    <a:pt x="130" y="83"/>
                    <a:pt x="130" y="82"/>
                    <a:pt x="130" y="81"/>
                  </a:cubicBezTo>
                  <a:cubicBezTo>
                    <a:pt x="130" y="83"/>
                    <a:pt x="130" y="82"/>
                    <a:pt x="131" y="83"/>
                  </a:cubicBezTo>
                  <a:cubicBezTo>
                    <a:pt x="131" y="83"/>
                    <a:pt x="132" y="84"/>
                    <a:pt x="132" y="80"/>
                  </a:cubicBezTo>
                  <a:cubicBezTo>
                    <a:pt x="131" y="80"/>
                    <a:pt x="131" y="81"/>
                    <a:pt x="130" y="81"/>
                  </a:cubicBezTo>
                  <a:cubicBezTo>
                    <a:pt x="130" y="81"/>
                    <a:pt x="130" y="80"/>
                    <a:pt x="131" y="80"/>
                  </a:cubicBezTo>
                  <a:cubicBezTo>
                    <a:pt x="130" y="79"/>
                    <a:pt x="129" y="79"/>
                    <a:pt x="128" y="79"/>
                  </a:cubicBezTo>
                  <a:cubicBezTo>
                    <a:pt x="128" y="81"/>
                    <a:pt x="128" y="79"/>
                    <a:pt x="129" y="81"/>
                  </a:cubicBezTo>
                  <a:cubicBezTo>
                    <a:pt x="127" y="82"/>
                    <a:pt x="128" y="83"/>
                    <a:pt x="125" y="83"/>
                  </a:cubicBezTo>
                  <a:cubicBezTo>
                    <a:pt x="125" y="81"/>
                    <a:pt x="125" y="82"/>
                    <a:pt x="125" y="81"/>
                  </a:cubicBezTo>
                  <a:cubicBezTo>
                    <a:pt x="124" y="81"/>
                    <a:pt x="124" y="81"/>
                    <a:pt x="123" y="81"/>
                  </a:cubicBezTo>
                  <a:cubicBezTo>
                    <a:pt x="122" y="82"/>
                    <a:pt x="122" y="81"/>
                    <a:pt x="122" y="83"/>
                  </a:cubicBezTo>
                  <a:cubicBezTo>
                    <a:pt x="122" y="84"/>
                    <a:pt x="122" y="83"/>
                    <a:pt x="124" y="83"/>
                  </a:cubicBezTo>
                  <a:cubicBezTo>
                    <a:pt x="124" y="86"/>
                    <a:pt x="124" y="86"/>
                    <a:pt x="123" y="87"/>
                  </a:cubicBezTo>
                  <a:cubicBezTo>
                    <a:pt x="123" y="87"/>
                    <a:pt x="123" y="87"/>
                    <a:pt x="123" y="87"/>
                  </a:cubicBezTo>
                  <a:cubicBezTo>
                    <a:pt x="122" y="83"/>
                    <a:pt x="122" y="85"/>
                    <a:pt x="118" y="86"/>
                  </a:cubicBezTo>
                  <a:cubicBezTo>
                    <a:pt x="119" y="89"/>
                    <a:pt x="117" y="85"/>
                    <a:pt x="119" y="87"/>
                  </a:cubicBezTo>
                  <a:cubicBezTo>
                    <a:pt x="119" y="88"/>
                    <a:pt x="119" y="87"/>
                    <a:pt x="119" y="88"/>
                  </a:cubicBezTo>
                  <a:cubicBezTo>
                    <a:pt x="120" y="89"/>
                    <a:pt x="118" y="91"/>
                    <a:pt x="116" y="90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5" y="87"/>
                    <a:pt x="116" y="87"/>
                    <a:pt x="115" y="88"/>
                  </a:cubicBezTo>
                  <a:cubicBezTo>
                    <a:pt x="114" y="88"/>
                    <a:pt x="114" y="89"/>
                    <a:pt x="113" y="89"/>
                  </a:cubicBezTo>
                  <a:cubicBezTo>
                    <a:pt x="113" y="91"/>
                    <a:pt x="114" y="91"/>
                    <a:pt x="113" y="92"/>
                  </a:cubicBezTo>
                  <a:cubicBezTo>
                    <a:pt x="112" y="93"/>
                    <a:pt x="111" y="93"/>
                    <a:pt x="110" y="93"/>
                  </a:cubicBezTo>
                  <a:cubicBezTo>
                    <a:pt x="110" y="91"/>
                    <a:pt x="110" y="92"/>
                    <a:pt x="110" y="91"/>
                  </a:cubicBezTo>
                  <a:cubicBezTo>
                    <a:pt x="108" y="91"/>
                    <a:pt x="108" y="91"/>
                    <a:pt x="107" y="92"/>
                  </a:cubicBezTo>
                  <a:cubicBezTo>
                    <a:pt x="108" y="93"/>
                    <a:pt x="108" y="93"/>
                    <a:pt x="109" y="93"/>
                  </a:cubicBezTo>
                  <a:cubicBezTo>
                    <a:pt x="108" y="94"/>
                    <a:pt x="108" y="94"/>
                    <a:pt x="108" y="94"/>
                  </a:cubicBezTo>
                  <a:cubicBezTo>
                    <a:pt x="105" y="96"/>
                    <a:pt x="106" y="95"/>
                    <a:pt x="106" y="93"/>
                  </a:cubicBezTo>
                  <a:cubicBezTo>
                    <a:pt x="104" y="92"/>
                    <a:pt x="105" y="92"/>
                    <a:pt x="103" y="91"/>
                  </a:cubicBezTo>
                  <a:cubicBezTo>
                    <a:pt x="102" y="91"/>
                    <a:pt x="102" y="90"/>
                    <a:pt x="101" y="91"/>
                  </a:cubicBezTo>
                  <a:cubicBezTo>
                    <a:pt x="101" y="92"/>
                    <a:pt x="101" y="92"/>
                    <a:pt x="102" y="92"/>
                  </a:cubicBezTo>
                  <a:cubicBezTo>
                    <a:pt x="104" y="94"/>
                    <a:pt x="104" y="96"/>
                    <a:pt x="104" y="100"/>
                  </a:cubicBezTo>
                  <a:cubicBezTo>
                    <a:pt x="104" y="104"/>
                    <a:pt x="104" y="109"/>
                    <a:pt x="104" y="111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105" y="119"/>
                    <a:pt x="105" y="125"/>
                    <a:pt x="105" y="127"/>
                  </a:cubicBezTo>
                  <a:cubicBezTo>
                    <a:pt x="105" y="130"/>
                    <a:pt x="104" y="131"/>
                    <a:pt x="106" y="132"/>
                  </a:cubicBezTo>
                  <a:cubicBezTo>
                    <a:pt x="105" y="132"/>
                    <a:pt x="106" y="132"/>
                    <a:pt x="105" y="132"/>
                  </a:cubicBezTo>
                  <a:cubicBezTo>
                    <a:pt x="106" y="137"/>
                    <a:pt x="106" y="141"/>
                    <a:pt x="106" y="145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5"/>
                    <a:pt x="106" y="154"/>
                    <a:pt x="106" y="155"/>
                  </a:cubicBezTo>
                  <a:cubicBezTo>
                    <a:pt x="108" y="153"/>
                    <a:pt x="108" y="152"/>
                    <a:pt x="108" y="150"/>
                  </a:cubicBezTo>
                  <a:cubicBezTo>
                    <a:pt x="107" y="149"/>
                    <a:pt x="107" y="147"/>
                    <a:pt x="107" y="145"/>
                  </a:cubicBezTo>
                  <a:cubicBezTo>
                    <a:pt x="107" y="143"/>
                    <a:pt x="107" y="142"/>
                    <a:pt x="107" y="139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4"/>
                    <a:pt x="108" y="134"/>
                    <a:pt x="108" y="134"/>
                  </a:cubicBezTo>
                  <a:cubicBezTo>
                    <a:pt x="108" y="135"/>
                    <a:pt x="110" y="135"/>
                    <a:pt x="111" y="134"/>
                  </a:cubicBezTo>
                  <a:cubicBezTo>
                    <a:pt x="112" y="133"/>
                    <a:pt x="111" y="131"/>
                    <a:pt x="112" y="130"/>
                  </a:cubicBezTo>
                  <a:cubicBezTo>
                    <a:pt x="114" y="131"/>
                    <a:pt x="113" y="136"/>
                    <a:pt x="115" y="139"/>
                  </a:cubicBezTo>
                  <a:cubicBezTo>
                    <a:pt x="116" y="139"/>
                    <a:pt x="116" y="138"/>
                    <a:pt x="117" y="139"/>
                  </a:cubicBezTo>
                  <a:cubicBezTo>
                    <a:pt x="117" y="137"/>
                    <a:pt x="118" y="136"/>
                    <a:pt x="118" y="134"/>
                  </a:cubicBezTo>
                  <a:cubicBezTo>
                    <a:pt x="115" y="134"/>
                    <a:pt x="116" y="135"/>
                    <a:pt x="115" y="134"/>
                  </a:cubicBezTo>
                  <a:cubicBezTo>
                    <a:pt x="116" y="132"/>
                    <a:pt x="116" y="134"/>
                    <a:pt x="117" y="131"/>
                  </a:cubicBezTo>
                  <a:cubicBezTo>
                    <a:pt x="118" y="129"/>
                    <a:pt x="117" y="128"/>
                    <a:pt x="119" y="128"/>
                  </a:cubicBezTo>
                  <a:cubicBezTo>
                    <a:pt x="119" y="130"/>
                    <a:pt x="120" y="129"/>
                    <a:pt x="120" y="131"/>
                  </a:cubicBezTo>
                  <a:cubicBezTo>
                    <a:pt x="120" y="134"/>
                    <a:pt x="119" y="132"/>
                    <a:pt x="120" y="134"/>
                  </a:cubicBezTo>
                  <a:cubicBezTo>
                    <a:pt x="120" y="135"/>
                    <a:pt x="121" y="135"/>
                    <a:pt x="121" y="137"/>
                  </a:cubicBezTo>
                  <a:cubicBezTo>
                    <a:pt x="121" y="147"/>
                    <a:pt x="121" y="147"/>
                    <a:pt x="121" y="147"/>
                  </a:cubicBezTo>
                  <a:cubicBezTo>
                    <a:pt x="121" y="148"/>
                    <a:pt x="122" y="152"/>
                    <a:pt x="121" y="152"/>
                  </a:cubicBezTo>
                  <a:cubicBezTo>
                    <a:pt x="121" y="153"/>
                    <a:pt x="110" y="155"/>
                    <a:pt x="108" y="155"/>
                  </a:cubicBezTo>
                  <a:cubicBezTo>
                    <a:pt x="102" y="156"/>
                    <a:pt x="105" y="157"/>
                    <a:pt x="103" y="158"/>
                  </a:cubicBezTo>
                  <a:cubicBezTo>
                    <a:pt x="101" y="158"/>
                    <a:pt x="101" y="157"/>
                    <a:pt x="99" y="158"/>
                  </a:cubicBezTo>
                  <a:cubicBezTo>
                    <a:pt x="97" y="158"/>
                    <a:pt x="97" y="159"/>
                    <a:pt x="96" y="158"/>
                  </a:cubicBezTo>
                  <a:cubicBezTo>
                    <a:pt x="96" y="156"/>
                    <a:pt x="96" y="152"/>
                    <a:pt x="96" y="150"/>
                  </a:cubicBezTo>
                  <a:cubicBezTo>
                    <a:pt x="95" y="147"/>
                    <a:pt x="96" y="143"/>
                    <a:pt x="96" y="140"/>
                  </a:cubicBezTo>
                  <a:cubicBezTo>
                    <a:pt x="93" y="140"/>
                    <a:pt x="93" y="140"/>
                    <a:pt x="93" y="140"/>
                  </a:cubicBezTo>
                  <a:cubicBezTo>
                    <a:pt x="94" y="139"/>
                    <a:pt x="95" y="138"/>
                    <a:pt x="96" y="137"/>
                  </a:cubicBezTo>
                  <a:cubicBezTo>
                    <a:pt x="97" y="137"/>
                    <a:pt x="98" y="138"/>
                    <a:pt x="99" y="137"/>
                  </a:cubicBezTo>
                  <a:cubicBezTo>
                    <a:pt x="101" y="137"/>
                    <a:pt x="100" y="137"/>
                    <a:pt x="101" y="135"/>
                  </a:cubicBezTo>
                  <a:cubicBezTo>
                    <a:pt x="103" y="136"/>
                    <a:pt x="102" y="137"/>
                    <a:pt x="101" y="138"/>
                  </a:cubicBezTo>
                  <a:cubicBezTo>
                    <a:pt x="103" y="141"/>
                    <a:pt x="103" y="148"/>
                    <a:pt x="103" y="152"/>
                  </a:cubicBezTo>
                  <a:cubicBezTo>
                    <a:pt x="104" y="151"/>
                    <a:pt x="104" y="152"/>
                    <a:pt x="104" y="151"/>
                  </a:cubicBezTo>
                  <a:cubicBezTo>
                    <a:pt x="105" y="148"/>
                    <a:pt x="105" y="143"/>
                    <a:pt x="105" y="140"/>
                  </a:cubicBezTo>
                  <a:cubicBezTo>
                    <a:pt x="105" y="139"/>
                    <a:pt x="104" y="137"/>
                    <a:pt x="104" y="137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4" y="135"/>
                    <a:pt x="104" y="136"/>
                    <a:pt x="104" y="134"/>
                  </a:cubicBezTo>
                  <a:cubicBezTo>
                    <a:pt x="104" y="134"/>
                    <a:pt x="104" y="132"/>
                    <a:pt x="104" y="132"/>
                  </a:cubicBezTo>
                  <a:cubicBezTo>
                    <a:pt x="104" y="128"/>
                    <a:pt x="99" y="132"/>
                    <a:pt x="92" y="134"/>
                  </a:cubicBezTo>
                  <a:cubicBezTo>
                    <a:pt x="88" y="135"/>
                    <a:pt x="82" y="137"/>
                    <a:pt x="78" y="137"/>
                  </a:cubicBezTo>
                  <a:cubicBezTo>
                    <a:pt x="79" y="135"/>
                    <a:pt x="79" y="137"/>
                    <a:pt x="79" y="135"/>
                  </a:cubicBezTo>
                  <a:cubicBezTo>
                    <a:pt x="80" y="133"/>
                    <a:pt x="79" y="134"/>
                    <a:pt x="79" y="133"/>
                  </a:cubicBezTo>
                  <a:cubicBezTo>
                    <a:pt x="79" y="131"/>
                    <a:pt x="78" y="130"/>
                    <a:pt x="79" y="129"/>
                  </a:cubicBezTo>
                  <a:cubicBezTo>
                    <a:pt x="81" y="130"/>
                    <a:pt x="80" y="132"/>
                    <a:pt x="83" y="133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2" y="132"/>
                    <a:pt x="81" y="131"/>
                    <a:pt x="81" y="131"/>
                  </a:cubicBezTo>
                  <a:cubicBezTo>
                    <a:pt x="82" y="131"/>
                    <a:pt x="82" y="130"/>
                    <a:pt x="83" y="129"/>
                  </a:cubicBezTo>
                  <a:cubicBezTo>
                    <a:pt x="83" y="128"/>
                    <a:pt x="83" y="128"/>
                    <a:pt x="82" y="127"/>
                  </a:cubicBezTo>
                  <a:cubicBezTo>
                    <a:pt x="82" y="123"/>
                    <a:pt x="82" y="120"/>
                    <a:pt x="82" y="116"/>
                  </a:cubicBezTo>
                  <a:cubicBezTo>
                    <a:pt x="82" y="113"/>
                    <a:pt x="80" y="113"/>
                    <a:pt x="80" y="115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81" y="128"/>
                    <a:pt x="79" y="128"/>
                    <a:pt x="79" y="127"/>
                  </a:cubicBezTo>
                  <a:cubicBezTo>
                    <a:pt x="78" y="126"/>
                    <a:pt x="79" y="127"/>
                    <a:pt x="79" y="126"/>
                  </a:cubicBezTo>
                  <a:cubicBezTo>
                    <a:pt x="79" y="124"/>
                    <a:pt x="79" y="116"/>
                    <a:pt x="79" y="113"/>
                  </a:cubicBezTo>
                  <a:cubicBezTo>
                    <a:pt x="79" y="111"/>
                    <a:pt x="78" y="111"/>
                    <a:pt x="78" y="109"/>
                  </a:cubicBezTo>
                  <a:cubicBezTo>
                    <a:pt x="82" y="106"/>
                    <a:pt x="93" y="103"/>
                    <a:pt x="97" y="101"/>
                  </a:cubicBezTo>
                  <a:cubicBezTo>
                    <a:pt x="103" y="98"/>
                    <a:pt x="103" y="98"/>
                    <a:pt x="103" y="98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0" y="94"/>
                    <a:pt x="102" y="96"/>
                    <a:pt x="101" y="98"/>
                  </a:cubicBezTo>
                  <a:cubicBezTo>
                    <a:pt x="100" y="97"/>
                    <a:pt x="100" y="98"/>
                    <a:pt x="100" y="96"/>
                  </a:cubicBezTo>
                  <a:cubicBezTo>
                    <a:pt x="100" y="96"/>
                    <a:pt x="100" y="95"/>
                    <a:pt x="99" y="95"/>
                  </a:cubicBezTo>
                  <a:cubicBezTo>
                    <a:pt x="97" y="95"/>
                    <a:pt x="97" y="96"/>
                    <a:pt x="96" y="97"/>
                  </a:cubicBezTo>
                  <a:cubicBezTo>
                    <a:pt x="98" y="97"/>
                    <a:pt x="98" y="97"/>
                    <a:pt x="98" y="98"/>
                  </a:cubicBezTo>
                  <a:cubicBezTo>
                    <a:pt x="95" y="99"/>
                    <a:pt x="98" y="99"/>
                    <a:pt x="95" y="100"/>
                  </a:cubicBezTo>
                  <a:cubicBezTo>
                    <a:pt x="95" y="98"/>
                    <a:pt x="95" y="98"/>
                    <a:pt x="94" y="97"/>
                  </a:cubicBezTo>
                  <a:cubicBezTo>
                    <a:pt x="93" y="98"/>
                    <a:pt x="94" y="98"/>
                    <a:pt x="92" y="99"/>
                  </a:cubicBezTo>
                  <a:close/>
                  <a:moveTo>
                    <a:pt x="27" y="188"/>
                  </a:moveTo>
                  <a:cubicBezTo>
                    <a:pt x="30" y="188"/>
                    <a:pt x="29" y="188"/>
                    <a:pt x="29" y="189"/>
                  </a:cubicBezTo>
                  <a:cubicBezTo>
                    <a:pt x="28" y="190"/>
                    <a:pt x="28" y="189"/>
                    <a:pt x="27" y="190"/>
                  </a:cubicBezTo>
                  <a:cubicBezTo>
                    <a:pt x="28" y="191"/>
                    <a:pt x="29" y="190"/>
                    <a:pt x="30" y="190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26" y="187"/>
                    <a:pt x="27" y="188"/>
                    <a:pt x="27" y="188"/>
                  </a:cubicBezTo>
                  <a:close/>
                  <a:moveTo>
                    <a:pt x="58" y="237"/>
                  </a:moveTo>
                  <a:cubicBezTo>
                    <a:pt x="58" y="238"/>
                    <a:pt x="59" y="239"/>
                    <a:pt x="60" y="239"/>
                  </a:cubicBezTo>
                  <a:cubicBezTo>
                    <a:pt x="62" y="238"/>
                    <a:pt x="62" y="238"/>
                    <a:pt x="62" y="238"/>
                  </a:cubicBezTo>
                  <a:cubicBezTo>
                    <a:pt x="62" y="238"/>
                    <a:pt x="62" y="239"/>
                    <a:pt x="62" y="237"/>
                  </a:cubicBezTo>
                  <a:cubicBezTo>
                    <a:pt x="61" y="237"/>
                    <a:pt x="62" y="237"/>
                    <a:pt x="61" y="238"/>
                  </a:cubicBezTo>
                  <a:cubicBezTo>
                    <a:pt x="61" y="238"/>
                    <a:pt x="61" y="238"/>
                    <a:pt x="61" y="238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0" y="239"/>
                    <a:pt x="60" y="239"/>
                    <a:pt x="60" y="239"/>
                  </a:cubicBezTo>
                  <a:cubicBezTo>
                    <a:pt x="60" y="238"/>
                    <a:pt x="60" y="239"/>
                    <a:pt x="59" y="237"/>
                  </a:cubicBezTo>
                  <a:cubicBezTo>
                    <a:pt x="59" y="237"/>
                    <a:pt x="59" y="237"/>
                    <a:pt x="59" y="236"/>
                  </a:cubicBezTo>
                  <a:cubicBezTo>
                    <a:pt x="58" y="237"/>
                    <a:pt x="58" y="237"/>
                    <a:pt x="58" y="237"/>
                  </a:cubicBezTo>
                  <a:close/>
                  <a:moveTo>
                    <a:pt x="73" y="250"/>
                  </a:moveTo>
                  <a:cubicBezTo>
                    <a:pt x="71" y="249"/>
                    <a:pt x="72" y="250"/>
                    <a:pt x="71" y="249"/>
                  </a:cubicBezTo>
                  <a:cubicBezTo>
                    <a:pt x="70" y="249"/>
                    <a:pt x="71" y="249"/>
                    <a:pt x="70" y="249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0" y="250"/>
                    <a:pt x="71" y="250"/>
                    <a:pt x="72" y="250"/>
                  </a:cubicBezTo>
                  <a:cubicBezTo>
                    <a:pt x="74" y="251"/>
                    <a:pt x="72" y="250"/>
                    <a:pt x="74" y="251"/>
                  </a:cubicBezTo>
                  <a:cubicBezTo>
                    <a:pt x="75" y="251"/>
                    <a:pt x="74" y="251"/>
                    <a:pt x="75" y="250"/>
                  </a:cubicBezTo>
                  <a:cubicBezTo>
                    <a:pt x="75" y="250"/>
                    <a:pt x="74" y="250"/>
                    <a:pt x="74" y="250"/>
                  </a:cubicBezTo>
                  <a:cubicBezTo>
                    <a:pt x="73" y="250"/>
                    <a:pt x="73" y="250"/>
                    <a:pt x="73" y="250"/>
                  </a:cubicBezTo>
                  <a:close/>
                  <a:moveTo>
                    <a:pt x="65" y="166"/>
                  </a:moveTo>
                  <a:cubicBezTo>
                    <a:pt x="65" y="166"/>
                    <a:pt x="64" y="166"/>
                    <a:pt x="64" y="166"/>
                  </a:cubicBezTo>
                  <a:cubicBezTo>
                    <a:pt x="62" y="166"/>
                    <a:pt x="63" y="166"/>
                    <a:pt x="63" y="167"/>
                  </a:cubicBezTo>
                  <a:cubicBezTo>
                    <a:pt x="63" y="167"/>
                    <a:pt x="62" y="167"/>
                    <a:pt x="64" y="167"/>
                  </a:cubicBezTo>
                  <a:cubicBezTo>
                    <a:pt x="64" y="167"/>
                    <a:pt x="65" y="167"/>
                    <a:pt x="65" y="167"/>
                  </a:cubicBezTo>
                  <a:cubicBezTo>
                    <a:pt x="67" y="167"/>
                    <a:pt x="66" y="167"/>
                    <a:pt x="67" y="166"/>
                  </a:cubicBezTo>
                  <a:cubicBezTo>
                    <a:pt x="65" y="165"/>
                    <a:pt x="66" y="166"/>
                    <a:pt x="65" y="166"/>
                  </a:cubicBezTo>
                  <a:close/>
                  <a:moveTo>
                    <a:pt x="30" y="234"/>
                  </a:moveTo>
                  <a:cubicBezTo>
                    <a:pt x="30" y="234"/>
                    <a:pt x="29" y="234"/>
                    <a:pt x="31" y="234"/>
                  </a:cubicBezTo>
                  <a:cubicBezTo>
                    <a:pt x="31" y="234"/>
                    <a:pt x="31" y="234"/>
                    <a:pt x="31" y="234"/>
                  </a:cubicBezTo>
                  <a:cubicBezTo>
                    <a:pt x="32" y="234"/>
                    <a:pt x="32" y="234"/>
                    <a:pt x="32" y="234"/>
                  </a:cubicBezTo>
                  <a:cubicBezTo>
                    <a:pt x="33" y="234"/>
                    <a:pt x="33" y="235"/>
                    <a:pt x="34" y="234"/>
                  </a:cubicBezTo>
                  <a:cubicBezTo>
                    <a:pt x="34" y="233"/>
                    <a:pt x="35" y="233"/>
                    <a:pt x="32" y="233"/>
                  </a:cubicBezTo>
                  <a:cubicBezTo>
                    <a:pt x="31" y="233"/>
                    <a:pt x="30" y="233"/>
                    <a:pt x="30" y="234"/>
                  </a:cubicBezTo>
                  <a:close/>
                  <a:moveTo>
                    <a:pt x="18" y="195"/>
                  </a:moveTo>
                  <a:cubicBezTo>
                    <a:pt x="20" y="195"/>
                    <a:pt x="20" y="194"/>
                    <a:pt x="20" y="196"/>
                  </a:cubicBezTo>
                  <a:cubicBezTo>
                    <a:pt x="18" y="196"/>
                    <a:pt x="18" y="195"/>
                    <a:pt x="18" y="197"/>
                  </a:cubicBezTo>
                  <a:cubicBezTo>
                    <a:pt x="21" y="197"/>
                    <a:pt x="21" y="197"/>
                    <a:pt x="21" y="197"/>
                  </a:cubicBezTo>
                  <a:cubicBezTo>
                    <a:pt x="21" y="196"/>
                    <a:pt x="21" y="195"/>
                    <a:pt x="20" y="194"/>
                  </a:cubicBezTo>
                  <a:cubicBezTo>
                    <a:pt x="20" y="194"/>
                    <a:pt x="19" y="194"/>
                    <a:pt x="18" y="195"/>
                  </a:cubicBezTo>
                  <a:close/>
                  <a:moveTo>
                    <a:pt x="55" y="195"/>
                  </a:moveTo>
                  <a:cubicBezTo>
                    <a:pt x="54" y="194"/>
                    <a:pt x="55" y="192"/>
                    <a:pt x="53" y="191"/>
                  </a:cubicBezTo>
                  <a:cubicBezTo>
                    <a:pt x="53" y="192"/>
                    <a:pt x="53" y="194"/>
                    <a:pt x="54" y="195"/>
                  </a:cubicBezTo>
                  <a:cubicBezTo>
                    <a:pt x="55" y="195"/>
                    <a:pt x="55" y="195"/>
                    <a:pt x="55" y="195"/>
                  </a:cubicBezTo>
                  <a:close/>
                  <a:moveTo>
                    <a:pt x="17" y="271"/>
                  </a:moveTo>
                  <a:cubicBezTo>
                    <a:pt x="18" y="273"/>
                    <a:pt x="20" y="272"/>
                    <a:pt x="21" y="271"/>
                  </a:cubicBezTo>
                  <a:cubicBezTo>
                    <a:pt x="21" y="271"/>
                    <a:pt x="22" y="271"/>
                    <a:pt x="20" y="271"/>
                  </a:cubicBezTo>
                  <a:cubicBezTo>
                    <a:pt x="17" y="271"/>
                    <a:pt x="17" y="271"/>
                    <a:pt x="17" y="271"/>
                  </a:cubicBezTo>
                  <a:cubicBezTo>
                    <a:pt x="17" y="271"/>
                    <a:pt x="17" y="271"/>
                    <a:pt x="17" y="271"/>
                  </a:cubicBezTo>
                  <a:close/>
                  <a:moveTo>
                    <a:pt x="75" y="130"/>
                  </a:moveTo>
                  <a:cubicBezTo>
                    <a:pt x="75" y="131"/>
                    <a:pt x="75" y="132"/>
                    <a:pt x="76" y="132"/>
                  </a:cubicBezTo>
                  <a:cubicBezTo>
                    <a:pt x="77" y="131"/>
                    <a:pt x="77" y="132"/>
                    <a:pt x="77" y="130"/>
                  </a:cubicBezTo>
                  <a:cubicBezTo>
                    <a:pt x="77" y="128"/>
                    <a:pt x="77" y="129"/>
                    <a:pt x="76" y="129"/>
                  </a:cubicBezTo>
                  <a:cubicBezTo>
                    <a:pt x="75" y="129"/>
                    <a:pt x="75" y="129"/>
                    <a:pt x="75" y="130"/>
                  </a:cubicBezTo>
                  <a:close/>
                  <a:moveTo>
                    <a:pt x="22" y="273"/>
                  </a:moveTo>
                  <a:cubicBezTo>
                    <a:pt x="21" y="273"/>
                    <a:pt x="22" y="273"/>
                    <a:pt x="22" y="273"/>
                  </a:cubicBezTo>
                  <a:cubicBezTo>
                    <a:pt x="21" y="273"/>
                    <a:pt x="21" y="273"/>
                    <a:pt x="21" y="273"/>
                  </a:cubicBezTo>
                  <a:cubicBezTo>
                    <a:pt x="22" y="274"/>
                    <a:pt x="21" y="274"/>
                    <a:pt x="23" y="274"/>
                  </a:cubicBezTo>
                  <a:cubicBezTo>
                    <a:pt x="23" y="274"/>
                    <a:pt x="24" y="274"/>
                    <a:pt x="25" y="274"/>
                  </a:cubicBezTo>
                  <a:cubicBezTo>
                    <a:pt x="26" y="274"/>
                    <a:pt x="27" y="274"/>
                    <a:pt x="28" y="274"/>
                  </a:cubicBezTo>
                  <a:cubicBezTo>
                    <a:pt x="27" y="273"/>
                    <a:pt x="27" y="273"/>
                    <a:pt x="26" y="273"/>
                  </a:cubicBezTo>
                  <a:cubicBezTo>
                    <a:pt x="26" y="273"/>
                    <a:pt x="25" y="273"/>
                    <a:pt x="24" y="273"/>
                  </a:cubicBezTo>
                  <a:cubicBezTo>
                    <a:pt x="24" y="273"/>
                    <a:pt x="23" y="273"/>
                    <a:pt x="22" y="273"/>
                  </a:cubicBezTo>
                  <a:close/>
                  <a:moveTo>
                    <a:pt x="34" y="88"/>
                  </a:moveTo>
                  <a:cubicBezTo>
                    <a:pt x="32" y="85"/>
                    <a:pt x="33" y="86"/>
                    <a:pt x="32" y="86"/>
                  </a:cubicBezTo>
                  <a:cubicBezTo>
                    <a:pt x="31" y="87"/>
                    <a:pt x="32" y="88"/>
                    <a:pt x="32" y="89"/>
                  </a:cubicBezTo>
                  <a:cubicBezTo>
                    <a:pt x="34" y="89"/>
                    <a:pt x="33" y="90"/>
                    <a:pt x="34" y="88"/>
                  </a:cubicBezTo>
                  <a:close/>
                  <a:moveTo>
                    <a:pt x="82" y="176"/>
                  </a:moveTo>
                  <a:cubicBezTo>
                    <a:pt x="82" y="178"/>
                    <a:pt x="81" y="177"/>
                    <a:pt x="82" y="179"/>
                  </a:cubicBezTo>
                  <a:cubicBezTo>
                    <a:pt x="83" y="179"/>
                    <a:pt x="83" y="180"/>
                    <a:pt x="84" y="179"/>
                  </a:cubicBezTo>
                  <a:cubicBezTo>
                    <a:pt x="83" y="177"/>
                    <a:pt x="83" y="179"/>
                    <a:pt x="82" y="178"/>
                  </a:cubicBezTo>
                  <a:cubicBezTo>
                    <a:pt x="83" y="177"/>
                    <a:pt x="83" y="178"/>
                    <a:pt x="84" y="177"/>
                  </a:cubicBezTo>
                  <a:cubicBezTo>
                    <a:pt x="84" y="176"/>
                    <a:pt x="83" y="176"/>
                    <a:pt x="82" y="176"/>
                  </a:cubicBezTo>
                  <a:close/>
                  <a:moveTo>
                    <a:pt x="43" y="244"/>
                  </a:moveTo>
                  <a:cubicBezTo>
                    <a:pt x="44" y="245"/>
                    <a:pt x="45" y="244"/>
                    <a:pt x="46" y="244"/>
                  </a:cubicBezTo>
                  <a:cubicBezTo>
                    <a:pt x="47" y="244"/>
                    <a:pt x="48" y="246"/>
                    <a:pt x="50" y="244"/>
                  </a:cubicBezTo>
                  <a:cubicBezTo>
                    <a:pt x="48" y="244"/>
                    <a:pt x="49" y="244"/>
                    <a:pt x="46" y="244"/>
                  </a:cubicBezTo>
                  <a:cubicBezTo>
                    <a:pt x="45" y="243"/>
                    <a:pt x="44" y="243"/>
                    <a:pt x="43" y="244"/>
                  </a:cubicBezTo>
                  <a:cubicBezTo>
                    <a:pt x="42" y="244"/>
                    <a:pt x="43" y="244"/>
                    <a:pt x="43" y="244"/>
                  </a:cubicBezTo>
                  <a:close/>
                  <a:moveTo>
                    <a:pt x="59" y="56"/>
                  </a:moveTo>
                  <a:cubicBezTo>
                    <a:pt x="61" y="55"/>
                    <a:pt x="60" y="56"/>
                    <a:pt x="62" y="55"/>
                  </a:cubicBezTo>
                  <a:cubicBezTo>
                    <a:pt x="60" y="54"/>
                    <a:pt x="58" y="55"/>
                    <a:pt x="57" y="57"/>
                  </a:cubicBezTo>
                  <a:cubicBezTo>
                    <a:pt x="58" y="57"/>
                    <a:pt x="58" y="57"/>
                    <a:pt x="59" y="58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60" y="56"/>
                    <a:pt x="59" y="58"/>
                    <a:pt x="59" y="56"/>
                  </a:cubicBezTo>
                  <a:close/>
                  <a:moveTo>
                    <a:pt x="50" y="102"/>
                  </a:moveTo>
                  <a:cubicBezTo>
                    <a:pt x="52" y="102"/>
                    <a:pt x="52" y="101"/>
                    <a:pt x="52" y="98"/>
                  </a:cubicBezTo>
                  <a:cubicBezTo>
                    <a:pt x="50" y="98"/>
                    <a:pt x="50" y="98"/>
                    <a:pt x="49" y="99"/>
                  </a:cubicBezTo>
                  <a:cubicBezTo>
                    <a:pt x="50" y="100"/>
                    <a:pt x="50" y="101"/>
                    <a:pt x="50" y="102"/>
                  </a:cubicBezTo>
                  <a:close/>
                  <a:moveTo>
                    <a:pt x="46" y="181"/>
                  </a:moveTo>
                  <a:cubicBezTo>
                    <a:pt x="46" y="180"/>
                    <a:pt x="47" y="180"/>
                    <a:pt x="44" y="180"/>
                  </a:cubicBezTo>
                  <a:cubicBezTo>
                    <a:pt x="43" y="180"/>
                    <a:pt x="42" y="180"/>
                    <a:pt x="41" y="180"/>
                  </a:cubicBezTo>
                  <a:cubicBezTo>
                    <a:pt x="41" y="182"/>
                    <a:pt x="40" y="181"/>
                    <a:pt x="45" y="181"/>
                  </a:cubicBezTo>
                  <a:cubicBezTo>
                    <a:pt x="47" y="181"/>
                    <a:pt x="46" y="182"/>
                    <a:pt x="46" y="181"/>
                  </a:cubicBezTo>
                  <a:close/>
                  <a:moveTo>
                    <a:pt x="69" y="198"/>
                  </a:moveTo>
                  <a:cubicBezTo>
                    <a:pt x="69" y="198"/>
                    <a:pt x="71" y="199"/>
                    <a:pt x="70" y="195"/>
                  </a:cubicBezTo>
                  <a:cubicBezTo>
                    <a:pt x="68" y="191"/>
                    <a:pt x="70" y="192"/>
                    <a:pt x="68" y="192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8" y="196"/>
                    <a:pt x="69" y="194"/>
                    <a:pt x="69" y="198"/>
                  </a:cubicBezTo>
                  <a:close/>
                  <a:moveTo>
                    <a:pt x="6" y="182"/>
                  </a:moveTo>
                  <a:cubicBezTo>
                    <a:pt x="5" y="184"/>
                    <a:pt x="5" y="184"/>
                    <a:pt x="5" y="184"/>
                  </a:cubicBezTo>
                  <a:cubicBezTo>
                    <a:pt x="7" y="183"/>
                    <a:pt x="6" y="184"/>
                    <a:pt x="7" y="183"/>
                  </a:cubicBezTo>
                  <a:cubicBezTo>
                    <a:pt x="11" y="182"/>
                    <a:pt x="11" y="184"/>
                    <a:pt x="13" y="183"/>
                  </a:cubicBezTo>
                  <a:cubicBezTo>
                    <a:pt x="12" y="181"/>
                    <a:pt x="13" y="182"/>
                    <a:pt x="9" y="182"/>
                  </a:cubicBezTo>
                  <a:cubicBezTo>
                    <a:pt x="8" y="182"/>
                    <a:pt x="7" y="182"/>
                    <a:pt x="6" y="182"/>
                  </a:cubicBezTo>
                  <a:close/>
                  <a:moveTo>
                    <a:pt x="66" y="95"/>
                  </a:moveTo>
                  <a:cubicBezTo>
                    <a:pt x="67" y="94"/>
                    <a:pt x="67" y="95"/>
                    <a:pt x="68" y="93"/>
                  </a:cubicBezTo>
                  <a:cubicBezTo>
                    <a:pt x="66" y="93"/>
                    <a:pt x="67" y="94"/>
                    <a:pt x="64" y="94"/>
                  </a:cubicBezTo>
                  <a:cubicBezTo>
                    <a:pt x="64" y="96"/>
                    <a:pt x="64" y="97"/>
                    <a:pt x="64" y="99"/>
                  </a:cubicBezTo>
                  <a:cubicBezTo>
                    <a:pt x="66" y="97"/>
                    <a:pt x="65" y="97"/>
                    <a:pt x="66" y="95"/>
                  </a:cubicBezTo>
                  <a:close/>
                  <a:moveTo>
                    <a:pt x="63" y="57"/>
                  </a:moveTo>
                  <a:cubicBezTo>
                    <a:pt x="63" y="55"/>
                    <a:pt x="63" y="56"/>
                    <a:pt x="64" y="55"/>
                  </a:cubicBezTo>
                  <a:cubicBezTo>
                    <a:pt x="66" y="54"/>
                    <a:pt x="67" y="56"/>
                    <a:pt x="68" y="54"/>
                  </a:cubicBezTo>
                  <a:cubicBezTo>
                    <a:pt x="66" y="54"/>
                    <a:pt x="66" y="54"/>
                    <a:pt x="65" y="54"/>
                  </a:cubicBezTo>
                  <a:cubicBezTo>
                    <a:pt x="64" y="54"/>
                    <a:pt x="64" y="54"/>
                    <a:pt x="62" y="54"/>
                  </a:cubicBezTo>
                  <a:cubicBezTo>
                    <a:pt x="62" y="55"/>
                    <a:pt x="63" y="55"/>
                    <a:pt x="63" y="56"/>
                  </a:cubicBezTo>
                  <a:cubicBezTo>
                    <a:pt x="61" y="57"/>
                    <a:pt x="61" y="56"/>
                    <a:pt x="60" y="58"/>
                  </a:cubicBezTo>
                  <a:cubicBezTo>
                    <a:pt x="61" y="58"/>
                    <a:pt x="60" y="58"/>
                    <a:pt x="62" y="58"/>
                  </a:cubicBezTo>
                  <a:cubicBezTo>
                    <a:pt x="62" y="58"/>
                    <a:pt x="63" y="57"/>
                    <a:pt x="63" y="57"/>
                  </a:cubicBezTo>
                  <a:close/>
                  <a:moveTo>
                    <a:pt x="36" y="162"/>
                  </a:moveTo>
                  <a:cubicBezTo>
                    <a:pt x="36" y="162"/>
                    <a:pt x="36" y="163"/>
                    <a:pt x="36" y="163"/>
                  </a:cubicBezTo>
                  <a:cubicBezTo>
                    <a:pt x="36" y="165"/>
                    <a:pt x="36" y="163"/>
                    <a:pt x="37" y="164"/>
                  </a:cubicBezTo>
                  <a:cubicBezTo>
                    <a:pt x="37" y="163"/>
                    <a:pt x="37" y="164"/>
                    <a:pt x="37" y="163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6" y="158"/>
                    <a:pt x="38" y="158"/>
                    <a:pt x="36" y="158"/>
                  </a:cubicBezTo>
                  <a:cubicBezTo>
                    <a:pt x="36" y="158"/>
                    <a:pt x="37" y="159"/>
                    <a:pt x="35" y="158"/>
                  </a:cubicBezTo>
                  <a:cubicBezTo>
                    <a:pt x="35" y="161"/>
                    <a:pt x="35" y="158"/>
                    <a:pt x="35" y="160"/>
                  </a:cubicBezTo>
                  <a:cubicBezTo>
                    <a:pt x="36" y="161"/>
                    <a:pt x="35" y="160"/>
                    <a:pt x="36" y="160"/>
                  </a:cubicBezTo>
                  <a:cubicBezTo>
                    <a:pt x="37" y="163"/>
                    <a:pt x="36" y="158"/>
                    <a:pt x="35" y="163"/>
                  </a:cubicBezTo>
                  <a:cubicBezTo>
                    <a:pt x="36" y="162"/>
                    <a:pt x="35" y="162"/>
                    <a:pt x="36" y="162"/>
                  </a:cubicBezTo>
                  <a:close/>
                  <a:moveTo>
                    <a:pt x="83" y="256"/>
                  </a:moveTo>
                  <a:cubicBezTo>
                    <a:pt x="76" y="255"/>
                    <a:pt x="76" y="255"/>
                    <a:pt x="76" y="255"/>
                  </a:cubicBezTo>
                  <a:cubicBezTo>
                    <a:pt x="76" y="256"/>
                    <a:pt x="75" y="257"/>
                    <a:pt x="80" y="256"/>
                  </a:cubicBezTo>
                  <a:cubicBezTo>
                    <a:pt x="82" y="256"/>
                    <a:pt x="83" y="258"/>
                    <a:pt x="83" y="256"/>
                  </a:cubicBezTo>
                  <a:close/>
                  <a:moveTo>
                    <a:pt x="74" y="94"/>
                  </a:moveTo>
                  <a:cubicBezTo>
                    <a:pt x="76" y="93"/>
                    <a:pt x="74" y="92"/>
                    <a:pt x="75" y="91"/>
                  </a:cubicBezTo>
                  <a:cubicBezTo>
                    <a:pt x="75" y="89"/>
                    <a:pt x="76" y="90"/>
                    <a:pt x="77" y="89"/>
                  </a:cubicBezTo>
                  <a:cubicBezTo>
                    <a:pt x="73" y="89"/>
                    <a:pt x="73" y="89"/>
                    <a:pt x="73" y="89"/>
                  </a:cubicBezTo>
                  <a:cubicBezTo>
                    <a:pt x="74" y="94"/>
                    <a:pt x="73" y="92"/>
                    <a:pt x="74" y="94"/>
                  </a:cubicBezTo>
                  <a:close/>
                  <a:moveTo>
                    <a:pt x="84" y="257"/>
                  </a:moveTo>
                  <a:cubicBezTo>
                    <a:pt x="85" y="257"/>
                    <a:pt x="84" y="257"/>
                    <a:pt x="85" y="257"/>
                  </a:cubicBezTo>
                  <a:cubicBezTo>
                    <a:pt x="86" y="257"/>
                    <a:pt x="88" y="257"/>
                    <a:pt x="88" y="257"/>
                  </a:cubicBezTo>
                  <a:cubicBezTo>
                    <a:pt x="90" y="257"/>
                    <a:pt x="91" y="257"/>
                    <a:pt x="92" y="257"/>
                  </a:cubicBezTo>
                  <a:cubicBezTo>
                    <a:pt x="91" y="255"/>
                    <a:pt x="92" y="256"/>
                    <a:pt x="89" y="256"/>
                  </a:cubicBezTo>
                  <a:cubicBezTo>
                    <a:pt x="87" y="256"/>
                    <a:pt x="88" y="256"/>
                    <a:pt x="86" y="256"/>
                  </a:cubicBezTo>
                  <a:cubicBezTo>
                    <a:pt x="84" y="256"/>
                    <a:pt x="85" y="255"/>
                    <a:pt x="84" y="257"/>
                  </a:cubicBezTo>
                  <a:close/>
                  <a:moveTo>
                    <a:pt x="19" y="269"/>
                  </a:moveTo>
                  <a:cubicBezTo>
                    <a:pt x="22" y="269"/>
                    <a:pt x="24" y="269"/>
                    <a:pt x="27" y="268"/>
                  </a:cubicBezTo>
                  <a:cubicBezTo>
                    <a:pt x="28" y="268"/>
                    <a:pt x="28" y="268"/>
                    <a:pt x="29" y="268"/>
                  </a:cubicBezTo>
                  <a:cubicBezTo>
                    <a:pt x="26" y="267"/>
                    <a:pt x="26" y="268"/>
                    <a:pt x="23" y="268"/>
                  </a:cubicBezTo>
                  <a:cubicBezTo>
                    <a:pt x="21" y="269"/>
                    <a:pt x="21" y="268"/>
                    <a:pt x="19" y="269"/>
                  </a:cubicBezTo>
                  <a:close/>
                  <a:moveTo>
                    <a:pt x="66" y="252"/>
                  </a:moveTo>
                  <a:cubicBezTo>
                    <a:pt x="66" y="252"/>
                    <a:pt x="66" y="252"/>
                    <a:pt x="66" y="252"/>
                  </a:cubicBezTo>
                  <a:cubicBezTo>
                    <a:pt x="66" y="252"/>
                    <a:pt x="66" y="253"/>
                    <a:pt x="66" y="252"/>
                  </a:cubicBezTo>
                  <a:cubicBezTo>
                    <a:pt x="66" y="252"/>
                    <a:pt x="65" y="253"/>
                    <a:pt x="65" y="253"/>
                  </a:cubicBezTo>
                  <a:cubicBezTo>
                    <a:pt x="64" y="252"/>
                    <a:pt x="64" y="252"/>
                    <a:pt x="64" y="252"/>
                  </a:cubicBezTo>
                  <a:cubicBezTo>
                    <a:pt x="62" y="253"/>
                    <a:pt x="63" y="251"/>
                    <a:pt x="62" y="254"/>
                  </a:cubicBezTo>
                  <a:cubicBezTo>
                    <a:pt x="63" y="254"/>
                    <a:pt x="65" y="254"/>
                    <a:pt x="66" y="254"/>
                  </a:cubicBezTo>
                  <a:cubicBezTo>
                    <a:pt x="67" y="253"/>
                    <a:pt x="67" y="253"/>
                    <a:pt x="66" y="252"/>
                  </a:cubicBezTo>
                  <a:close/>
                  <a:moveTo>
                    <a:pt x="29" y="181"/>
                  </a:moveTo>
                  <a:cubicBezTo>
                    <a:pt x="29" y="182"/>
                    <a:pt x="29" y="182"/>
                    <a:pt x="30" y="183"/>
                  </a:cubicBezTo>
                  <a:cubicBezTo>
                    <a:pt x="29" y="183"/>
                    <a:pt x="29" y="183"/>
                    <a:pt x="28" y="183"/>
                  </a:cubicBezTo>
                  <a:cubicBezTo>
                    <a:pt x="26" y="183"/>
                    <a:pt x="28" y="183"/>
                    <a:pt x="27" y="183"/>
                  </a:cubicBezTo>
                  <a:cubicBezTo>
                    <a:pt x="26" y="183"/>
                    <a:pt x="27" y="183"/>
                    <a:pt x="26" y="184"/>
                  </a:cubicBezTo>
                  <a:cubicBezTo>
                    <a:pt x="26" y="185"/>
                    <a:pt x="26" y="185"/>
                    <a:pt x="26" y="185"/>
                  </a:cubicBezTo>
                  <a:cubicBezTo>
                    <a:pt x="27" y="184"/>
                    <a:pt x="26" y="184"/>
                    <a:pt x="27" y="184"/>
                  </a:cubicBezTo>
                  <a:cubicBezTo>
                    <a:pt x="28" y="184"/>
                    <a:pt x="29" y="184"/>
                    <a:pt x="30" y="184"/>
                  </a:cubicBezTo>
                  <a:cubicBezTo>
                    <a:pt x="29" y="186"/>
                    <a:pt x="29" y="185"/>
                    <a:pt x="28" y="186"/>
                  </a:cubicBezTo>
                  <a:cubicBezTo>
                    <a:pt x="30" y="186"/>
                    <a:pt x="29" y="186"/>
                    <a:pt x="31" y="185"/>
                  </a:cubicBezTo>
                  <a:cubicBezTo>
                    <a:pt x="30" y="184"/>
                    <a:pt x="30" y="182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lose/>
                  <a:moveTo>
                    <a:pt x="26" y="178"/>
                  </a:moveTo>
                  <a:cubicBezTo>
                    <a:pt x="28" y="178"/>
                    <a:pt x="28" y="178"/>
                    <a:pt x="28" y="178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0" y="178"/>
                    <a:pt x="30" y="180"/>
                    <a:pt x="30" y="177"/>
                  </a:cubicBezTo>
                  <a:cubicBezTo>
                    <a:pt x="29" y="177"/>
                    <a:pt x="28" y="177"/>
                    <a:pt x="28" y="178"/>
                  </a:cubicBezTo>
                  <a:cubicBezTo>
                    <a:pt x="27" y="177"/>
                    <a:pt x="27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lose/>
                  <a:moveTo>
                    <a:pt x="38" y="244"/>
                  </a:moveTo>
                  <a:cubicBezTo>
                    <a:pt x="38" y="244"/>
                    <a:pt x="33" y="242"/>
                    <a:pt x="30" y="243"/>
                  </a:cubicBezTo>
                  <a:cubicBezTo>
                    <a:pt x="32" y="244"/>
                    <a:pt x="39" y="245"/>
                    <a:pt x="40" y="244"/>
                  </a:cubicBezTo>
                  <a:cubicBezTo>
                    <a:pt x="40" y="242"/>
                    <a:pt x="40" y="244"/>
                    <a:pt x="38" y="244"/>
                  </a:cubicBezTo>
                  <a:close/>
                  <a:moveTo>
                    <a:pt x="22" y="271"/>
                  </a:moveTo>
                  <a:cubicBezTo>
                    <a:pt x="23" y="272"/>
                    <a:pt x="22" y="271"/>
                    <a:pt x="23" y="272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0" y="270"/>
                    <a:pt x="26" y="271"/>
                    <a:pt x="22" y="271"/>
                  </a:cubicBezTo>
                  <a:close/>
                  <a:moveTo>
                    <a:pt x="82" y="192"/>
                  </a:moveTo>
                  <a:cubicBezTo>
                    <a:pt x="84" y="192"/>
                    <a:pt x="83" y="192"/>
                    <a:pt x="85" y="192"/>
                  </a:cubicBezTo>
                  <a:cubicBezTo>
                    <a:pt x="84" y="194"/>
                    <a:pt x="85" y="193"/>
                    <a:pt x="84" y="194"/>
                  </a:cubicBezTo>
                  <a:cubicBezTo>
                    <a:pt x="82" y="194"/>
                    <a:pt x="83" y="193"/>
                    <a:pt x="82" y="195"/>
                  </a:cubicBezTo>
                  <a:cubicBezTo>
                    <a:pt x="85" y="194"/>
                    <a:pt x="86" y="194"/>
                    <a:pt x="86" y="190"/>
                  </a:cubicBezTo>
                  <a:cubicBezTo>
                    <a:pt x="84" y="190"/>
                    <a:pt x="85" y="190"/>
                    <a:pt x="84" y="191"/>
                  </a:cubicBezTo>
                  <a:cubicBezTo>
                    <a:pt x="82" y="191"/>
                    <a:pt x="82" y="191"/>
                    <a:pt x="82" y="192"/>
                  </a:cubicBezTo>
                  <a:close/>
                  <a:moveTo>
                    <a:pt x="75" y="233"/>
                  </a:moveTo>
                  <a:cubicBezTo>
                    <a:pt x="76" y="234"/>
                    <a:pt x="76" y="233"/>
                    <a:pt x="77" y="233"/>
                  </a:cubicBezTo>
                  <a:cubicBezTo>
                    <a:pt x="79" y="233"/>
                    <a:pt x="76" y="234"/>
                    <a:pt x="79" y="234"/>
                  </a:cubicBezTo>
                  <a:cubicBezTo>
                    <a:pt x="79" y="234"/>
                    <a:pt x="80" y="233"/>
                    <a:pt x="80" y="233"/>
                  </a:cubicBezTo>
                  <a:cubicBezTo>
                    <a:pt x="81" y="233"/>
                    <a:pt x="83" y="234"/>
                    <a:pt x="84" y="233"/>
                  </a:cubicBezTo>
                  <a:cubicBezTo>
                    <a:pt x="85" y="232"/>
                    <a:pt x="85" y="233"/>
                    <a:pt x="85" y="232"/>
                  </a:cubicBezTo>
                  <a:cubicBezTo>
                    <a:pt x="83" y="232"/>
                    <a:pt x="76" y="233"/>
                    <a:pt x="75" y="233"/>
                  </a:cubicBezTo>
                  <a:close/>
                  <a:moveTo>
                    <a:pt x="69" y="115"/>
                  </a:moveTo>
                  <a:cubicBezTo>
                    <a:pt x="70" y="117"/>
                    <a:pt x="69" y="116"/>
                    <a:pt x="72" y="116"/>
                  </a:cubicBezTo>
                  <a:cubicBezTo>
                    <a:pt x="72" y="116"/>
                    <a:pt x="72" y="116"/>
                    <a:pt x="72" y="115"/>
                  </a:cubicBezTo>
                  <a:cubicBezTo>
                    <a:pt x="75" y="114"/>
                    <a:pt x="74" y="115"/>
                    <a:pt x="76" y="114"/>
                  </a:cubicBezTo>
                  <a:cubicBezTo>
                    <a:pt x="76" y="113"/>
                    <a:pt x="77" y="112"/>
                    <a:pt x="73" y="114"/>
                  </a:cubicBezTo>
                  <a:cubicBezTo>
                    <a:pt x="69" y="115"/>
                    <a:pt x="70" y="114"/>
                    <a:pt x="69" y="115"/>
                  </a:cubicBezTo>
                  <a:close/>
                  <a:moveTo>
                    <a:pt x="32" y="247"/>
                  </a:moveTo>
                  <a:cubicBezTo>
                    <a:pt x="32" y="246"/>
                    <a:pt x="32" y="246"/>
                    <a:pt x="32" y="246"/>
                  </a:cubicBezTo>
                  <a:cubicBezTo>
                    <a:pt x="30" y="246"/>
                    <a:pt x="29" y="246"/>
                    <a:pt x="27" y="246"/>
                  </a:cubicBezTo>
                  <a:cubicBezTo>
                    <a:pt x="23" y="246"/>
                    <a:pt x="24" y="246"/>
                    <a:pt x="24" y="247"/>
                  </a:cubicBezTo>
                  <a:cubicBezTo>
                    <a:pt x="24" y="247"/>
                    <a:pt x="25" y="247"/>
                    <a:pt x="26" y="247"/>
                  </a:cubicBezTo>
                  <a:cubicBezTo>
                    <a:pt x="26" y="247"/>
                    <a:pt x="26" y="247"/>
                    <a:pt x="27" y="247"/>
                  </a:cubicBezTo>
                  <a:cubicBezTo>
                    <a:pt x="32" y="247"/>
                    <a:pt x="28" y="249"/>
                    <a:pt x="32" y="247"/>
                  </a:cubicBezTo>
                  <a:cubicBezTo>
                    <a:pt x="33" y="247"/>
                    <a:pt x="34" y="248"/>
                    <a:pt x="35" y="248"/>
                  </a:cubicBezTo>
                  <a:cubicBezTo>
                    <a:pt x="37" y="247"/>
                    <a:pt x="38" y="248"/>
                    <a:pt x="41" y="248"/>
                  </a:cubicBezTo>
                  <a:cubicBezTo>
                    <a:pt x="41" y="247"/>
                    <a:pt x="41" y="246"/>
                    <a:pt x="40" y="246"/>
                  </a:cubicBezTo>
                  <a:cubicBezTo>
                    <a:pt x="39" y="246"/>
                    <a:pt x="38" y="247"/>
                    <a:pt x="37" y="247"/>
                  </a:cubicBezTo>
                  <a:cubicBezTo>
                    <a:pt x="35" y="247"/>
                    <a:pt x="36" y="246"/>
                    <a:pt x="34" y="246"/>
                  </a:cubicBezTo>
                  <a:cubicBezTo>
                    <a:pt x="33" y="246"/>
                    <a:pt x="34" y="247"/>
                    <a:pt x="32" y="247"/>
                  </a:cubicBezTo>
                  <a:close/>
                  <a:moveTo>
                    <a:pt x="87" y="198"/>
                  </a:moveTo>
                  <a:cubicBezTo>
                    <a:pt x="86" y="197"/>
                    <a:pt x="86" y="197"/>
                    <a:pt x="85" y="197"/>
                  </a:cubicBezTo>
                  <a:cubicBezTo>
                    <a:pt x="84" y="200"/>
                    <a:pt x="85" y="199"/>
                    <a:pt x="85" y="201"/>
                  </a:cubicBezTo>
                  <a:cubicBezTo>
                    <a:pt x="85" y="202"/>
                    <a:pt x="84" y="202"/>
                    <a:pt x="87" y="202"/>
                  </a:cubicBezTo>
                  <a:cubicBezTo>
                    <a:pt x="87" y="202"/>
                    <a:pt x="86" y="201"/>
                    <a:pt x="86" y="200"/>
                  </a:cubicBezTo>
                  <a:cubicBezTo>
                    <a:pt x="88" y="198"/>
                    <a:pt x="87" y="199"/>
                    <a:pt x="87" y="198"/>
                  </a:cubicBezTo>
                  <a:close/>
                  <a:moveTo>
                    <a:pt x="34" y="235"/>
                  </a:moveTo>
                  <a:cubicBezTo>
                    <a:pt x="34" y="236"/>
                    <a:pt x="37" y="235"/>
                    <a:pt x="38" y="235"/>
                  </a:cubicBezTo>
                  <a:cubicBezTo>
                    <a:pt x="40" y="235"/>
                    <a:pt x="41" y="236"/>
                    <a:pt x="42" y="234"/>
                  </a:cubicBezTo>
                  <a:cubicBezTo>
                    <a:pt x="35" y="234"/>
                    <a:pt x="35" y="234"/>
                    <a:pt x="35" y="234"/>
                  </a:cubicBezTo>
                  <a:cubicBezTo>
                    <a:pt x="34" y="234"/>
                    <a:pt x="34" y="235"/>
                    <a:pt x="34" y="235"/>
                  </a:cubicBezTo>
                  <a:close/>
                  <a:moveTo>
                    <a:pt x="94" y="55"/>
                  </a:moveTo>
                  <a:cubicBezTo>
                    <a:pt x="94" y="53"/>
                    <a:pt x="95" y="54"/>
                    <a:pt x="93" y="53"/>
                  </a:cubicBezTo>
                  <a:cubicBezTo>
                    <a:pt x="93" y="53"/>
                    <a:pt x="87" y="52"/>
                    <a:pt x="85" y="53"/>
                  </a:cubicBezTo>
                  <a:cubicBezTo>
                    <a:pt x="86" y="54"/>
                    <a:pt x="87" y="54"/>
                    <a:pt x="87" y="54"/>
                  </a:cubicBezTo>
                  <a:cubicBezTo>
                    <a:pt x="87" y="54"/>
                    <a:pt x="87" y="54"/>
                    <a:pt x="88" y="54"/>
                  </a:cubicBezTo>
                  <a:cubicBezTo>
                    <a:pt x="89" y="54"/>
                    <a:pt x="89" y="54"/>
                    <a:pt x="90" y="55"/>
                  </a:cubicBezTo>
                  <a:cubicBezTo>
                    <a:pt x="89" y="56"/>
                    <a:pt x="89" y="55"/>
                    <a:pt x="90" y="57"/>
                  </a:cubicBezTo>
                  <a:cubicBezTo>
                    <a:pt x="92" y="56"/>
                    <a:pt x="92" y="56"/>
                    <a:pt x="92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0" y="55"/>
                    <a:pt x="91" y="57"/>
                    <a:pt x="90" y="56"/>
                  </a:cubicBezTo>
                  <a:cubicBezTo>
                    <a:pt x="89" y="55"/>
                    <a:pt x="91" y="54"/>
                    <a:pt x="92" y="54"/>
                  </a:cubicBezTo>
                  <a:cubicBezTo>
                    <a:pt x="94" y="54"/>
                    <a:pt x="92" y="54"/>
                    <a:pt x="94" y="55"/>
                  </a:cubicBezTo>
                  <a:close/>
                  <a:moveTo>
                    <a:pt x="43" y="104"/>
                  </a:moveTo>
                  <a:cubicBezTo>
                    <a:pt x="45" y="104"/>
                    <a:pt x="44" y="102"/>
                    <a:pt x="45" y="101"/>
                  </a:cubicBezTo>
                  <a:cubicBezTo>
                    <a:pt x="46" y="100"/>
                    <a:pt x="48" y="102"/>
                    <a:pt x="49" y="99"/>
                  </a:cubicBezTo>
                  <a:cubicBezTo>
                    <a:pt x="47" y="99"/>
                    <a:pt x="45" y="100"/>
                    <a:pt x="43" y="100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43" y="103"/>
                    <a:pt x="42" y="103"/>
                    <a:pt x="43" y="104"/>
                  </a:cubicBezTo>
                  <a:close/>
                  <a:moveTo>
                    <a:pt x="85" y="243"/>
                  </a:moveTo>
                  <a:cubicBezTo>
                    <a:pt x="87" y="243"/>
                    <a:pt x="89" y="243"/>
                    <a:pt x="90" y="243"/>
                  </a:cubicBezTo>
                  <a:cubicBezTo>
                    <a:pt x="94" y="243"/>
                    <a:pt x="94" y="243"/>
                    <a:pt x="94" y="243"/>
                  </a:cubicBezTo>
                  <a:cubicBezTo>
                    <a:pt x="96" y="243"/>
                    <a:pt x="95" y="243"/>
                    <a:pt x="95" y="243"/>
                  </a:cubicBezTo>
                  <a:cubicBezTo>
                    <a:pt x="94" y="242"/>
                    <a:pt x="94" y="242"/>
                    <a:pt x="93" y="242"/>
                  </a:cubicBezTo>
                  <a:cubicBezTo>
                    <a:pt x="91" y="242"/>
                    <a:pt x="90" y="242"/>
                    <a:pt x="89" y="241"/>
                  </a:cubicBezTo>
                  <a:cubicBezTo>
                    <a:pt x="88" y="242"/>
                    <a:pt x="88" y="242"/>
                    <a:pt x="88" y="242"/>
                  </a:cubicBezTo>
                  <a:cubicBezTo>
                    <a:pt x="88" y="242"/>
                    <a:pt x="88" y="241"/>
                    <a:pt x="86" y="242"/>
                  </a:cubicBezTo>
                  <a:cubicBezTo>
                    <a:pt x="85" y="242"/>
                    <a:pt x="85" y="242"/>
                    <a:pt x="85" y="243"/>
                  </a:cubicBezTo>
                  <a:close/>
                  <a:moveTo>
                    <a:pt x="10" y="234"/>
                  </a:moveTo>
                  <a:cubicBezTo>
                    <a:pt x="11" y="234"/>
                    <a:pt x="10" y="235"/>
                    <a:pt x="12" y="234"/>
                  </a:cubicBezTo>
                  <a:cubicBezTo>
                    <a:pt x="12" y="234"/>
                    <a:pt x="15" y="233"/>
                    <a:pt x="16" y="234"/>
                  </a:cubicBezTo>
                  <a:cubicBezTo>
                    <a:pt x="18" y="234"/>
                    <a:pt x="18" y="234"/>
                    <a:pt x="18" y="234"/>
                  </a:cubicBezTo>
                  <a:cubicBezTo>
                    <a:pt x="19" y="234"/>
                    <a:pt x="19" y="235"/>
                    <a:pt x="21" y="235"/>
                  </a:cubicBezTo>
                  <a:cubicBezTo>
                    <a:pt x="20" y="232"/>
                    <a:pt x="16" y="232"/>
                    <a:pt x="13" y="233"/>
                  </a:cubicBezTo>
                  <a:cubicBezTo>
                    <a:pt x="10" y="234"/>
                    <a:pt x="10" y="234"/>
                    <a:pt x="10" y="234"/>
                  </a:cubicBezTo>
                  <a:close/>
                  <a:moveTo>
                    <a:pt x="46" y="98"/>
                  </a:moveTo>
                  <a:cubicBezTo>
                    <a:pt x="47" y="96"/>
                    <a:pt x="47" y="95"/>
                    <a:pt x="46" y="94"/>
                  </a:cubicBezTo>
                  <a:cubicBezTo>
                    <a:pt x="45" y="96"/>
                    <a:pt x="46" y="95"/>
                    <a:pt x="46" y="97"/>
                  </a:cubicBezTo>
                  <a:cubicBezTo>
                    <a:pt x="43" y="97"/>
                    <a:pt x="41" y="97"/>
                    <a:pt x="41" y="97"/>
                  </a:cubicBezTo>
                  <a:cubicBezTo>
                    <a:pt x="38" y="97"/>
                    <a:pt x="40" y="97"/>
                    <a:pt x="39" y="97"/>
                  </a:cubicBezTo>
                  <a:cubicBezTo>
                    <a:pt x="39" y="99"/>
                    <a:pt x="38" y="99"/>
                    <a:pt x="41" y="98"/>
                  </a:cubicBezTo>
                  <a:cubicBezTo>
                    <a:pt x="42" y="98"/>
                    <a:pt x="41" y="97"/>
                    <a:pt x="42" y="98"/>
                  </a:cubicBezTo>
                  <a:cubicBezTo>
                    <a:pt x="44" y="98"/>
                    <a:pt x="43" y="99"/>
                    <a:pt x="46" y="98"/>
                  </a:cubicBezTo>
                  <a:close/>
                  <a:moveTo>
                    <a:pt x="5" y="159"/>
                  </a:moveTo>
                  <a:cubicBezTo>
                    <a:pt x="7" y="158"/>
                    <a:pt x="6" y="159"/>
                    <a:pt x="7" y="156"/>
                  </a:cubicBezTo>
                  <a:cubicBezTo>
                    <a:pt x="9" y="153"/>
                    <a:pt x="6" y="155"/>
                    <a:pt x="6" y="155"/>
                  </a:cubicBezTo>
                  <a:cubicBezTo>
                    <a:pt x="4" y="156"/>
                    <a:pt x="3" y="154"/>
                    <a:pt x="5" y="159"/>
                  </a:cubicBezTo>
                  <a:close/>
                  <a:moveTo>
                    <a:pt x="57" y="185"/>
                  </a:moveTo>
                  <a:cubicBezTo>
                    <a:pt x="58" y="184"/>
                    <a:pt x="58" y="184"/>
                    <a:pt x="58" y="184"/>
                  </a:cubicBezTo>
                  <a:cubicBezTo>
                    <a:pt x="53" y="182"/>
                    <a:pt x="53" y="182"/>
                    <a:pt x="53" y="182"/>
                  </a:cubicBezTo>
                  <a:cubicBezTo>
                    <a:pt x="53" y="184"/>
                    <a:pt x="53" y="184"/>
                    <a:pt x="54" y="185"/>
                  </a:cubicBezTo>
                  <a:cubicBezTo>
                    <a:pt x="55" y="186"/>
                    <a:pt x="55" y="185"/>
                    <a:pt x="55" y="186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7" y="188"/>
                    <a:pt x="56" y="187"/>
                    <a:pt x="58" y="187"/>
                  </a:cubicBezTo>
                  <a:cubicBezTo>
                    <a:pt x="57" y="185"/>
                    <a:pt x="57" y="185"/>
                    <a:pt x="57" y="185"/>
                  </a:cubicBezTo>
                  <a:cubicBezTo>
                    <a:pt x="57" y="185"/>
                    <a:pt x="57" y="185"/>
                    <a:pt x="57" y="185"/>
                  </a:cubicBezTo>
                  <a:close/>
                  <a:moveTo>
                    <a:pt x="57" y="199"/>
                  </a:moveTo>
                  <a:cubicBezTo>
                    <a:pt x="57" y="197"/>
                    <a:pt x="57" y="197"/>
                    <a:pt x="57" y="197"/>
                  </a:cubicBezTo>
                  <a:cubicBezTo>
                    <a:pt x="57" y="194"/>
                    <a:pt x="57" y="196"/>
                    <a:pt x="57" y="195"/>
                  </a:cubicBezTo>
                  <a:cubicBezTo>
                    <a:pt x="55" y="196"/>
                    <a:pt x="56" y="196"/>
                    <a:pt x="56" y="198"/>
                  </a:cubicBezTo>
                  <a:cubicBezTo>
                    <a:pt x="53" y="199"/>
                    <a:pt x="53" y="202"/>
                    <a:pt x="54" y="203"/>
                  </a:cubicBezTo>
                  <a:cubicBezTo>
                    <a:pt x="55" y="201"/>
                    <a:pt x="53" y="203"/>
                    <a:pt x="55" y="200"/>
                  </a:cubicBezTo>
                  <a:cubicBezTo>
                    <a:pt x="57" y="200"/>
                    <a:pt x="57" y="201"/>
                    <a:pt x="58" y="200"/>
                  </a:cubicBezTo>
                  <a:cubicBezTo>
                    <a:pt x="57" y="199"/>
                    <a:pt x="57" y="199"/>
                    <a:pt x="57" y="199"/>
                  </a:cubicBezTo>
                  <a:close/>
                  <a:moveTo>
                    <a:pt x="87" y="110"/>
                  </a:moveTo>
                  <a:cubicBezTo>
                    <a:pt x="89" y="108"/>
                    <a:pt x="87" y="109"/>
                    <a:pt x="90" y="109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6"/>
                    <a:pt x="89" y="106"/>
                    <a:pt x="88" y="106"/>
                  </a:cubicBezTo>
                  <a:cubicBezTo>
                    <a:pt x="88" y="106"/>
                    <a:pt x="88" y="106"/>
                    <a:pt x="89" y="107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85" y="109"/>
                    <a:pt x="86" y="109"/>
                    <a:pt x="85" y="109"/>
                  </a:cubicBezTo>
                  <a:cubicBezTo>
                    <a:pt x="84" y="109"/>
                    <a:pt x="84" y="109"/>
                    <a:pt x="83" y="109"/>
                  </a:cubicBezTo>
                  <a:cubicBezTo>
                    <a:pt x="82" y="111"/>
                    <a:pt x="82" y="110"/>
                    <a:pt x="81" y="110"/>
                  </a:cubicBezTo>
                  <a:cubicBezTo>
                    <a:pt x="80" y="111"/>
                    <a:pt x="80" y="112"/>
                    <a:pt x="81" y="112"/>
                  </a:cubicBezTo>
                  <a:cubicBezTo>
                    <a:pt x="82" y="112"/>
                    <a:pt x="81" y="112"/>
                    <a:pt x="82" y="111"/>
                  </a:cubicBezTo>
                  <a:cubicBezTo>
                    <a:pt x="84" y="110"/>
                    <a:pt x="82" y="112"/>
                    <a:pt x="84" y="111"/>
                  </a:cubicBezTo>
                  <a:cubicBezTo>
                    <a:pt x="84" y="111"/>
                    <a:pt x="85" y="109"/>
                    <a:pt x="87" y="110"/>
                  </a:cubicBezTo>
                  <a:close/>
                  <a:moveTo>
                    <a:pt x="81" y="236"/>
                  </a:moveTo>
                  <a:cubicBezTo>
                    <a:pt x="81" y="237"/>
                    <a:pt x="81" y="236"/>
                    <a:pt x="83" y="236"/>
                  </a:cubicBezTo>
                  <a:cubicBezTo>
                    <a:pt x="85" y="236"/>
                    <a:pt x="89" y="237"/>
                    <a:pt x="93" y="236"/>
                  </a:cubicBezTo>
                  <a:cubicBezTo>
                    <a:pt x="93" y="237"/>
                    <a:pt x="93" y="237"/>
                    <a:pt x="93" y="238"/>
                  </a:cubicBezTo>
                  <a:cubicBezTo>
                    <a:pt x="95" y="238"/>
                    <a:pt x="95" y="238"/>
                    <a:pt x="95" y="238"/>
                  </a:cubicBezTo>
                  <a:cubicBezTo>
                    <a:pt x="94" y="236"/>
                    <a:pt x="94" y="236"/>
                    <a:pt x="94" y="236"/>
                  </a:cubicBezTo>
                  <a:cubicBezTo>
                    <a:pt x="90" y="236"/>
                    <a:pt x="90" y="235"/>
                    <a:pt x="84" y="235"/>
                  </a:cubicBezTo>
                  <a:cubicBezTo>
                    <a:pt x="82" y="236"/>
                    <a:pt x="81" y="235"/>
                    <a:pt x="81" y="236"/>
                  </a:cubicBezTo>
                  <a:close/>
                  <a:moveTo>
                    <a:pt x="70" y="253"/>
                  </a:moveTo>
                  <a:cubicBezTo>
                    <a:pt x="70" y="254"/>
                    <a:pt x="69" y="254"/>
                    <a:pt x="71" y="254"/>
                  </a:cubicBezTo>
                  <a:cubicBezTo>
                    <a:pt x="77" y="253"/>
                    <a:pt x="77" y="253"/>
                    <a:pt x="77" y="253"/>
                  </a:cubicBezTo>
                  <a:cubicBezTo>
                    <a:pt x="79" y="253"/>
                    <a:pt x="82" y="254"/>
                    <a:pt x="83" y="252"/>
                  </a:cubicBezTo>
                  <a:cubicBezTo>
                    <a:pt x="82" y="252"/>
                    <a:pt x="83" y="252"/>
                    <a:pt x="82" y="252"/>
                  </a:cubicBezTo>
                  <a:cubicBezTo>
                    <a:pt x="78" y="252"/>
                    <a:pt x="78" y="252"/>
                    <a:pt x="78" y="252"/>
                  </a:cubicBezTo>
                  <a:cubicBezTo>
                    <a:pt x="77" y="252"/>
                    <a:pt x="78" y="252"/>
                    <a:pt x="76" y="252"/>
                  </a:cubicBezTo>
                  <a:cubicBezTo>
                    <a:pt x="73" y="253"/>
                    <a:pt x="71" y="253"/>
                    <a:pt x="70" y="253"/>
                  </a:cubicBezTo>
                  <a:close/>
                  <a:moveTo>
                    <a:pt x="57" y="111"/>
                  </a:moveTo>
                  <a:cubicBezTo>
                    <a:pt x="58" y="111"/>
                    <a:pt x="57" y="111"/>
                    <a:pt x="58" y="111"/>
                  </a:cubicBezTo>
                  <a:cubicBezTo>
                    <a:pt x="59" y="111"/>
                    <a:pt x="58" y="111"/>
                    <a:pt x="61" y="110"/>
                  </a:cubicBezTo>
                  <a:cubicBezTo>
                    <a:pt x="64" y="110"/>
                    <a:pt x="62" y="109"/>
                    <a:pt x="66" y="108"/>
                  </a:cubicBezTo>
                  <a:cubicBezTo>
                    <a:pt x="67" y="108"/>
                    <a:pt x="67" y="108"/>
                    <a:pt x="68" y="108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2" y="105"/>
                    <a:pt x="73" y="105"/>
                    <a:pt x="71" y="105"/>
                  </a:cubicBezTo>
                  <a:cubicBezTo>
                    <a:pt x="69" y="106"/>
                    <a:pt x="69" y="107"/>
                    <a:pt x="67" y="107"/>
                  </a:cubicBezTo>
                  <a:cubicBezTo>
                    <a:pt x="63" y="108"/>
                    <a:pt x="65" y="108"/>
                    <a:pt x="63" y="108"/>
                  </a:cubicBezTo>
                  <a:cubicBezTo>
                    <a:pt x="62" y="109"/>
                    <a:pt x="58" y="110"/>
                    <a:pt x="57" y="111"/>
                  </a:cubicBezTo>
                  <a:close/>
                  <a:moveTo>
                    <a:pt x="60" y="97"/>
                  </a:moveTo>
                  <a:cubicBezTo>
                    <a:pt x="61" y="97"/>
                    <a:pt x="60" y="97"/>
                    <a:pt x="62" y="96"/>
                  </a:cubicBezTo>
                  <a:cubicBezTo>
                    <a:pt x="63" y="96"/>
                    <a:pt x="63" y="96"/>
                    <a:pt x="63" y="95"/>
                  </a:cubicBezTo>
                  <a:cubicBezTo>
                    <a:pt x="63" y="95"/>
                    <a:pt x="64" y="95"/>
                    <a:pt x="62" y="95"/>
                  </a:cubicBezTo>
                  <a:cubicBezTo>
                    <a:pt x="60" y="96"/>
                    <a:pt x="63" y="96"/>
                    <a:pt x="57" y="96"/>
                  </a:cubicBezTo>
                  <a:cubicBezTo>
                    <a:pt x="56" y="98"/>
                    <a:pt x="54" y="96"/>
                    <a:pt x="52" y="99"/>
                  </a:cubicBezTo>
                  <a:cubicBezTo>
                    <a:pt x="53" y="99"/>
                    <a:pt x="53" y="99"/>
                    <a:pt x="54" y="99"/>
                  </a:cubicBezTo>
                  <a:cubicBezTo>
                    <a:pt x="55" y="98"/>
                    <a:pt x="54" y="99"/>
                    <a:pt x="55" y="98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7" y="98"/>
                    <a:pt x="58" y="97"/>
                    <a:pt x="58" y="98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9" y="100"/>
                    <a:pt x="59" y="100"/>
                    <a:pt x="59" y="98"/>
                  </a:cubicBezTo>
                  <a:cubicBezTo>
                    <a:pt x="59" y="97"/>
                    <a:pt x="59" y="98"/>
                    <a:pt x="60" y="97"/>
                  </a:cubicBezTo>
                  <a:close/>
                  <a:moveTo>
                    <a:pt x="36" y="204"/>
                  </a:moveTo>
                  <a:cubicBezTo>
                    <a:pt x="36" y="204"/>
                    <a:pt x="35" y="205"/>
                    <a:pt x="37" y="205"/>
                  </a:cubicBezTo>
                  <a:cubicBezTo>
                    <a:pt x="38" y="206"/>
                    <a:pt x="40" y="205"/>
                    <a:pt x="42" y="205"/>
                  </a:cubicBezTo>
                  <a:cubicBezTo>
                    <a:pt x="43" y="205"/>
                    <a:pt x="48" y="205"/>
                    <a:pt x="50" y="205"/>
                  </a:cubicBezTo>
                  <a:cubicBezTo>
                    <a:pt x="49" y="204"/>
                    <a:pt x="50" y="204"/>
                    <a:pt x="49" y="204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9" y="203"/>
                    <a:pt x="49" y="203"/>
                    <a:pt x="49" y="203"/>
                  </a:cubicBezTo>
                  <a:cubicBezTo>
                    <a:pt x="47" y="203"/>
                    <a:pt x="49" y="204"/>
                    <a:pt x="47" y="204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6" y="204"/>
                  </a:cubicBezTo>
                  <a:close/>
                  <a:moveTo>
                    <a:pt x="35" y="124"/>
                  </a:moveTo>
                  <a:cubicBezTo>
                    <a:pt x="35" y="124"/>
                    <a:pt x="35" y="125"/>
                    <a:pt x="37" y="124"/>
                  </a:cubicBezTo>
                  <a:cubicBezTo>
                    <a:pt x="41" y="123"/>
                    <a:pt x="41" y="123"/>
                    <a:pt x="41" y="123"/>
                  </a:cubicBezTo>
                  <a:cubicBezTo>
                    <a:pt x="43" y="123"/>
                    <a:pt x="42" y="123"/>
                    <a:pt x="43" y="124"/>
                  </a:cubicBezTo>
                  <a:cubicBezTo>
                    <a:pt x="44" y="124"/>
                    <a:pt x="44" y="123"/>
                    <a:pt x="46" y="123"/>
                  </a:cubicBezTo>
                  <a:cubicBezTo>
                    <a:pt x="47" y="122"/>
                    <a:pt x="47" y="123"/>
                    <a:pt x="49" y="123"/>
                  </a:cubicBezTo>
                  <a:cubicBezTo>
                    <a:pt x="49" y="119"/>
                    <a:pt x="45" y="122"/>
                    <a:pt x="42" y="122"/>
                  </a:cubicBezTo>
                  <a:cubicBezTo>
                    <a:pt x="40" y="122"/>
                    <a:pt x="40" y="123"/>
                    <a:pt x="38" y="123"/>
                  </a:cubicBezTo>
                  <a:cubicBezTo>
                    <a:pt x="37" y="123"/>
                    <a:pt x="36" y="122"/>
                    <a:pt x="35" y="124"/>
                  </a:cubicBezTo>
                  <a:close/>
                  <a:moveTo>
                    <a:pt x="22" y="177"/>
                  </a:moveTo>
                  <a:cubicBezTo>
                    <a:pt x="21" y="179"/>
                    <a:pt x="22" y="178"/>
                    <a:pt x="22" y="179"/>
                  </a:cubicBezTo>
                  <a:cubicBezTo>
                    <a:pt x="20" y="180"/>
                    <a:pt x="21" y="178"/>
                    <a:pt x="19" y="178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1" y="180"/>
                    <a:pt x="22" y="181"/>
                    <a:pt x="24" y="180"/>
                  </a:cubicBezTo>
                  <a:cubicBezTo>
                    <a:pt x="24" y="183"/>
                    <a:pt x="24" y="183"/>
                    <a:pt x="24" y="183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0"/>
                    <a:pt x="28" y="180"/>
                    <a:pt x="27" y="180"/>
                  </a:cubicBezTo>
                  <a:cubicBezTo>
                    <a:pt x="27" y="180"/>
                    <a:pt x="27" y="181"/>
                    <a:pt x="26" y="181"/>
                  </a:cubicBezTo>
                  <a:cubicBezTo>
                    <a:pt x="25" y="182"/>
                    <a:pt x="25" y="180"/>
                    <a:pt x="25" y="179"/>
                  </a:cubicBezTo>
                  <a:cubicBezTo>
                    <a:pt x="24" y="178"/>
                    <a:pt x="25" y="180"/>
                    <a:pt x="24" y="177"/>
                  </a:cubicBezTo>
                  <a:cubicBezTo>
                    <a:pt x="23" y="177"/>
                    <a:pt x="23" y="177"/>
                    <a:pt x="22" y="177"/>
                  </a:cubicBezTo>
                  <a:close/>
                  <a:moveTo>
                    <a:pt x="86" y="184"/>
                  </a:moveTo>
                  <a:cubicBezTo>
                    <a:pt x="86" y="182"/>
                    <a:pt x="87" y="182"/>
                    <a:pt x="87" y="181"/>
                  </a:cubicBezTo>
                  <a:cubicBezTo>
                    <a:pt x="86" y="179"/>
                    <a:pt x="84" y="180"/>
                    <a:pt x="84" y="181"/>
                  </a:cubicBezTo>
                  <a:cubicBezTo>
                    <a:pt x="84" y="181"/>
                    <a:pt x="84" y="182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4" y="182"/>
                    <a:pt x="84" y="182"/>
                    <a:pt x="84" y="182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4" y="185"/>
                    <a:pt x="84" y="184"/>
                    <a:pt x="84" y="186"/>
                  </a:cubicBezTo>
                  <a:cubicBezTo>
                    <a:pt x="84" y="186"/>
                    <a:pt x="84" y="186"/>
                    <a:pt x="84" y="186"/>
                  </a:cubicBezTo>
                  <a:cubicBezTo>
                    <a:pt x="83" y="186"/>
                    <a:pt x="83" y="186"/>
                    <a:pt x="83" y="187"/>
                  </a:cubicBezTo>
                  <a:cubicBezTo>
                    <a:pt x="85" y="188"/>
                    <a:pt x="84" y="186"/>
                    <a:pt x="84" y="188"/>
                  </a:cubicBezTo>
                  <a:cubicBezTo>
                    <a:pt x="83" y="189"/>
                    <a:pt x="83" y="188"/>
                    <a:pt x="82" y="188"/>
                  </a:cubicBezTo>
                  <a:cubicBezTo>
                    <a:pt x="83" y="190"/>
                    <a:pt x="81" y="188"/>
                    <a:pt x="86" y="190"/>
                  </a:cubicBezTo>
                  <a:cubicBezTo>
                    <a:pt x="85" y="187"/>
                    <a:pt x="85" y="188"/>
                    <a:pt x="86" y="187"/>
                  </a:cubicBezTo>
                  <a:cubicBezTo>
                    <a:pt x="86" y="186"/>
                    <a:pt x="86" y="185"/>
                    <a:pt x="86" y="184"/>
                  </a:cubicBezTo>
                  <a:close/>
                  <a:moveTo>
                    <a:pt x="41" y="176"/>
                  </a:moveTo>
                  <a:cubicBezTo>
                    <a:pt x="41" y="178"/>
                    <a:pt x="42" y="177"/>
                    <a:pt x="40" y="178"/>
                  </a:cubicBezTo>
                  <a:cubicBezTo>
                    <a:pt x="40" y="177"/>
                    <a:pt x="40" y="178"/>
                    <a:pt x="40" y="177"/>
                  </a:cubicBezTo>
                  <a:cubicBezTo>
                    <a:pt x="40" y="176"/>
                    <a:pt x="40" y="177"/>
                    <a:pt x="40" y="176"/>
                  </a:cubicBezTo>
                  <a:cubicBezTo>
                    <a:pt x="39" y="177"/>
                    <a:pt x="39" y="177"/>
                    <a:pt x="38" y="178"/>
                  </a:cubicBezTo>
                  <a:cubicBezTo>
                    <a:pt x="36" y="178"/>
                    <a:pt x="35" y="178"/>
                    <a:pt x="35" y="179"/>
                  </a:cubicBezTo>
                  <a:cubicBezTo>
                    <a:pt x="37" y="180"/>
                    <a:pt x="41" y="179"/>
                    <a:pt x="41" y="179"/>
                  </a:cubicBezTo>
                  <a:cubicBezTo>
                    <a:pt x="42" y="179"/>
                    <a:pt x="43" y="179"/>
                    <a:pt x="44" y="179"/>
                  </a:cubicBezTo>
                  <a:cubicBezTo>
                    <a:pt x="43" y="177"/>
                    <a:pt x="43" y="179"/>
                    <a:pt x="44" y="178"/>
                  </a:cubicBezTo>
                  <a:cubicBezTo>
                    <a:pt x="45" y="178"/>
                    <a:pt x="44" y="177"/>
                    <a:pt x="45" y="178"/>
                  </a:cubicBezTo>
                  <a:cubicBezTo>
                    <a:pt x="46" y="179"/>
                    <a:pt x="44" y="177"/>
                    <a:pt x="45" y="178"/>
                  </a:cubicBezTo>
                  <a:cubicBezTo>
                    <a:pt x="46" y="179"/>
                    <a:pt x="46" y="179"/>
                    <a:pt x="46" y="179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49" y="177"/>
                    <a:pt x="48" y="177"/>
                    <a:pt x="46" y="177"/>
                  </a:cubicBezTo>
                  <a:cubicBezTo>
                    <a:pt x="44" y="177"/>
                    <a:pt x="45" y="177"/>
                    <a:pt x="42" y="177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1" y="176"/>
                    <a:pt x="41" y="176"/>
                    <a:pt x="41" y="176"/>
                  </a:cubicBezTo>
                  <a:close/>
                  <a:moveTo>
                    <a:pt x="53" y="120"/>
                  </a:moveTo>
                  <a:cubicBezTo>
                    <a:pt x="53" y="122"/>
                    <a:pt x="55" y="120"/>
                    <a:pt x="56" y="120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8" y="121"/>
                    <a:pt x="58" y="122"/>
                    <a:pt x="58" y="120"/>
                  </a:cubicBezTo>
                  <a:cubicBezTo>
                    <a:pt x="60" y="120"/>
                    <a:pt x="61" y="119"/>
                    <a:pt x="63" y="119"/>
                  </a:cubicBezTo>
                  <a:cubicBezTo>
                    <a:pt x="66" y="118"/>
                    <a:pt x="64" y="119"/>
                    <a:pt x="65" y="118"/>
                  </a:cubicBezTo>
                  <a:cubicBezTo>
                    <a:pt x="67" y="117"/>
                    <a:pt x="66" y="118"/>
                    <a:pt x="67" y="117"/>
                  </a:cubicBezTo>
                  <a:cubicBezTo>
                    <a:pt x="68" y="118"/>
                    <a:pt x="68" y="118"/>
                    <a:pt x="69" y="118"/>
                  </a:cubicBezTo>
                  <a:cubicBezTo>
                    <a:pt x="69" y="117"/>
                    <a:pt x="69" y="117"/>
                    <a:pt x="68" y="116"/>
                  </a:cubicBezTo>
                  <a:cubicBezTo>
                    <a:pt x="66" y="116"/>
                    <a:pt x="64" y="117"/>
                    <a:pt x="62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56" y="119"/>
                    <a:pt x="60" y="118"/>
                    <a:pt x="56" y="119"/>
                  </a:cubicBezTo>
                  <a:cubicBezTo>
                    <a:pt x="55" y="119"/>
                    <a:pt x="56" y="119"/>
                    <a:pt x="54" y="120"/>
                  </a:cubicBezTo>
                  <a:cubicBezTo>
                    <a:pt x="52" y="120"/>
                    <a:pt x="55" y="120"/>
                    <a:pt x="53" y="120"/>
                  </a:cubicBezTo>
                  <a:cubicBezTo>
                    <a:pt x="53" y="120"/>
                    <a:pt x="53" y="120"/>
                    <a:pt x="53" y="120"/>
                  </a:cubicBezTo>
                  <a:close/>
                  <a:moveTo>
                    <a:pt x="81" y="143"/>
                  </a:moveTo>
                  <a:cubicBezTo>
                    <a:pt x="79" y="143"/>
                    <a:pt x="80" y="142"/>
                    <a:pt x="79" y="143"/>
                  </a:cubicBezTo>
                  <a:cubicBezTo>
                    <a:pt x="80" y="144"/>
                    <a:pt x="79" y="144"/>
                    <a:pt x="79" y="144"/>
                  </a:cubicBezTo>
                  <a:cubicBezTo>
                    <a:pt x="80" y="145"/>
                    <a:pt x="80" y="145"/>
                    <a:pt x="80" y="145"/>
                  </a:cubicBezTo>
                  <a:cubicBezTo>
                    <a:pt x="81" y="146"/>
                    <a:pt x="80" y="145"/>
                    <a:pt x="81" y="147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61"/>
                    <a:pt x="80" y="159"/>
                    <a:pt x="82" y="160"/>
                  </a:cubicBezTo>
                  <a:cubicBezTo>
                    <a:pt x="83" y="155"/>
                    <a:pt x="82" y="158"/>
                    <a:pt x="82" y="154"/>
                  </a:cubicBezTo>
                  <a:cubicBezTo>
                    <a:pt x="82" y="150"/>
                    <a:pt x="82" y="150"/>
                    <a:pt x="82" y="150"/>
                  </a:cubicBezTo>
                  <a:cubicBezTo>
                    <a:pt x="82" y="146"/>
                    <a:pt x="83" y="145"/>
                    <a:pt x="82" y="144"/>
                  </a:cubicBezTo>
                  <a:cubicBezTo>
                    <a:pt x="82" y="143"/>
                    <a:pt x="82" y="143"/>
                    <a:pt x="81" y="143"/>
                  </a:cubicBezTo>
                  <a:close/>
                  <a:moveTo>
                    <a:pt x="3" y="270"/>
                  </a:moveTo>
                  <a:cubicBezTo>
                    <a:pt x="4" y="270"/>
                    <a:pt x="4" y="270"/>
                    <a:pt x="4" y="270"/>
                  </a:cubicBezTo>
                  <a:cubicBezTo>
                    <a:pt x="5" y="269"/>
                    <a:pt x="6" y="269"/>
                    <a:pt x="7" y="269"/>
                  </a:cubicBezTo>
                  <a:cubicBezTo>
                    <a:pt x="9" y="269"/>
                    <a:pt x="11" y="270"/>
                    <a:pt x="12" y="268"/>
                  </a:cubicBezTo>
                  <a:cubicBezTo>
                    <a:pt x="12" y="268"/>
                    <a:pt x="12" y="267"/>
                    <a:pt x="11" y="268"/>
                  </a:cubicBezTo>
                  <a:cubicBezTo>
                    <a:pt x="11" y="268"/>
                    <a:pt x="11" y="268"/>
                    <a:pt x="11" y="268"/>
                  </a:cubicBezTo>
                  <a:cubicBezTo>
                    <a:pt x="8" y="268"/>
                    <a:pt x="9" y="267"/>
                    <a:pt x="6" y="268"/>
                  </a:cubicBezTo>
                  <a:cubicBezTo>
                    <a:pt x="6" y="268"/>
                    <a:pt x="4" y="268"/>
                    <a:pt x="3" y="268"/>
                  </a:cubicBezTo>
                  <a:cubicBezTo>
                    <a:pt x="3" y="270"/>
                    <a:pt x="3" y="270"/>
                    <a:pt x="3" y="270"/>
                  </a:cubicBezTo>
                  <a:close/>
                  <a:moveTo>
                    <a:pt x="17" y="104"/>
                  </a:moveTo>
                  <a:cubicBezTo>
                    <a:pt x="19" y="104"/>
                    <a:pt x="25" y="103"/>
                    <a:pt x="26" y="103"/>
                  </a:cubicBezTo>
                  <a:cubicBezTo>
                    <a:pt x="27" y="99"/>
                    <a:pt x="24" y="100"/>
                    <a:pt x="21" y="100"/>
                  </a:cubicBezTo>
                  <a:cubicBezTo>
                    <a:pt x="20" y="100"/>
                    <a:pt x="18" y="100"/>
                    <a:pt x="17" y="101"/>
                  </a:cubicBezTo>
                  <a:cubicBezTo>
                    <a:pt x="16" y="102"/>
                    <a:pt x="17" y="103"/>
                    <a:pt x="17" y="104"/>
                  </a:cubicBezTo>
                  <a:close/>
                  <a:moveTo>
                    <a:pt x="35" y="98"/>
                  </a:moveTo>
                  <a:cubicBezTo>
                    <a:pt x="36" y="97"/>
                    <a:pt x="38" y="97"/>
                    <a:pt x="37" y="94"/>
                  </a:cubicBezTo>
                  <a:cubicBezTo>
                    <a:pt x="34" y="94"/>
                    <a:pt x="32" y="95"/>
                    <a:pt x="31" y="97"/>
                  </a:cubicBezTo>
                  <a:cubicBezTo>
                    <a:pt x="32" y="98"/>
                    <a:pt x="33" y="98"/>
                    <a:pt x="33" y="99"/>
                  </a:cubicBezTo>
                  <a:cubicBezTo>
                    <a:pt x="32" y="100"/>
                    <a:pt x="30" y="100"/>
                    <a:pt x="30" y="102"/>
                  </a:cubicBezTo>
                  <a:cubicBezTo>
                    <a:pt x="32" y="103"/>
                    <a:pt x="35" y="100"/>
                    <a:pt x="38" y="100"/>
                  </a:cubicBezTo>
                  <a:cubicBezTo>
                    <a:pt x="39" y="100"/>
                    <a:pt x="40" y="100"/>
                    <a:pt x="39" y="99"/>
                  </a:cubicBezTo>
                  <a:cubicBezTo>
                    <a:pt x="38" y="99"/>
                    <a:pt x="39" y="99"/>
                    <a:pt x="38" y="99"/>
                  </a:cubicBezTo>
                  <a:cubicBezTo>
                    <a:pt x="37" y="100"/>
                    <a:pt x="38" y="99"/>
                    <a:pt x="37" y="100"/>
                  </a:cubicBezTo>
                  <a:cubicBezTo>
                    <a:pt x="36" y="99"/>
                    <a:pt x="36" y="99"/>
                    <a:pt x="37" y="98"/>
                  </a:cubicBezTo>
                  <a:cubicBezTo>
                    <a:pt x="35" y="98"/>
                    <a:pt x="35" y="98"/>
                    <a:pt x="35" y="98"/>
                  </a:cubicBezTo>
                  <a:close/>
                  <a:moveTo>
                    <a:pt x="70" y="118"/>
                  </a:moveTo>
                  <a:cubicBezTo>
                    <a:pt x="70" y="119"/>
                    <a:pt x="71" y="119"/>
                    <a:pt x="71" y="124"/>
                  </a:cubicBezTo>
                  <a:cubicBezTo>
                    <a:pt x="71" y="126"/>
                    <a:pt x="71" y="128"/>
                    <a:pt x="71" y="130"/>
                  </a:cubicBezTo>
                  <a:cubicBezTo>
                    <a:pt x="70" y="132"/>
                    <a:pt x="70" y="132"/>
                    <a:pt x="70" y="132"/>
                  </a:cubicBezTo>
                  <a:cubicBezTo>
                    <a:pt x="71" y="133"/>
                    <a:pt x="71" y="133"/>
                    <a:pt x="72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4" y="130"/>
                    <a:pt x="72" y="131"/>
                    <a:pt x="73" y="126"/>
                  </a:cubicBezTo>
                  <a:cubicBezTo>
                    <a:pt x="73" y="125"/>
                    <a:pt x="73" y="125"/>
                    <a:pt x="73" y="124"/>
                  </a:cubicBezTo>
                  <a:cubicBezTo>
                    <a:pt x="73" y="122"/>
                    <a:pt x="73" y="121"/>
                    <a:pt x="73" y="119"/>
                  </a:cubicBezTo>
                  <a:cubicBezTo>
                    <a:pt x="73" y="116"/>
                    <a:pt x="70" y="117"/>
                    <a:pt x="70" y="118"/>
                  </a:cubicBezTo>
                  <a:close/>
                  <a:moveTo>
                    <a:pt x="6" y="127"/>
                  </a:moveTo>
                  <a:cubicBezTo>
                    <a:pt x="7" y="128"/>
                    <a:pt x="7" y="128"/>
                    <a:pt x="6" y="129"/>
                  </a:cubicBezTo>
                  <a:cubicBezTo>
                    <a:pt x="8" y="129"/>
                    <a:pt x="5" y="128"/>
                    <a:pt x="9" y="129"/>
                  </a:cubicBezTo>
                  <a:cubicBezTo>
                    <a:pt x="11" y="129"/>
                    <a:pt x="11" y="128"/>
                    <a:pt x="13" y="128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1" y="127"/>
                    <a:pt x="20" y="127"/>
                    <a:pt x="21" y="126"/>
                  </a:cubicBezTo>
                  <a:cubicBezTo>
                    <a:pt x="22" y="126"/>
                    <a:pt x="26" y="127"/>
                    <a:pt x="28" y="126"/>
                  </a:cubicBezTo>
                  <a:cubicBezTo>
                    <a:pt x="29" y="126"/>
                    <a:pt x="30" y="125"/>
                    <a:pt x="31" y="125"/>
                  </a:cubicBezTo>
                  <a:cubicBezTo>
                    <a:pt x="33" y="125"/>
                    <a:pt x="33" y="126"/>
                    <a:pt x="34" y="124"/>
                  </a:cubicBezTo>
                  <a:cubicBezTo>
                    <a:pt x="33" y="123"/>
                    <a:pt x="29" y="124"/>
                    <a:pt x="27" y="125"/>
                  </a:cubicBezTo>
                  <a:cubicBezTo>
                    <a:pt x="26" y="125"/>
                    <a:pt x="24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1" y="125"/>
                    <a:pt x="21" y="125"/>
                    <a:pt x="20" y="126"/>
                  </a:cubicBezTo>
                  <a:cubicBezTo>
                    <a:pt x="18" y="126"/>
                    <a:pt x="19" y="126"/>
                    <a:pt x="18" y="126"/>
                  </a:cubicBezTo>
                  <a:cubicBezTo>
                    <a:pt x="14" y="126"/>
                    <a:pt x="17" y="126"/>
                    <a:pt x="15" y="126"/>
                  </a:cubicBezTo>
                  <a:cubicBezTo>
                    <a:pt x="14" y="126"/>
                    <a:pt x="15" y="126"/>
                    <a:pt x="14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0" y="127"/>
                    <a:pt x="11" y="127"/>
                    <a:pt x="9" y="127"/>
                  </a:cubicBezTo>
                  <a:cubicBezTo>
                    <a:pt x="8" y="127"/>
                    <a:pt x="7" y="127"/>
                    <a:pt x="6" y="127"/>
                  </a:cubicBezTo>
                  <a:close/>
                  <a:moveTo>
                    <a:pt x="65" y="120"/>
                  </a:moveTo>
                  <a:cubicBezTo>
                    <a:pt x="65" y="121"/>
                    <a:pt x="66" y="123"/>
                    <a:pt x="66" y="125"/>
                  </a:cubicBezTo>
                  <a:cubicBezTo>
                    <a:pt x="66" y="132"/>
                    <a:pt x="66" y="132"/>
                    <a:pt x="66" y="132"/>
                  </a:cubicBezTo>
                  <a:cubicBezTo>
                    <a:pt x="65" y="133"/>
                    <a:pt x="66" y="132"/>
                    <a:pt x="65" y="133"/>
                  </a:cubicBezTo>
                  <a:cubicBezTo>
                    <a:pt x="65" y="134"/>
                    <a:pt x="67" y="135"/>
                    <a:pt x="68" y="135"/>
                  </a:cubicBezTo>
                  <a:cubicBezTo>
                    <a:pt x="69" y="134"/>
                    <a:pt x="68" y="126"/>
                    <a:pt x="68" y="123"/>
                  </a:cubicBezTo>
                  <a:cubicBezTo>
                    <a:pt x="68" y="120"/>
                    <a:pt x="69" y="120"/>
                    <a:pt x="67" y="119"/>
                  </a:cubicBezTo>
                  <a:cubicBezTo>
                    <a:pt x="65" y="120"/>
                    <a:pt x="65" y="120"/>
                    <a:pt x="65" y="120"/>
                  </a:cubicBezTo>
                  <a:close/>
                  <a:moveTo>
                    <a:pt x="85" y="112"/>
                  </a:moveTo>
                  <a:cubicBezTo>
                    <a:pt x="83" y="112"/>
                    <a:pt x="86" y="112"/>
                    <a:pt x="85" y="112"/>
                  </a:cubicBezTo>
                  <a:cubicBezTo>
                    <a:pt x="84" y="112"/>
                    <a:pt x="84" y="112"/>
                    <a:pt x="84" y="113"/>
                  </a:cubicBezTo>
                  <a:cubicBezTo>
                    <a:pt x="84" y="115"/>
                    <a:pt x="84" y="113"/>
                    <a:pt x="84" y="118"/>
                  </a:cubicBezTo>
                  <a:cubicBezTo>
                    <a:pt x="85" y="125"/>
                    <a:pt x="85" y="125"/>
                    <a:pt x="85" y="125"/>
                  </a:cubicBezTo>
                  <a:cubicBezTo>
                    <a:pt x="85" y="127"/>
                    <a:pt x="83" y="125"/>
                    <a:pt x="83" y="127"/>
                  </a:cubicBezTo>
                  <a:cubicBezTo>
                    <a:pt x="84" y="129"/>
                    <a:pt x="84" y="129"/>
                    <a:pt x="84" y="129"/>
                  </a:cubicBezTo>
                  <a:cubicBezTo>
                    <a:pt x="85" y="130"/>
                    <a:pt x="84" y="130"/>
                    <a:pt x="85" y="130"/>
                  </a:cubicBezTo>
                  <a:cubicBezTo>
                    <a:pt x="86" y="130"/>
                    <a:pt x="86" y="129"/>
                    <a:pt x="86" y="128"/>
                  </a:cubicBezTo>
                  <a:cubicBezTo>
                    <a:pt x="87" y="125"/>
                    <a:pt x="86" y="126"/>
                    <a:pt x="86" y="124"/>
                  </a:cubicBezTo>
                  <a:cubicBezTo>
                    <a:pt x="86" y="123"/>
                    <a:pt x="86" y="122"/>
                    <a:pt x="86" y="121"/>
                  </a:cubicBezTo>
                  <a:cubicBezTo>
                    <a:pt x="87" y="119"/>
                    <a:pt x="86" y="119"/>
                    <a:pt x="86" y="117"/>
                  </a:cubicBezTo>
                  <a:cubicBezTo>
                    <a:pt x="86" y="115"/>
                    <a:pt x="87" y="114"/>
                    <a:pt x="86" y="112"/>
                  </a:cubicBezTo>
                  <a:cubicBezTo>
                    <a:pt x="86" y="112"/>
                    <a:pt x="86" y="112"/>
                    <a:pt x="85" y="112"/>
                  </a:cubicBezTo>
                  <a:close/>
                  <a:moveTo>
                    <a:pt x="91" y="123"/>
                  </a:moveTo>
                  <a:cubicBezTo>
                    <a:pt x="91" y="120"/>
                    <a:pt x="91" y="122"/>
                    <a:pt x="91" y="120"/>
                  </a:cubicBezTo>
                  <a:cubicBezTo>
                    <a:pt x="90" y="117"/>
                    <a:pt x="92" y="113"/>
                    <a:pt x="90" y="110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2"/>
                    <a:pt x="89" y="116"/>
                    <a:pt x="89" y="119"/>
                  </a:cubicBezTo>
                  <a:cubicBezTo>
                    <a:pt x="88" y="124"/>
                    <a:pt x="91" y="123"/>
                    <a:pt x="88" y="125"/>
                  </a:cubicBezTo>
                  <a:cubicBezTo>
                    <a:pt x="88" y="126"/>
                    <a:pt x="88" y="127"/>
                    <a:pt x="89" y="128"/>
                  </a:cubicBezTo>
                  <a:cubicBezTo>
                    <a:pt x="93" y="127"/>
                    <a:pt x="91" y="124"/>
                    <a:pt x="91" y="123"/>
                  </a:cubicBezTo>
                  <a:close/>
                  <a:moveTo>
                    <a:pt x="54" y="127"/>
                  </a:moveTo>
                  <a:cubicBezTo>
                    <a:pt x="54" y="127"/>
                    <a:pt x="55" y="133"/>
                    <a:pt x="54" y="135"/>
                  </a:cubicBezTo>
                  <a:cubicBezTo>
                    <a:pt x="53" y="136"/>
                    <a:pt x="53" y="136"/>
                    <a:pt x="53" y="136"/>
                  </a:cubicBezTo>
                  <a:cubicBezTo>
                    <a:pt x="54" y="137"/>
                    <a:pt x="53" y="136"/>
                    <a:pt x="53" y="138"/>
                  </a:cubicBezTo>
                  <a:cubicBezTo>
                    <a:pt x="54" y="138"/>
                    <a:pt x="56" y="138"/>
                    <a:pt x="56" y="137"/>
                  </a:cubicBezTo>
                  <a:cubicBezTo>
                    <a:pt x="57" y="136"/>
                    <a:pt x="56" y="132"/>
                    <a:pt x="56" y="130"/>
                  </a:cubicBezTo>
                  <a:cubicBezTo>
                    <a:pt x="56" y="128"/>
                    <a:pt x="57" y="125"/>
                    <a:pt x="56" y="123"/>
                  </a:cubicBezTo>
                  <a:cubicBezTo>
                    <a:pt x="52" y="122"/>
                    <a:pt x="54" y="125"/>
                    <a:pt x="54" y="126"/>
                  </a:cubicBezTo>
                  <a:cubicBezTo>
                    <a:pt x="54" y="128"/>
                    <a:pt x="54" y="126"/>
                    <a:pt x="54" y="127"/>
                  </a:cubicBezTo>
                  <a:close/>
                  <a:moveTo>
                    <a:pt x="60" y="121"/>
                  </a:moveTo>
                  <a:cubicBezTo>
                    <a:pt x="61" y="126"/>
                    <a:pt x="60" y="127"/>
                    <a:pt x="61" y="133"/>
                  </a:cubicBezTo>
                  <a:cubicBezTo>
                    <a:pt x="60" y="134"/>
                    <a:pt x="60" y="134"/>
                    <a:pt x="59" y="135"/>
                  </a:cubicBezTo>
                  <a:cubicBezTo>
                    <a:pt x="59" y="136"/>
                    <a:pt x="60" y="136"/>
                    <a:pt x="61" y="137"/>
                  </a:cubicBezTo>
                  <a:cubicBezTo>
                    <a:pt x="64" y="136"/>
                    <a:pt x="63" y="133"/>
                    <a:pt x="63" y="130"/>
                  </a:cubicBezTo>
                  <a:cubicBezTo>
                    <a:pt x="63" y="127"/>
                    <a:pt x="63" y="123"/>
                    <a:pt x="62" y="121"/>
                  </a:cubicBezTo>
                  <a:cubicBezTo>
                    <a:pt x="61" y="121"/>
                    <a:pt x="61" y="121"/>
                    <a:pt x="60" y="121"/>
                  </a:cubicBezTo>
                  <a:close/>
                  <a:moveTo>
                    <a:pt x="74" y="270"/>
                  </a:moveTo>
                  <a:cubicBezTo>
                    <a:pt x="75" y="271"/>
                    <a:pt x="83" y="272"/>
                    <a:pt x="85" y="272"/>
                  </a:cubicBezTo>
                  <a:cubicBezTo>
                    <a:pt x="87" y="272"/>
                    <a:pt x="88" y="272"/>
                    <a:pt x="90" y="272"/>
                  </a:cubicBezTo>
                  <a:cubicBezTo>
                    <a:pt x="91" y="271"/>
                    <a:pt x="91" y="271"/>
                    <a:pt x="92" y="271"/>
                  </a:cubicBezTo>
                  <a:cubicBezTo>
                    <a:pt x="93" y="271"/>
                    <a:pt x="93" y="271"/>
                    <a:pt x="93" y="270"/>
                  </a:cubicBezTo>
                  <a:cubicBezTo>
                    <a:pt x="92" y="270"/>
                    <a:pt x="94" y="270"/>
                    <a:pt x="92" y="270"/>
                  </a:cubicBezTo>
                  <a:cubicBezTo>
                    <a:pt x="89" y="270"/>
                    <a:pt x="89" y="270"/>
                    <a:pt x="89" y="270"/>
                  </a:cubicBezTo>
                  <a:cubicBezTo>
                    <a:pt x="88" y="270"/>
                    <a:pt x="88" y="271"/>
                    <a:pt x="86" y="270"/>
                  </a:cubicBezTo>
                  <a:cubicBezTo>
                    <a:pt x="85" y="270"/>
                    <a:pt x="85" y="270"/>
                    <a:pt x="84" y="269"/>
                  </a:cubicBezTo>
                  <a:cubicBezTo>
                    <a:pt x="83" y="269"/>
                    <a:pt x="83" y="269"/>
                    <a:pt x="82" y="269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4" y="270"/>
                    <a:pt x="74" y="270"/>
                    <a:pt x="74" y="270"/>
                  </a:cubicBezTo>
                  <a:close/>
                  <a:moveTo>
                    <a:pt x="46" y="129"/>
                  </a:moveTo>
                  <a:cubicBezTo>
                    <a:pt x="46" y="130"/>
                    <a:pt x="47" y="134"/>
                    <a:pt x="46" y="135"/>
                  </a:cubicBezTo>
                  <a:cubicBezTo>
                    <a:pt x="45" y="137"/>
                    <a:pt x="45" y="136"/>
                    <a:pt x="44" y="137"/>
                  </a:cubicBezTo>
                  <a:cubicBezTo>
                    <a:pt x="45" y="140"/>
                    <a:pt x="45" y="139"/>
                    <a:pt x="46" y="140"/>
                  </a:cubicBezTo>
                  <a:cubicBezTo>
                    <a:pt x="47" y="139"/>
                    <a:pt x="46" y="140"/>
                    <a:pt x="47" y="138"/>
                  </a:cubicBezTo>
                  <a:cubicBezTo>
                    <a:pt x="49" y="139"/>
                    <a:pt x="46" y="138"/>
                    <a:pt x="48" y="139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48" y="138"/>
                    <a:pt x="48" y="138"/>
                    <a:pt x="48" y="138"/>
                  </a:cubicBezTo>
                  <a:cubicBezTo>
                    <a:pt x="51" y="135"/>
                    <a:pt x="49" y="138"/>
                    <a:pt x="49" y="135"/>
                  </a:cubicBezTo>
                  <a:cubicBezTo>
                    <a:pt x="48" y="124"/>
                    <a:pt x="48" y="124"/>
                    <a:pt x="48" y="124"/>
                  </a:cubicBezTo>
                  <a:cubicBezTo>
                    <a:pt x="45" y="124"/>
                    <a:pt x="46" y="125"/>
                    <a:pt x="46" y="129"/>
                  </a:cubicBezTo>
                  <a:close/>
                  <a:moveTo>
                    <a:pt x="34" y="167"/>
                  </a:moveTo>
                  <a:cubicBezTo>
                    <a:pt x="34" y="165"/>
                    <a:pt x="34" y="164"/>
                    <a:pt x="33" y="162"/>
                  </a:cubicBezTo>
                  <a:cubicBezTo>
                    <a:pt x="33" y="161"/>
                    <a:pt x="33" y="159"/>
                    <a:pt x="33" y="157"/>
                  </a:cubicBezTo>
                  <a:cubicBezTo>
                    <a:pt x="33" y="157"/>
                    <a:pt x="33" y="157"/>
                    <a:pt x="32" y="157"/>
                  </a:cubicBezTo>
                  <a:cubicBezTo>
                    <a:pt x="33" y="156"/>
                    <a:pt x="33" y="156"/>
                    <a:pt x="34" y="155"/>
                  </a:cubicBezTo>
                  <a:cubicBezTo>
                    <a:pt x="34" y="154"/>
                    <a:pt x="34" y="153"/>
                    <a:pt x="34" y="152"/>
                  </a:cubicBezTo>
                  <a:cubicBezTo>
                    <a:pt x="32" y="152"/>
                    <a:pt x="33" y="153"/>
                    <a:pt x="31" y="153"/>
                  </a:cubicBezTo>
                  <a:cubicBezTo>
                    <a:pt x="29" y="152"/>
                    <a:pt x="28" y="152"/>
                    <a:pt x="28" y="153"/>
                  </a:cubicBezTo>
                  <a:cubicBezTo>
                    <a:pt x="29" y="154"/>
                    <a:pt x="28" y="154"/>
                    <a:pt x="31" y="154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58"/>
                    <a:pt x="31" y="157"/>
                    <a:pt x="31" y="158"/>
                  </a:cubicBezTo>
                  <a:cubicBezTo>
                    <a:pt x="31" y="160"/>
                    <a:pt x="31" y="161"/>
                    <a:pt x="31" y="165"/>
                  </a:cubicBezTo>
                  <a:cubicBezTo>
                    <a:pt x="31" y="166"/>
                    <a:pt x="31" y="166"/>
                    <a:pt x="31" y="167"/>
                  </a:cubicBezTo>
                  <a:cubicBezTo>
                    <a:pt x="34" y="167"/>
                    <a:pt x="34" y="167"/>
                    <a:pt x="34" y="167"/>
                  </a:cubicBezTo>
                  <a:close/>
                  <a:moveTo>
                    <a:pt x="4" y="133"/>
                  </a:moveTo>
                  <a:cubicBezTo>
                    <a:pt x="4" y="135"/>
                    <a:pt x="3" y="135"/>
                    <a:pt x="3" y="136"/>
                  </a:cubicBezTo>
                  <a:cubicBezTo>
                    <a:pt x="3" y="136"/>
                    <a:pt x="4" y="137"/>
                    <a:pt x="4" y="140"/>
                  </a:cubicBezTo>
                  <a:cubicBezTo>
                    <a:pt x="4" y="143"/>
                    <a:pt x="1" y="142"/>
                    <a:pt x="6" y="143"/>
                  </a:cubicBezTo>
                  <a:cubicBezTo>
                    <a:pt x="7" y="143"/>
                    <a:pt x="6" y="143"/>
                    <a:pt x="8" y="143"/>
                  </a:cubicBezTo>
                  <a:cubicBezTo>
                    <a:pt x="8" y="142"/>
                    <a:pt x="7" y="142"/>
                    <a:pt x="7" y="138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2" y="131"/>
                    <a:pt x="4" y="131"/>
                    <a:pt x="4" y="133"/>
                  </a:cubicBezTo>
                  <a:close/>
                  <a:moveTo>
                    <a:pt x="38" y="126"/>
                  </a:moveTo>
                  <a:cubicBezTo>
                    <a:pt x="38" y="129"/>
                    <a:pt x="39" y="126"/>
                    <a:pt x="39" y="134"/>
                  </a:cubicBezTo>
                  <a:cubicBezTo>
                    <a:pt x="38" y="140"/>
                    <a:pt x="40" y="136"/>
                    <a:pt x="36" y="138"/>
                  </a:cubicBezTo>
                  <a:cubicBezTo>
                    <a:pt x="37" y="140"/>
                    <a:pt x="37" y="138"/>
                    <a:pt x="38" y="141"/>
                  </a:cubicBezTo>
                  <a:cubicBezTo>
                    <a:pt x="40" y="140"/>
                    <a:pt x="39" y="141"/>
                    <a:pt x="41" y="141"/>
                  </a:cubicBezTo>
                  <a:cubicBezTo>
                    <a:pt x="41" y="140"/>
                    <a:pt x="42" y="139"/>
                    <a:pt x="42" y="138"/>
                  </a:cubicBezTo>
                  <a:cubicBezTo>
                    <a:pt x="42" y="136"/>
                    <a:pt x="42" y="137"/>
                    <a:pt x="42" y="134"/>
                  </a:cubicBezTo>
                  <a:cubicBezTo>
                    <a:pt x="41" y="125"/>
                    <a:pt x="41" y="125"/>
                    <a:pt x="41" y="125"/>
                  </a:cubicBezTo>
                  <a:cubicBezTo>
                    <a:pt x="38" y="126"/>
                    <a:pt x="38" y="126"/>
                    <a:pt x="38" y="126"/>
                  </a:cubicBezTo>
                  <a:close/>
                  <a:moveTo>
                    <a:pt x="65" y="181"/>
                  </a:moveTo>
                  <a:cubicBezTo>
                    <a:pt x="64" y="182"/>
                    <a:pt x="65" y="181"/>
                    <a:pt x="65" y="185"/>
                  </a:cubicBezTo>
                  <a:cubicBezTo>
                    <a:pt x="65" y="187"/>
                    <a:pt x="66" y="186"/>
                    <a:pt x="66" y="187"/>
                  </a:cubicBezTo>
                  <a:cubicBezTo>
                    <a:pt x="65" y="188"/>
                    <a:pt x="65" y="187"/>
                    <a:pt x="65" y="189"/>
                  </a:cubicBezTo>
                  <a:cubicBezTo>
                    <a:pt x="66" y="194"/>
                    <a:pt x="65" y="191"/>
                    <a:pt x="65" y="194"/>
                  </a:cubicBezTo>
                  <a:cubicBezTo>
                    <a:pt x="65" y="196"/>
                    <a:pt x="65" y="195"/>
                    <a:pt x="65" y="196"/>
                  </a:cubicBezTo>
                  <a:cubicBezTo>
                    <a:pt x="65" y="197"/>
                    <a:pt x="66" y="197"/>
                    <a:pt x="66" y="199"/>
                  </a:cubicBezTo>
                  <a:cubicBezTo>
                    <a:pt x="65" y="200"/>
                    <a:pt x="63" y="201"/>
                    <a:pt x="63" y="203"/>
                  </a:cubicBezTo>
                  <a:cubicBezTo>
                    <a:pt x="63" y="203"/>
                    <a:pt x="63" y="203"/>
                    <a:pt x="63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5" y="201"/>
                    <a:pt x="65" y="200"/>
                    <a:pt x="66" y="200"/>
                  </a:cubicBezTo>
                  <a:cubicBezTo>
                    <a:pt x="68" y="199"/>
                    <a:pt x="67" y="202"/>
                    <a:pt x="70" y="201"/>
                  </a:cubicBezTo>
                  <a:cubicBezTo>
                    <a:pt x="69" y="198"/>
                    <a:pt x="68" y="198"/>
                    <a:pt x="67" y="198"/>
                  </a:cubicBezTo>
                  <a:cubicBezTo>
                    <a:pt x="67" y="196"/>
                    <a:pt x="67" y="196"/>
                    <a:pt x="67" y="195"/>
                  </a:cubicBezTo>
                  <a:cubicBezTo>
                    <a:pt x="67" y="194"/>
                    <a:pt x="67" y="192"/>
                    <a:pt x="67" y="190"/>
                  </a:cubicBezTo>
                  <a:cubicBezTo>
                    <a:pt x="68" y="188"/>
                    <a:pt x="66" y="188"/>
                    <a:pt x="69" y="186"/>
                  </a:cubicBezTo>
                  <a:cubicBezTo>
                    <a:pt x="68" y="184"/>
                    <a:pt x="69" y="184"/>
                    <a:pt x="68" y="182"/>
                  </a:cubicBezTo>
                  <a:cubicBezTo>
                    <a:pt x="68" y="182"/>
                    <a:pt x="68" y="182"/>
                    <a:pt x="66" y="182"/>
                  </a:cubicBezTo>
                  <a:cubicBezTo>
                    <a:pt x="66" y="182"/>
                    <a:pt x="66" y="181"/>
                    <a:pt x="66" y="181"/>
                  </a:cubicBezTo>
                  <a:cubicBezTo>
                    <a:pt x="65" y="181"/>
                    <a:pt x="66" y="181"/>
                    <a:pt x="65" y="181"/>
                  </a:cubicBezTo>
                  <a:close/>
                  <a:moveTo>
                    <a:pt x="46" y="182"/>
                  </a:moveTo>
                  <a:cubicBezTo>
                    <a:pt x="45" y="182"/>
                    <a:pt x="45" y="183"/>
                    <a:pt x="44" y="183"/>
                  </a:cubicBezTo>
                  <a:cubicBezTo>
                    <a:pt x="42" y="183"/>
                    <a:pt x="43" y="182"/>
                    <a:pt x="42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43" y="184"/>
                    <a:pt x="45" y="183"/>
                    <a:pt x="45" y="183"/>
                  </a:cubicBezTo>
                  <a:cubicBezTo>
                    <a:pt x="46" y="185"/>
                    <a:pt x="45" y="184"/>
                    <a:pt x="46" y="185"/>
                  </a:cubicBezTo>
                  <a:cubicBezTo>
                    <a:pt x="47" y="186"/>
                    <a:pt x="47" y="186"/>
                    <a:pt x="47" y="190"/>
                  </a:cubicBezTo>
                  <a:cubicBezTo>
                    <a:pt x="47" y="192"/>
                    <a:pt x="48" y="196"/>
                    <a:pt x="47" y="199"/>
                  </a:cubicBezTo>
                  <a:cubicBezTo>
                    <a:pt x="46" y="199"/>
                    <a:pt x="45" y="200"/>
                    <a:pt x="44" y="200"/>
                  </a:cubicBezTo>
                  <a:cubicBezTo>
                    <a:pt x="44" y="201"/>
                    <a:pt x="44" y="200"/>
                    <a:pt x="44" y="200"/>
                  </a:cubicBezTo>
                  <a:cubicBezTo>
                    <a:pt x="45" y="201"/>
                    <a:pt x="45" y="200"/>
                    <a:pt x="46" y="201"/>
                  </a:cubicBezTo>
                  <a:cubicBezTo>
                    <a:pt x="46" y="203"/>
                    <a:pt x="45" y="202"/>
                    <a:pt x="47" y="203"/>
                  </a:cubicBezTo>
                  <a:cubicBezTo>
                    <a:pt x="47" y="202"/>
                    <a:pt x="46" y="201"/>
                    <a:pt x="48" y="201"/>
                  </a:cubicBezTo>
                  <a:cubicBezTo>
                    <a:pt x="49" y="200"/>
                    <a:pt x="50" y="201"/>
                    <a:pt x="50" y="199"/>
                  </a:cubicBezTo>
                  <a:cubicBezTo>
                    <a:pt x="50" y="199"/>
                    <a:pt x="49" y="197"/>
                    <a:pt x="49" y="196"/>
                  </a:cubicBezTo>
                  <a:cubicBezTo>
                    <a:pt x="49" y="193"/>
                    <a:pt x="49" y="181"/>
                    <a:pt x="49" y="179"/>
                  </a:cubicBezTo>
                  <a:cubicBezTo>
                    <a:pt x="47" y="182"/>
                    <a:pt x="50" y="187"/>
                    <a:pt x="46" y="182"/>
                  </a:cubicBezTo>
                  <a:close/>
                  <a:moveTo>
                    <a:pt x="29" y="127"/>
                  </a:moveTo>
                  <a:cubicBezTo>
                    <a:pt x="32" y="133"/>
                    <a:pt x="30" y="132"/>
                    <a:pt x="31" y="138"/>
                  </a:cubicBezTo>
                  <a:cubicBezTo>
                    <a:pt x="29" y="139"/>
                    <a:pt x="29" y="139"/>
                    <a:pt x="29" y="139"/>
                  </a:cubicBezTo>
                  <a:cubicBezTo>
                    <a:pt x="28" y="139"/>
                    <a:pt x="29" y="139"/>
                    <a:pt x="28" y="139"/>
                  </a:cubicBezTo>
                  <a:cubicBezTo>
                    <a:pt x="28" y="140"/>
                    <a:pt x="29" y="142"/>
                    <a:pt x="30" y="142"/>
                  </a:cubicBezTo>
                  <a:cubicBezTo>
                    <a:pt x="37" y="142"/>
                    <a:pt x="33" y="137"/>
                    <a:pt x="33" y="137"/>
                  </a:cubicBezTo>
                  <a:cubicBezTo>
                    <a:pt x="33" y="136"/>
                    <a:pt x="34" y="137"/>
                    <a:pt x="34" y="133"/>
                  </a:cubicBezTo>
                  <a:cubicBezTo>
                    <a:pt x="34" y="131"/>
                    <a:pt x="33" y="132"/>
                    <a:pt x="33" y="130"/>
                  </a:cubicBezTo>
                  <a:cubicBezTo>
                    <a:pt x="34" y="128"/>
                    <a:pt x="34" y="129"/>
                    <a:pt x="33" y="127"/>
                  </a:cubicBezTo>
                  <a:cubicBezTo>
                    <a:pt x="32" y="127"/>
                    <a:pt x="30" y="127"/>
                    <a:pt x="29" y="127"/>
                  </a:cubicBezTo>
                  <a:close/>
                  <a:moveTo>
                    <a:pt x="22" y="139"/>
                  </a:moveTo>
                  <a:cubicBezTo>
                    <a:pt x="21" y="141"/>
                    <a:pt x="22" y="139"/>
                    <a:pt x="20" y="140"/>
                  </a:cubicBezTo>
                  <a:cubicBezTo>
                    <a:pt x="20" y="145"/>
                    <a:pt x="26" y="144"/>
                    <a:pt x="25" y="140"/>
                  </a:cubicBezTo>
                  <a:cubicBezTo>
                    <a:pt x="25" y="135"/>
                    <a:pt x="26" y="134"/>
                    <a:pt x="24" y="132"/>
                  </a:cubicBezTo>
                  <a:cubicBezTo>
                    <a:pt x="25" y="131"/>
                    <a:pt x="26" y="129"/>
                    <a:pt x="23" y="128"/>
                  </a:cubicBezTo>
                  <a:cubicBezTo>
                    <a:pt x="21" y="128"/>
                    <a:pt x="20" y="128"/>
                    <a:pt x="21" y="130"/>
                  </a:cubicBezTo>
                  <a:cubicBezTo>
                    <a:pt x="22" y="133"/>
                    <a:pt x="21" y="132"/>
                    <a:pt x="22" y="134"/>
                  </a:cubicBezTo>
                  <a:cubicBezTo>
                    <a:pt x="22" y="136"/>
                    <a:pt x="22" y="137"/>
                    <a:pt x="22" y="139"/>
                  </a:cubicBezTo>
                  <a:close/>
                  <a:moveTo>
                    <a:pt x="13" y="140"/>
                  </a:moveTo>
                  <a:cubicBezTo>
                    <a:pt x="12" y="141"/>
                    <a:pt x="11" y="141"/>
                    <a:pt x="10" y="142"/>
                  </a:cubicBezTo>
                  <a:cubicBezTo>
                    <a:pt x="11" y="144"/>
                    <a:pt x="10" y="142"/>
                    <a:pt x="11" y="143"/>
                  </a:cubicBezTo>
                  <a:cubicBezTo>
                    <a:pt x="11" y="144"/>
                    <a:pt x="11" y="143"/>
                    <a:pt x="12" y="144"/>
                  </a:cubicBezTo>
                  <a:cubicBezTo>
                    <a:pt x="12" y="145"/>
                    <a:pt x="11" y="144"/>
                    <a:pt x="12" y="145"/>
                  </a:cubicBezTo>
                  <a:cubicBezTo>
                    <a:pt x="15" y="143"/>
                    <a:pt x="14" y="144"/>
                    <a:pt x="16" y="144"/>
                  </a:cubicBezTo>
                  <a:cubicBezTo>
                    <a:pt x="18" y="138"/>
                    <a:pt x="16" y="143"/>
                    <a:pt x="16" y="138"/>
                  </a:cubicBezTo>
                  <a:cubicBezTo>
                    <a:pt x="16" y="135"/>
                    <a:pt x="17" y="133"/>
                    <a:pt x="15" y="132"/>
                  </a:cubicBezTo>
                  <a:cubicBezTo>
                    <a:pt x="16" y="132"/>
                    <a:pt x="16" y="132"/>
                    <a:pt x="16" y="131"/>
                  </a:cubicBezTo>
                  <a:cubicBezTo>
                    <a:pt x="16" y="130"/>
                    <a:pt x="16" y="130"/>
                    <a:pt x="16" y="129"/>
                  </a:cubicBezTo>
                  <a:cubicBezTo>
                    <a:pt x="15" y="129"/>
                    <a:pt x="13" y="129"/>
                    <a:pt x="12" y="129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3" y="133"/>
                    <a:pt x="13" y="133"/>
                    <a:pt x="13" y="135"/>
                  </a:cubicBezTo>
                  <a:cubicBezTo>
                    <a:pt x="13" y="136"/>
                    <a:pt x="13" y="139"/>
                    <a:pt x="13" y="140"/>
                  </a:cubicBezTo>
                  <a:close/>
                  <a:moveTo>
                    <a:pt x="37" y="187"/>
                  </a:moveTo>
                  <a:cubicBezTo>
                    <a:pt x="36" y="187"/>
                    <a:pt x="36" y="187"/>
                    <a:pt x="36" y="187"/>
                  </a:cubicBezTo>
                  <a:cubicBezTo>
                    <a:pt x="36" y="188"/>
                    <a:pt x="36" y="188"/>
                    <a:pt x="37" y="188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8" y="188"/>
                    <a:pt x="37" y="188"/>
                    <a:pt x="38" y="188"/>
                  </a:cubicBezTo>
                  <a:cubicBezTo>
                    <a:pt x="37" y="190"/>
                    <a:pt x="37" y="189"/>
                    <a:pt x="35" y="190"/>
                  </a:cubicBezTo>
                  <a:cubicBezTo>
                    <a:pt x="38" y="190"/>
                    <a:pt x="38" y="190"/>
                    <a:pt x="38" y="190"/>
                  </a:cubicBezTo>
                  <a:cubicBezTo>
                    <a:pt x="37" y="191"/>
                    <a:pt x="37" y="191"/>
                    <a:pt x="37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37" y="192"/>
                    <a:pt x="37" y="192"/>
                    <a:pt x="37" y="192"/>
                  </a:cubicBezTo>
                  <a:cubicBezTo>
                    <a:pt x="38" y="192"/>
                    <a:pt x="37" y="193"/>
                    <a:pt x="38" y="192"/>
                  </a:cubicBezTo>
                  <a:cubicBezTo>
                    <a:pt x="39" y="191"/>
                    <a:pt x="37" y="188"/>
                    <a:pt x="38" y="186"/>
                  </a:cubicBezTo>
                  <a:cubicBezTo>
                    <a:pt x="39" y="187"/>
                    <a:pt x="38" y="185"/>
                    <a:pt x="39" y="187"/>
                  </a:cubicBezTo>
                  <a:cubicBezTo>
                    <a:pt x="40" y="189"/>
                    <a:pt x="39" y="189"/>
                    <a:pt x="39" y="192"/>
                  </a:cubicBezTo>
                  <a:cubicBezTo>
                    <a:pt x="39" y="193"/>
                    <a:pt x="40" y="193"/>
                    <a:pt x="40" y="194"/>
                  </a:cubicBezTo>
                  <a:cubicBezTo>
                    <a:pt x="40" y="199"/>
                    <a:pt x="40" y="198"/>
                    <a:pt x="38" y="199"/>
                  </a:cubicBezTo>
                  <a:cubicBezTo>
                    <a:pt x="38" y="200"/>
                    <a:pt x="38" y="201"/>
                    <a:pt x="38" y="202"/>
                  </a:cubicBezTo>
                  <a:cubicBezTo>
                    <a:pt x="38" y="204"/>
                    <a:pt x="38" y="203"/>
                    <a:pt x="39" y="203"/>
                  </a:cubicBezTo>
                  <a:cubicBezTo>
                    <a:pt x="39" y="202"/>
                    <a:pt x="39" y="202"/>
                    <a:pt x="39" y="201"/>
                  </a:cubicBezTo>
                  <a:cubicBezTo>
                    <a:pt x="42" y="201"/>
                    <a:pt x="43" y="201"/>
                    <a:pt x="42" y="198"/>
                  </a:cubicBezTo>
                  <a:cubicBezTo>
                    <a:pt x="42" y="195"/>
                    <a:pt x="42" y="194"/>
                    <a:pt x="44" y="194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42" y="192"/>
                    <a:pt x="42" y="191"/>
                    <a:pt x="43" y="189"/>
                  </a:cubicBezTo>
                  <a:cubicBezTo>
                    <a:pt x="47" y="190"/>
                    <a:pt x="45" y="190"/>
                    <a:pt x="46" y="189"/>
                  </a:cubicBezTo>
                  <a:cubicBezTo>
                    <a:pt x="46" y="189"/>
                    <a:pt x="46" y="188"/>
                    <a:pt x="44" y="189"/>
                  </a:cubicBezTo>
                  <a:cubicBezTo>
                    <a:pt x="42" y="189"/>
                    <a:pt x="42" y="189"/>
                    <a:pt x="41" y="189"/>
                  </a:cubicBezTo>
                  <a:cubicBezTo>
                    <a:pt x="42" y="188"/>
                    <a:pt x="42" y="188"/>
                    <a:pt x="42" y="187"/>
                  </a:cubicBezTo>
                  <a:cubicBezTo>
                    <a:pt x="42" y="186"/>
                    <a:pt x="42" y="185"/>
                    <a:pt x="42" y="185"/>
                  </a:cubicBezTo>
                  <a:cubicBezTo>
                    <a:pt x="42" y="184"/>
                    <a:pt x="39" y="184"/>
                    <a:pt x="38" y="184"/>
                  </a:cubicBezTo>
                  <a:cubicBezTo>
                    <a:pt x="37" y="184"/>
                    <a:pt x="37" y="184"/>
                    <a:pt x="37" y="186"/>
                  </a:cubicBezTo>
                  <a:cubicBezTo>
                    <a:pt x="37" y="186"/>
                    <a:pt x="38" y="186"/>
                    <a:pt x="37" y="187"/>
                  </a:cubicBezTo>
                  <a:close/>
                  <a:moveTo>
                    <a:pt x="16" y="103"/>
                  </a:moveTo>
                  <a:cubicBezTo>
                    <a:pt x="16" y="100"/>
                    <a:pt x="15" y="102"/>
                    <a:pt x="17" y="99"/>
                  </a:cubicBezTo>
                  <a:cubicBezTo>
                    <a:pt x="15" y="97"/>
                    <a:pt x="14" y="97"/>
                    <a:pt x="13" y="97"/>
                  </a:cubicBezTo>
                  <a:cubicBezTo>
                    <a:pt x="12" y="97"/>
                    <a:pt x="11" y="97"/>
                    <a:pt x="9" y="97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8" y="105"/>
                    <a:pt x="8" y="105"/>
                    <a:pt x="8" y="105"/>
                  </a:cubicBezTo>
                  <a:cubicBezTo>
                    <a:pt x="9" y="105"/>
                    <a:pt x="9" y="105"/>
                    <a:pt x="10" y="105"/>
                  </a:cubicBezTo>
                  <a:cubicBezTo>
                    <a:pt x="11" y="105"/>
                    <a:pt x="10" y="105"/>
                    <a:pt x="14" y="105"/>
                  </a:cubicBezTo>
                  <a:cubicBezTo>
                    <a:pt x="15" y="104"/>
                    <a:pt x="16" y="105"/>
                    <a:pt x="16" y="103"/>
                  </a:cubicBezTo>
                  <a:close/>
                  <a:moveTo>
                    <a:pt x="12" y="185"/>
                  </a:moveTo>
                  <a:cubicBezTo>
                    <a:pt x="12" y="185"/>
                    <a:pt x="12" y="185"/>
                    <a:pt x="11" y="184"/>
                  </a:cubicBezTo>
                  <a:cubicBezTo>
                    <a:pt x="11" y="184"/>
                    <a:pt x="11" y="184"/>
                    <a:pt x="10" y="184"/>
                  </a:cubicBezTo>
                  <a:cubicBezTo>
                    <a:pt x="8" y="184"/>
                    <a:pt x="8" y="184"/>
                    <a:pt x="8" y="185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12" y="187"/>
                    <a:pt x="10" y="186"/>
                    <a:pt x="13" y="187"/>
                  </a:cubicBezTo>
                  <a:cubicBezTo>
                    <a:pt x="13" y="191"/>
                    <a:pt x="13" y="193"/>
                    <a:pt x="13" y="196"/>
                  </a:cubicBezTo>
                  <a:cubicBezTo>
                    <a:pt x="13" y="198"/>
                    <a:pt x="13" y="197"/>
                    <a:pt x="13" y="199"/>
                  </a:cubicBezTo>
                  <a:cubicBezTo>
                    <a:pt x="11" y="200"/>
                    <a:pt x="11" y="200"/>
                    <a:pt x="11" y="200"/>
                  </a:cubicBezTo>
                  <a:cubicBezTo>
                    <a:pt x="11" y="202"/>
                    <a:pt x="11" y="203"/>
                    <a:pt x="13" y="204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13" y="202"/>
                    <a:pt x="12" y="203"/>
                    <a:pt x="13" y="202"/>
                  </a:cubicBezTo>
                  <a:cubicBezTo>
                    <a:pt x="13" y="201"/>
                    <a:pt x="13" y="201"/>
                    <a:pt x="14" y="201"/>
                  </a:cubicBezTo>
                  <a:cubicBezTo>
                    <a:pt x="17" y="200"/>
                    <a:pt x="17" y="203"/>
                    <a:pt x="17" y="191"/>
                  </a:cubicBezTo>
                  <a:cubicBezTo>
                    <a:pt x="17" y="190"/>
                    <a:pt x="16" y="192"/>
                    <a:pt x="16" y="190"/>
                  </a:cubicBezTo>
                  <a:cubicBezTo>
                    <a:pt x="16" y="189"/>
                    <a:pt x="17" y="189"/>
                    <a:pt x="16" y="185"/>
                  </a:cubicBezTo>
                  <a:cubicBezTo>
                    <a:pt x="13" y="186"/>
                    <a:pt x="18" y="183"/>
                    <a:pt x="15" y="185"/>
                  </a:cubicBezTo>
                  <a:cubicBezTo>
                    <a:pt x="15" y="185"/>
                    <a:pt x="15" y="185"/>
                    <a:pt x="14" y="186"/>
                  </a:cubicBezTo>
                  <a:cubicBezTo>
                    <a:pt x="13" y="186"/>
                    <a:pt x="14" y="186"/>
                    <a:pt x="13" y="186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5"/>
                    <a:pt x="12" y="185"/>
                    <a:pt x="12" y="185"/>
                  </a:cubicBezTo>
                  <a:close/>
                  <a:moveTo>
                    <a:pt x="2" y="227"/>
                  </a:moveTo>
                  <a:cubicBezTo>
                    <a:pt x="7" y="227"/>
                    <a:pt x="7" y="227"/>
                    <a:pt x="7" y="227"/>
                  </a:cubicBezTo>
                  <a:cubicBezTo>
                    <a:pt x="13" y="228"/>
                    <a:pt x="12" y="228"/>
                    <a:pt x="18" y="228"/>
                  </a:cubicBezTo>
                  <a:cubicBezTo>
                    <a:pt x="22" y="228"/>
                    <a:pt x="28" y="228"/>
                    <a:pt x="33" y="228"/>
                  </a:cubicBezTo>
                  <a:cubicBezTo>
                    <a:pt x="36" y="228"/>
                    <a:pt x="38" y="229"/>
                    <a:pt x="40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53" y="229"/>
                    <a:pt x="52" y="229"/>
                    <a:pt x="53" y="229"/>
                  </a:cubicBezTo>
                  <a:cubicBezTo>
                    <a:pt x="62" y="229"/>
                    <a:pt x="62" y="229"/>
                    <a:pt x="62" y="229"/>
                  </a:cubicBezTo>
                  <a:cubicBezTo>
                    <a:pt x="65" y="229"/>
                    <a:pt x="64" y="230"/>
                    <a:pt x="65" y="228"/>
                  </a:cubicBezTo>
                  <a:cubicBezTo>
                    <a:pt x="65" y="228"/>
                    <a:pt x="45" y="227"/>
                    <a:pt x="44" y="227"/>
                  </a:cubicBezTo>
                  <a:cubicBezTo>
                    <a:pt x="37" y="227"/>
                    <a:pt x="31" y="227"/>
                    <a:pt x="25" y="227"/>
                  </a:cubicBezTo>
                  <a:cubicBezTo>
                    <a:pt x="7" y="226"/>
                    <a:pt x="7" y="226"/>
                    <a:pt x="7" y="226"/>
                  </a:cubicBezTo>
                  <a:cubicBezTo>
                    <a:pt x="6" y="226"/>
                    <a:pt x="4" y="226"/>
                    <a:pt x="2" y="226"/>
                  </a:cubicBezTo>
                  <a:cubicBezTo>
                    <a:pt x="2" y="227"/>
                    <a:pt x="2" y="227"/>
                    <a:pt x="2" y="227"/>
                  </a:cubicBezTo>
                  <a:close/>
                  <a:moveTo>
                    <a:pt x="76" y="172"/>
                  </a:moveTo>
                  <a:cubicBezTo>
                    <a:pt x="76" y="171"/>
                    <a:pt x="76" y="172"/>
                    <a:pt x="75" y="172"/>
                  </a:cubicBezTo>
                  <a:cubicBezTo>
                    <a:pt x="75" y="175"/>
                    <a:pt x="75" y="175"/>
                    <a:pt x="75" y="175"/>
                  </a:cubicBezTo>
                  <a:cubicBezTo>
                    <a:pt x="73" y="175"/>
                    <a:pt x="70" y="175"/>
                    <a:pt x="70" y="177"/>
                  </a:cubicBezTo>
                  <a:cubicBezTo>
                    <a:pt x="72" y="177"/>
                    <a:pt x="71" y="175"/>
                    <a:pt x="73" y="177"/>
                  </a:cubicBezTo>
                  <a:cubicBezTo>
                    <a:pt x="72" y="178"/>
                    <a:pt x="73" y="177"/>
                    <a:pt x="73" y="181"/>
                  </a:cubicBezTo>
                  <a:cubicBezTo>
                    <a:pt x="71" y="182"/>
                    <a:pt x="71" y="182"/>
                    <a:pt x="70" y="182"/>
                  </a:cubicBezTo>
                  <a:cubicBezTo>
                    <a:pt x="70" y="184"/>
                    <a:pt x="70" y="185"/>
                    <a:pt x="71" y="187"/>
                  </a:cubicBezTo>
                  <a:cubicBezTo>
                    <a:pt x="70" y="189"/>
                    <a:pt x="71" y="187"/>
                    <a:pt x="71" y="190"/>
                  </a:cubicBezTo>
                  <a:cubicBezTo>
                    <a:pt x="71" y="191"/>
                    <a:pt x="70" y="194"/>
                    <a:pt x="71" y="194"/>
                  </a:cubicBezTo>
                  <a:cubicBezTo>
                    <a:pt x="71" y="196"/>
                    <a:pt x="71" y="194"/>
                    <a:pt x="71" y="196"/>
                  </a:cubicBezTo>
                  <a:cubicBezTo>
                    <a:pt x="71" y="202"/>
                    <a:pt x="71" y="202"/>
                    <a:pt x="71" y="202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3" y="201"/>
                    <a:pt x="73" y="201"/>
                    <a:pt x="72" y="200"/>
                  </a:cubicBezTo>
                  <a:cubicBezTo>
                    <a:pt x="74" y="199"/>
                    <a:pt x="74" y="199"/>
                    <a:pt x="74" y="199"/>
                  </a:cubicBezTo>
                  <a:cubicBezTo>
                    <a:pt x="73" y="197"/>
                    <a:pt x="73" y="197"/>
                    <a:pt x="73" y="197"/>
                  </a:cubicBezTo>
                  <a:cubicBezTo>
                    <a:pt x="72" y="192"/>
                    <a:pt x="72" y="192"/>
                    <a:pt x="72" y="192"/>
                  </a:cubicBezTo>
                  <a:cubicBezTo>
                    <a:pt x="72" y="190"/>
                    <a:pt x="73" y="188"/>
                    <a:pt x="73" y="186"/>
                  </a:cubicBezTo>
                  <a:cubicBezTo>
                    <a:pt x="73" y="185"/>
                    <a:pt x="72" y="185"/>
                    <a:pt x="73" y="184"/>
                  </a:cubicBezTo>
                  <a:cubicBezTo>
                    <a:pt x="74" y="182"/>
                    <a:pt x="76" y="182"/>
                    <a:pt x="75" y="184"/>
                  </a:cubicBezTo>
                  <a:cubicBezTo>
                    <a:pt x="75" y="184"/>
                    <a:pt x="74" y="185"/>
                    <a:pt x="74" y="185"/>
                  </a:cubicBezTo>
                  <a:cubicBezTo>
                    <a:pt x="76" y="186"/>
                    <a:pt x="75" y="186"/>
                    <a:pt x="75" y="191"/>
                  </a:cubicBezTo>
                  <a:cubicBezTo>
                    <a:pt x="74" y="192"/>
                    <a:pt x="74" y="191"/>
                    <a:pt x="74" y="192"/>
                  </a:cubicBezTo>
                  <a:cubicBezTo>
                    <a:pt x="74" y="193"/>
                    <a:pt x="74" y="193"/>
                    <a:pt x="74" y="193"/>
                  </a:cubicBezTo>
                  <a:cubicBezTo>
                    <a:pt x="75" y="193"/>
                    <a:pt x="75" y="192"/>
                    <a:pt x="76" y="194"/>
                  </a:cubicBezTo>
                  <a:cubicBezTo>
                    <a:pt x="74" y="194"/>
                    <a:pt x="75" y="194"/>
                    <a:pt x="73" y="194"/>
                  </a:cubicBezTo>
                  <a:cubicBezTo>
                    <a:pt x="73" y="195"/>
                    <a:pt x="73" y="195"/>
                    <a:pt x="73" y="195"/>
                  </a:cubicBezTo>
                  <a:cubicBezTo>
                    <a:pt x="74" y="195"/>
                    <a:pt x="76" y="194"/>
                    <a:pt x="76" y="196"/>
                  </a:cubicBezTo>
                  <a:cubicBezTo>
                    <a:pt x="75" y="197"/>
                    <a:pt x="74" y="196"/>
                    <a:pt x="73" y="197"/>
                  </a:cubicBezTo>
                  <a:cubicBezTo>
                    <a:pt x="75" y="198"/>
                    <a:pt x="74" y="197"/>
                    <a:pt x="75" y="197"/>
                  </a:cubicBezTo>
                  <a:cubicBezTo>
                    <a:pt x="76" y="199"/>
                    <a:pt x="76" y="199"/>
                    <a:pt x="76" y="201"/>
                  </a:cubicBezTo>
                  <a:cubicBezTo>
                    <a:pt x="76" y="202"/>
                    <a:pt x="76" y="203"/>
                    <a:pt x="75" y="203"/>
                  </a:cubicBezTo>
                  <a:cubicBezTo>
                    <a:pt x="74" y="204"/>
                    <a:pt x="70" y="203"/>
                    <a:pt x="69" y="203"/>
                  </a:cubicBezTo>
                  <a:cubicBezTo>
                    <a:pt x="70" y="205"/>
                    <a:pt x="69" y="205"/>
                    <a:pt x="71" y="205"/>
                  </a:cubicBezTo>
                  <a:cubicBezTo>
                    <a:pt x="77" y="204"/>
                    <a:pt x="77" y="204"/>
                    <a:pt x="77" y="204"/>
                  </a:cubicBezTo>
                  <a:cubicBezTo>
                    <a:pt x="76" y="202"/>
                    <a:pt x="77" y="203"/>
                    <a:pt x="77" y="201"/>
                  </a:cubicBezTo>
                  <a:cubicBezTo>
                    <a:pt x="77" y="197"/>
                    <a:pt x="76" y="197"/>
                    <a:pt x="76" y="196"/>
                  </a:cubicBezTo>
                  <a:cubicBezTo>
                    <a:pt x="77" y="194"/>
                    <a:pt x="76" y="194"/>
                    <a:pt x="76" y="193"/>
                  </a:cubicBezTo>
                  <a:cubicBezTo>
                    <a:pt x="76" y="190"/>
                    <a:pt x="77" y="182"/>
                    <a:pt x="76" y="181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3" y="183"/>
                    <a:pt x="73" y="182"/>
                    <a:pt x="73" y="182"/>
                  </a:cubicBezTo>
                  <a:cubicBezTo>
                    <a:pt x="73" y="181"/>
                    <a:pt x="73" y="181"/>
                    <a:pt x="74" y="181"/>
                  </a:cubicBezTo>
                  <a:cubicBezTo>
                    <a:pt x="75" y="180"/>
                    <a:pt x="74" y="181"/>
                    <a:pt x="75" y="180"/>
                  </a:cubicBezTo>
                  <a:cubicBezTo>
                    <a:pt x="75" y="179"/>
                    <a:pt x="75" y="180"/>
                    <a:pt x="74" y="179"/>
                  </a:cubicBezTo>
                  <a:cubicBezTo>
                    <a:pt x="75" y="177"/>
                    <a:pt x="74" y="179"/>
                    <a:pt x="74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2"/>
                    <a:pt x="76" y="172"/>
                    <a:pt x="76" y="172"/>
                  </a:cubicBezTo>
                  <a:close/>
                  <a:moveTo>
                    <a:pt x="62" y="198"/>
                  </a:moveTo>
                  <a:cubicBezTo>
                    <a:pt x="61" y="198"/>
                    <a:pt x="61" y="198"/>
                    <a:pt x="61" y="196"/>
                  </a:cubicBezTo>
                  <a:cubicBezTo>
                    <a:pt x="61" y="185"/>
                    <a:pt x="61" y="185"/>
                    <a:pt x="61" y="185"/>
                  </a:cubicBezTo>
                  <a:cubicBezTo>
                    <a:pt x="63" y="186"/>
                    <a:pt x="61" y="185"/>
                    <a:pt x="63" y="188"/>
                  </a:cubicBezTo>
                  <a:cubicBezTo>
                    <a:pt x="62" y="189"/>
                    <a:pt x="62" y="189"/>
                    <a:pt x="62" y="190"/>
                  </a:cubicBezTo>
                  <a:cubicBezTo>
                    <a:pt x="62" y="191"/>
                    <a:pt x="62" y="191"/>
                    <a:pt x="62" y="192"/>
                  </a:cubicBezTo>
                  <a:cubicBezTo>
                    <a:pt x="62" y="192"/>
                    <a:pt x="62" y="192"/>
                    <a:pt x="62" y="192"/>
                  </a:cubicBezTo>
                  <a:cubicBezTo>
                    <a:pt x="62" y="192"/>
                    <a:pt x="62" y="192"/>
                    <a:pt x="62" y="192"/>
                  </a:cubicBezTo>
                  <a:cubicBezTo>
                    <a:pt x="62" y="193"/>
                    <a:pt x="62" y="197"/>
                    <a:pt x="62" y="198"/>
                  </a:cubicBezTo>
                  <a:close/>
                  <a:moveTo>
                    <a:pt x="59" y="181"/>
                  </a:moveTo>
                  <a:cubicBezTo>
                    <a:pt x="60" y="180"/>
                    <a:pt x="60" y="179"/>
                    <a:pt x="60" y="179"/>
                  </a:cubicBezTo>
                  <a:cubicBezTo>
                    <a:pt x="61" y="177"/>
                    <a:pt x="61" y="179"/>
                    <a:pt x="61" y="177"/>
                  </a:cubicBezTo>
                  <a:cubicBezTo>
                    <a:pt x="60" y="177"/>
                    <a:pt x="58" y="177"/>
                    <a:pt x="57" y="177"/>
                  </a:cubicBezTo>
                  <a:cubicBezTo>
                    <a:pt x="52" y="178"/>
                    <a:pt x="54" y="177"/>
                    <a:pt x="53" y="178"/>
                  </a:cubicBezTo>
                  <a:cubicBezTo>
                    <a:pt x="54" y="179"/>
                    <a:pt x="54" y="178"/>
                    <a:pt x="56" y="178"/>
                  </a:cubicBezTo>
                  <a:cubicBezTo>
                    <a:pt x="58" y="178"/>
                    <a:pt x="58" y="179"/>
                    <a:pt x="58" y="179"/>
                  </a:cubicBezTo>
                  <a:cubicBezTo>
                    <a:pt x="57" y="179"/>
                    <a:pt x="57" y="179"/>
                    <a:pt x="57" y="179"/>
                  </a:cubicBezTo>
                  <a:cubicBezTo>
                    <a:pt x="57" y="179"/>
                    <a:pt x="56" y="179"/>
                    <a:pt x="55" y="179"/>
                  </a:cubicBezTo>
                  <a:cubicBezTo>
                    <a:pt x="56" y="182"/>
                    <a:pt x="56" y="182"/>
                    <a:pt x="56" y="182"/>
                  </a:cubicBezTo>
                  <a:cubicBezTo>
                    <a:pt x="57" y="182"/>
                    <a:pt x="56" y="182"/>
                    <a:pt x="56" y="181"/>
                  </a:cubicBezTo>
                  <a:cubicBezTo>
                    <a:pt x="56" y="181"/>
                    <a:pt x="57" y="179"/>
                    <a:pt x="59" y="181"/>
                  </a:cubicBezTo>
                  <a:cubicBezTo>
                    <a:pt x="58" y="182"/>
                    <a:pt x="59" y="181"/>
                    <a:pt x="58" y="182"/>
                  </a:cubicBezTo>
                  <a:cubicBezTo>
                    <a:pt x="57" y="182"/>
                    <a:pt x="57" y="182"/>
                    <a:pt x="57" y="182"/>
                  </a:cubicBezTo>
                  <a:cubicBezTo>
                    <a:pt x="59" y="183"/>
                    <a:pt x="60" y="182"/>
                    <a:pt x="59" y="184"/>
                  </a:cubicBezTo>
                  <a:cubicBezTo>
                    <a:pt x="59" y="185"/>
                    <a:pt x="60" y="185"/>
                    <a:pt x="59" y="186"/>
                  </a:cubicBezTo>
                  <a:cubicBezTo>
                    <a:pt x="58" y="187"/>
                    <a:pt x="58" y="187"/>
                    <a:pt x="58" y="187"/>
                  </a:cubicBezTo>
                  <a:cubicBezTo>
                    <a:pt x="60" y="187"/>
                    <a:pt x="59" y="186"/>
                    <a:pt x="59" y="188"/>
                  </a:cubicBezTo>
                  <a:cubicBezTo>
                    <a:pt x="57" y="189"/>
                    <a:pt x="54" y="188"/>
                    <a:pt x="55" y="192"/>
                  </a:cubicBezTo>
                  <a:cubicBezTo>
                    <a:pt x="58" y="192"/>
                    <a:pt x="56" y="192"/>
                    <a:pt x="58" y="191"/>
                  </a:cubicBezTo>
                  <a:cubicBezTo>
                    <a:pt x="60" y="191"/>
                    <a:pt x="59" y="191"/>
                    <a:pt x="60" y="193"/>
                  </a:cubicBezTo>
                  <a:cubicBezTo>
                    <a:pt x="57" y="193"/>
                    <a:pt x="56" y="192"/>
                    <a:pt x="56" y="194"/>
                  </a:cubicBezTo>
                  <a:cubicBezTo>
                    <a:pt x="58" y="194"/>
                    <a:pt x="56" y="194"/>
                    <a:pt x="58" y="194"/>
                  </a:cubicBezTo>
                  <a:cubicBezTo>
                    <a:pt x="59" y="193"/>
                    <a:pt x="59" y="193"/>
                    <a:pt x="60" y="194"/>
                  </a:cubicBezTo>
                  <a:cubicBezTo>
                    <a:pt x="60" y="195"/>
                    <a:pt x="60" y="195"/>
                    <a:pt x="58" y="196"/>
                  </a:cubicBezTo>
                  <a:cubicBezTo>
                    <a:pt x="61" y="196"/>
                    <a:pt x="59" y="195"/>
                    <a:pt x="59" y="198"/>
                  </a:cubicBezTo>
                  <a:cubicBezTo>
                    <a:pt x="60" y="198"/>
                    <a:pt x="60" y="199"/>
                    <a:pt x="60" y="199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61" y="201"/>
                    <a:pt x="60" y="202"/>
                  </a:cubicBezTo>
                  <a:cubicBezTo>
                    <a:pt x="59" y="202"/>
                    <a:pt x="58" y="201"/>
                    <a:pt x="57" y="202"/>
                  </a:cubicBezTo>
                  <a:cubicBezTo>
                    <a:pt x="57" y="202"/>
                    <a:pt x="56" y="202"/>
                    <a:pt x="58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1" y="200"/>
                    <a:pt x="61" y="201"/>
                    <a:pt x="62" y="200"/>
                  </a:cubicBezTo>
                  <a:cubicBezTo>
                    <a:pt x="63" y="199"/>
                    <a:pt x="65" y="194"/>
                    <a:pt x="63" y="192"/>
                  </a:cubicBezTo>
                  <a:cubicBezTo>
                    <a:pt x="64" y="191"/>
                    <a:pt x="63" y="191"/>
                    <a:pt x="64" y="191"/>
                  </a:cubicBezTo>
                  <a:cubicBezTo>
                    <a:pt x="63" y="190"/>
                    <a:pt x="63" y="190"/>
                    <a:pt x="63" y="190"/>
                  </a:cubicBezTo>
                  <a:cubicBezTo>
                    <a:pt x="64" y="188"/>
                    <a:pt x="64" y="188"/>
                    <a:pt x="64" y="188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4" y="178"/>
                    <a:pt x="64" y="179"/>
                    <a:pt x="62" y="179"/>
                  </a:cubicBezTo>
                  <a:cubicBezTo>
                    <a:pt x="61" y="183"/>
                    <a:pt x="61" y="183"/>
                    <a:pt x="61" y="183"/>
                  </a:cubicBezTo>
                  <a:cubicBezTo>
                    <a:pt x="60" y="183"/>
                    <a:pt x="61" y="184"/>
                    <a:pt x="59" y="181"/>
                  </a:cubicBezTo>
                  <a:close/>
                  <a:moveTo>
                    <a:pt x="101" y="193"/>
                  </a:moveTo>
                  <a:cubicBezTo>
                    <a:pt x="101" y="191"/>
                    <a:pt x="101" y="191"/>
                    <a:pt x="101" y="191"/>
                  </a:cubicBezTo>
                  <a:cubicBezTo>
                    <a:pt x="101" y="191"/>
                    <a:pt x="101" y="190"/>
                    <a:pt x="103" y="191"/>
                  </a:cubicBezTo>
                  <a:cubicBezTo>
                    <a:pt x="103" y="191"/>
                    <a:pt x="103" y="191"/>
                    <a:pt x="103" y="191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2" y="193"/>
                    <a:pt x="101" y="193"/>
                  </a:cubicBezTo>
                  <a:close/>
                  <a:moveTo>
                    <a:pt x="110" y="126"/>
                  </a:moveTo>
                  <a:cubicBezTo>
                    <a:pt x="109" y="127"/>
                    <a:pt x="109" y="127"/>
                    <a:pt x="109" y="127"/>
                  </a:cubicBezTo>
                  <a:cubicBezTo>
                    <a:pt x="110" y="127"/>
                    <a:pt x="110" y="127"/>
                    <a:pt x="110" y="126"/>
                  </a:cubicBezTo>
                  <a:cubicBezTo>
                    <a:pt x="111" y="126"/>
                    <a:pt x="111" y="126"/>
                    <a:pt x="111" y="126"/>
                  </a:cubicBezTo>
                  <a:cubicBezTo>
                    <a:pt x="113" y="124"/>
                    <a:pt x="113" y="124"/>
                    <a:pt x="113" y="124"/>
                  </a:cubicBezTo>
                  <a:cubicBezTo>
                    <a:pt x="111" y="124"/>
                    <a:pt x="112" y="124"/>
                    <a:pt x="112" y="124"/>
                  </a:cubicBezTo>
                  <a:cubicBezTo>
                    <a:pt x="110" y="126"/>
                    <a:pt x="110" y="126"/>
                    <a:pt x="110" y="126"/>
                  </a:cubicBezTo>
                  <a:close/>
                  <a:moveTo>
                    <a:pt x="103" y="129"/>
                  </a:moveTo>
                  <a:cubicBezTo>
                    <a:pt x="104" y="129"/>
                    <a:pt x="103" y="129"/>
                    <a:pt x="103" y="128"/>
                  </a:cubicBezTo>
                  <a:cubicBezTo>
                    <a:pt x="102" y="128"/>
                    <a:pt x="103" y="128"/>
                    <a:pt x="103" y="129"/>
                  </a:cubicBezTo>
                  <a:close/>
                  <a:moveTo>
                    <a:pt x="114" y="233"/>
                  </a:moveTo>
                  <a:cubicBezTo>
                    <a:pt x="114" y="234"/>
                    <a:pt x="114" y="234"/>
                    <a:pt x="115" y="233"/>
                  </a:cubicBezTo>
                  <a:cubicBezTo>
                    <a:pt x="115" y="233"/>
                    <a:pt x="114" y="233"/>
                    <a:pt x="114" y="233"/>
                  </a:cubicBezTo>
                  <a:cubicBezTo>
                    <a:pt x="114" y="233"/>
                    <a:pt x="114" y="233"/>
                    <a:pt x="114" y="233"/>
                  </a:cubicBezTo>
                  <a:close/>
                  <a:moveTo>
                    <a:pt x="112" y="179"/>
                  </a:moveTo>
                  <a:cubicBezTo>
                    <a:pt x="113" y="179"/>
                    <a:pt x="113" y="179"/>
                    <a:pt x="113" y="179"/>
                  </a:cubicBezTo>
                  <a:cubicBezTo>
                    <a:pt x="113" y="179"/>
                    <a:pt x="112" y="178"/>
                    <a:pt x="112" y="179"/>
                  </a:cubicBezTo>
                  <a:close/>
                  <a:moveTo>
                    <a:pt x="94" y="57"/>
                  </a:moveTo>
                  <a:cubicBezTo>
                    <a:pt x="95" y="57"/>
                    <a:pt x="94" y="57"/>
                    <a:pt x="95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5" y="56"/>
                    <a:pt x="96" y="57"/>
                    <a:pt x="95" y="57"/>
                  </a:cubicBezTo>
                  <a:cubicBezTo>
                    <a:pt x="94" y="57"/>
                    <a:pt x="94" y="57"/>
                    <a:pt x="94" y="57"/>
                  </a:cubicBezTo>
                  <a:close/>
                  <a:moveTo>
                    <a:pt x="126" y="107"/>
                  </a:moveTo>
                  <a:cubicBezTo>
                    <a:pt x="126" y="106"/>
                    <a:pt x="126" y="106"/>
                    <a:pt x="126" y="106"/>
                  </a:cubicBezTo>
                  <a:cubicBezTo>
                    <a:pt x="125" y="107"/>
                    <a:pt x="125" y="107"/>
                    <a:pt x="126" y="107"/>
                  </a:cubicBezTo>
                  <a:close/>
                  <a:moveTo>
                    <a:pt x="137" y="60"/>
                  </a:moveTo>
                  <a:cubicBezTo>
                    <a:pt x="138" y="60"/>
                    <a:pt x="138" y="61"/>
                    <a:pt x="138" y="59"/>
                  </a:cubicBezTo>
                  <a:cubicBezTo>
                    <a:pt x="137" y="60"/>
                    <a:pt x="137" y="60"/>
                    <a:pt x="137" y="60"/>
                  </a:cubicBezTo>
                  <a:close/>
                  <a:moveTo>
                    <a:pt x="131" y="101"/>
                  </a:moveTo>
                  <a:cubicBezTo>
                    <a:pt x="132" y="101"/>
                    <a:pt x="132" y="102"/>
                    <a:pt x="133" y="100"/>
                  </a:cubicBezTo>
                  <a:cubicBezTo>
                    <a:pt x="131" y="100"/>
                    <a:pt x="132" y="100"/>
                    <a:pt x="131" y="101"/>
                  </a:cubicBezTo>
                  <a:close/>
                  <a:moveTo>
                    <a:pt x="115" y="167"/>
                  </a:moveTo>
                  <a:cubicBezTo>
                    <a:pt x="115" y="168"/>
                    <a:pt x="115" y="169"/>
                    <a:pt x="116" y="167"/>
                  </a:cubicBezTo>
                  <a:cubicBezTo>
                    <a:pt x="115" y="167"/>
                    <a:pt x="115" y="167"/>
                    <a:pt x="115" y="167"/>
                  </a:cubicBezTo>
                  <a:close/>
                  <a:moveTo>
                    <a:pt x="135" y="247"/>
                  </a:moveTo>
                  <a:cubicBezTo>
                    <a:pt x="135" y="246"/>
                    <a:pt x="135" y="246"/>
                    <a:pt x="134" y="246"/>
                  </a:cubicBezTo>
                  <a:cubicBezTo>
                    <a:pt x="135" y="247"/>
                    <a:pt x="134" y="247"/>
                    <a:pt x="135" y="247"/>
                  </a:cubicBezTo>
                  <a:close/>
                  <a:moveTo>
                    <a:pt x="132" y="247"/>
                  </a:moveTo>
                  <a:cubicBezTo>
                    <a:pt x="132" y="247"/>
                    <a:pt x="132" y="246"/>
                    <a:pt x="131" y="247"/>
                  </a:cubicBezTo>
                  <a:cubicBezTo>
                    <a:pt x="131" y="248"/>
                    <a:pt x="131" y="247"/>
                    <a:pt x="132" y="247"/>
                  </a:cubicBezTo>
                  <a:cubicBezTo>
                    <a:pt x="133" y="248"/>
                    <a:pt x="132" y="247"/>
                    <a:pt x="132" y="247"/>
                  </a:cubicBezTo>
                  <a:close/>
                  <a:moveTo>
                    <a:pt x="99" y="258"/>
                  </a:moveTo>
                  <a:cubicBezTo>
                    <a:pt x="100" y="258"/>
                    <a:pt x="99" y="259"/>
                    <a:pt x="100" y="258"/>
                  </a:cubicBezTo>
                  <a:cubicBezTo>
                    <a:pt x="100" y="257"/>
                    <a:pt x="100" y="257"/>
                    <a:pt x="99" y="257"/>
                  </a:cubicBezTo>
                  <a:cubicBezTo>
                    <a:pt x="99" y="257"/>
                    <a:pt x="99" y="258"/>
                    <a:pt x="99" y="258"/>
                  </a:cubicBezTo>
                  <a:close/>
                  <a:moveTo>
                    <a:pt x="127" y="166"/>
                  </a:moveTo>
                  <a:cubicBezTo>
                    <a:pt x="128" y="166"/>
                    <a:pt x="127" y="166"/>
                    <a:pt x="128" y="166"/>
                  </a:cubicBezTo>
                  <a:cubicBezTo>
                    <a:pt x="128" y="165"/>
                    <a:pt x="128" y="165"/>
                    <a:pt x="128" y="165"/>
                  </a:cubicBezTo>
                  <a:cubicBezTo>
                    <a:pt x="127" y="166"/>
                    <a:pt x="127" y="166"/>
                    <a:pt x="127" y="166"/>
                  </a:cubicBezTo>
                  <a:close/>
                  <a:moveTo>
                    <a:pt x="114" y="123"/>
                  </a:moveTo>
                  <a:cubicBezTo>
                    <a:pt x="115" y="123"/>
                    <a:pt x="116" y="123"/>
                    <a:pt x="115" y="121"/>
                  </a:cubicBezTo>
                  <a:cubicBezTo>
                    <a:pt x="115" y="122"/>
                    <a:pt x="115" y="122"/>
                    <a:pt x="114" y="123"/>
                  </a:cubicBezTo>
                  <a:close/>
                  <a:moveTo>
                    <a:pt x="102" y="240"/>
                  </a:moveTo>
                  <a:cubicBezTo>
                    <a:pt x="103" y="241"/>
                    <a:pt x="103" y="241"/>
                    <a:pt x="104" y="240"/>
                  </a:cubicBezTo>
                  <a:cubicBezTo>
                    <a:pt x="102" y="239"/>
                    <a:pt x="102" y="240"/>
                    <a:pt x="102" y="240"/>
                  </a:cubicBezTo>
                  <a:close/>
                  <a:moveTo>
                    <a:pt x="112" y="142"/>
                  </a:moveTo>
                  <a:cubicBezTo>
                    <a:pt x="113" y="142"/>
                    <a:pt x="112" y="143"/>
                    <a:pt x="113" y="141"/>
                  </a:cubicBezTo>
                  <a:cubicBezTo>
                    <a:pt x="111" y="141"/>
                    <a:pt x="112" y="140"/>
                    <a:pt x="112" y="142"/>
                  </a:cubicBezTo>
                  <a:close/>
                  <a:moveTo>
                    <a:pt x="116" y="234"/>
                  </a:moveTo>
                  <a:cubicBezTo>
                    <a:pt x="116" y="235"/>
                    <a:pt x="116" y="235"/>
                    <a:pt x="116" y="235"/>
                  </a:cubicBezTo>
                  <a:cubicBezTo>
                    <a:pt x="117" y="234"/>
                    <a:pt x="117" y="234"/>
                    <a:pt x="118" y="233"/>
                  </a:cubicBezTo>
                  <a:cubicBezTo>
                    <a:pt x="116" y="234"/>
                    <a:pt x="116" y="234"/>
                    <a:pt x="116" y="234"/>
                  </a:cubicBezTo>
                  <a:close/>
                  <a:moveTo>
                    <a:pt x="101" y="238"/>
                  </a:moveTo>
                  <a:cubicBezTo>
                    <a:pt x="101" y="238"/>
                    <a:pt x="102" y="238"/>
                    <a:pt x="101" y="237"/>
                  </a:cubicBezTo>
                  <a:cubicBezTo>
                    <a:pt x="100" y="237"/>
                    <a:pt x="101" y="237"/>
                    <a:pt x="100" y="237"/>
                  </a:cubicBezTo>
                  <a:cubicBezTo>
                    <a:pt x="100" y="238"/>
                    <a:pt x="100" y="237"/>
                    <a:pt x="100" y="238"/>
                  </a:cubicBezTo>
                  <a:cubicBezTo>
                    <a:pt x="102" y="239"/>
                    <a:pt x="101" y="238"/>
                    <a:pt x="101" y="238"/>
                  </a:cubicBezTo>
                  <a:close/>
                  <a:moveTo>
                    <a:pt x="131" y="104"/>
                  </a:moveTo>
                  <a:cubicBezTo>
                    <a:pt x="133" y="105"/>
                    <a:pt x="132" y="104"/>
                    <a:pt x="132" y="104"/>
                  </a:cubicBezTo>
                  <a:cubicBezTo>
                    <a:pt x="131" y="103"/>
                    <a:pt x="132" y="104"/>
                    <a:pt x="131" y="104"/>
                  </a:cubicBezTo>
                  <a:close/>
                  <a:moveTo>
                    <a:pt x="135" y="114"/>
                  </a:moveTo>
                  <a:cubicBezTo>
                    <a:pt x="136" y="116"/>
                    <a:pt x="135" y="115"/>
                    <a:pt x="136" y="115"/>
                  </a:cubicBezTo>
                  <a:cubicBezTo>
                    <a:pt x="136" y="114"/>
                    <a:pt x="135" y="113"/>
                    <a:pt x="135" y="114"/>
                  </a:cubicBezTo>
                  <a:close/>
                  <a:moveTo>
                    <a:pt x="136" y="233"/>
                  </a:moveTo>
                  <a:cubicBezTo>
                    <a:pt x="136" y="234"/>
                    <a:pt x="136" y="234"/>
                    <a:pt x="137" y="234"/>
                  </a:cubicBezTo>
                  <a:cubicBezTo>
                    <a:pt x="137" y="233"/>
                    <a:pt x="137" y="233"/>
                    <a:pt x="136" y="233"/>
                  </a:cubicBezTo>
                  <a:close/>
                  <a:moveTo>
                    <a:pt x="126" y="81"/>
                  </a:moveTo>
                  <a:cubicBezTo>
                    <a:pt x="126" y="81"/>
                    <a:pt x="126" y="82"/>
                    <a:pt x="128" y="81"/>
                  </a:cubicBezTo>
                  <a:cubicBezTo>
                    <a:pt x="127" y="80"/>
                    <a:pt x="128" y="80"/>
                    <a:pt x="127" y="80"/>
                  </a:cubicBezTo>
                  <a:cubicBezTo>
                    <a:pt x="126" y="80"/>
                    <a:pt x="127" y="80"/>
                    <a:pt x="126" y="81"/>
                  </a:cubicBezTo>
                  <a:close/>
                  <a:moveTo>
                    <a:pt x="92" y="130"/>
                  </a:moveTo>
                  <a:cubicBezTo>
                    <a:pt x="92" y="129"/>
                    <a:pt x="91" y="129"/>
                    <a:pt x="91" y="129"/>
                  </a:cubicBezTo>
                  <a:cubicBezTo>
                    <a:pt x="91" y="130"/>
                    <a:pt x="91" y="131"/>
                    <a:pt x="92" y="130"/>
                  </a:cubicBezTo>
                  <a:close/>
                  <a:moveTo>
                    <a:pt x="104" y="91"/>
                  </a:moveTo>
                  <a:cubicBezTo>
                    <a:pt x="105" y="92"/>
                    <a:pt x="106" y="91"/>
                    <a:pt x="106" y="90"/>
                  </a:cubicBezTo>
                  <a:cubicBezTo>
                    <a:pt x="106" y="90"/>
                    <a:pt x="105" y="90"/>
                    <a:pt x="105" y="90"/>
                  </a:cubicBezTo>
                  <a:cubicBezTo>
                    <a:pt x="105" y="91"/>
                    <a:pt x="105" y="91"/>
                    <a:pt x="104" y="91"/>
                  </a:cubicBezTo>
                  <a:close/>
                  <a:moveTo>
                    <a:pt x="114" y="153"/>
                  </a:moveTo>
                  <a:cubicBezTo>
                    <a:pt x="115" y="151"/>
                    <a:pt x="114" y="152"/>
                    <a:pt x="114" y="152"/>
                  </a:cubicBezTo>
                  <a:cubicBezTo>
                    <a:pt x="113" y="152"/>
                    <a:pt x="113" y="152"/>
                    <a:pt x="114" y="153"/>
                  </a:cubicBezTo>
                  <a:cubicBezTo>
                    <a:pt x="114" y="153"/>
                    <a:pt x="114" y="154"/>
                    <a:pt x="114" y="153"/>
                  </a:cubicBezTo>
                  <a:close/>
                  <a:moveTo>
                    <a:pt x="112" y="99"/>
                  </a:moveTo>
                  <a:cubicBezTo>
                    <a:pt x="112" y="98"/>
                    <a:pt x="112" y="99"/>
                    <a:pt x="112" y="98"/>
                  </a:cubicBezTo>
                  <a:cubicBezTo>
                    <a:pt x="111" y="98"/>
                    <a:pt x="111" y="98"/>
                    <a:pt x="111" y="98"/>
                  </a:cubicBezTo>
                  <a:cubicBezTo>
                    <a:pt x="111" y="99"/>
                    <a:pt x="111" y="99"/>
                    <a:pt x="112" y="99"/>
                  </a:cubicBezTo>
                  <a:close/>
                  <a:moveTo>
                    <a:pt x="116" y="152"/>
                  </a:moveTo>
                  <a:cubicBezTo>
                    <a:pt x="116" y="152"/>
                    <a:pt x="116" y="152"/>
                    <a:pt x="117" y="152"/>
                  </a:cubicBezTo>
                  <a:cubicBezTo>
                    <a:pt x="118" y="150"/>
                    <a:pt x="117" y="151"/>
                    <a:pt x="117" y="151"/>
                  </a:cubicBezTo>
                  <a:cubicBezTo>
                    <a:pt x="115" y="151"/>
                    <a:pt x="115" y="151"/>
                    <a:pt x="115" y="151"/>
                  </a:cubicBezTo>
                  <a:cubicBezTo>
                    <a:pt x="116" y="152"/>
                    <a:pt x="116" y="152"/>
                    <a:pt x="116" y="152"/>
                  </a:cubicBezTo>
                  <a:close/>
                  <a:moveTo>
                    <a:pt x="125" y="239"/>
                  </a:moveTo>
                  <a:cubicBezTo>
                    <a:pt x="125" y="237"/>
                    <a:pt x="126" y="238"/>
                    <a:pt x="124" y="238"/>
                  </a:cubicBezTo>
                  <a:cubicBezTo>
                    <a:pt x="124" y="239"/>
                    <a:pt x="123" y="239"/>
                    <a:pt x="125" y="239"/>
                  </a:cubicBezTo>
                  <a:close/>
                  <a:moveTo>
                    <a:pt x="132" y="149"/>
                  </a:moveTo>
                  <a:cubicBezTo>
                    <a:pt x="133" y="148"/>
                    <a:pt x="133" y="148"/>
                    <a:pt x="132" y="147"/>
                  </a:cubicBezTo>
                  <a:cubicBezTo>
                    <a:pt x="132" y="148"/>
                    <a:pt x="131" y="147"/>
                    <a:pt x="132" y="148"/>
                  </a:cubicBezTo>
                  <a:cubicBezTo>
                    <a:pt x="132" y="149"/>
                    <a:pt x="132" y="149"/>
                    <a:pt x="132" y="149"/>
                  </a:cubicBezTo>
                  <a:close/>
                  <a:moveTo>
                    <a:pt x="129" y="239"/>
                  </a:moveTo>
                  <a:cubicBezTo>
                    <a:pt x="129" y="238"/>
                    <a:pt x="130" y="238"/>
                    <a:pt x="127" y="238"/>
                  </a:cubicBezTo>
                  <a:cubicBezTo>
                    <a:pt x="128" y="238"/>
                    <a:pt x="127" y="239"/>
                    <a:pt x="128" y="239"/>
                  </a:cubicBezTo>
                  <a:cubicBezTo>
                    <a:pt x="129" y="239"/>
                    <a:pt x="129" y="239"/>
                    <a:pt x="129" y="239"/>
                  </a:cubicBezTo>
                  <a:close/>
                  <a:moveTo>
                    <a:pt x="94" y="96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6" y="95"/>
                    <a:pt x="95" y="95"/>
                  </a:cubicBezTo>
                  <a:cubicBezTo>
                    <a:pt x="94" y="95"/>
                    <a:pt x="93" y="95"/>
                    <a:pt x="93" y="95"/>
                  </a:cubicBezTo>
                  <a:cubicBezTo>
                    <a:pt x="94" y="96"/>
                    <a:pt x="94" y="96"/>
                    <a:pt x="94" y="96"/>
                  </a:cubicBezTo>
                  <a:close/>
                  <a:moveTo>
                    <a:pt x="115" y="266"/>
                  </a:moveTo>
                  <a:cubicBezTo>
                    <a:pt x="116" y="266"/>
                    <a:pt x="116" y="266"/>
                    <a:pt x="117" y="265"/>
                  </a:cubicBezTo>
                  <a:cubicBezTo>
                    <a:pt x="116" y="265"/>
                    <a:pt x="115" y="264"/>
                    <a:pt x="115" y="266"/>
                  </a:cubicBezTo>
                  <a:close/>
                  <a:moveTo>
                    <a:pt x="91" y="176"/>
                  </a:moveTo>
                  <a:cubicBezTo>
                    <a:pt x="91" y="176"/>
                    <a:pt x="91" y="177"/>
                    <a:pt x="92" y="176"/>
                  </a:cubicBezTo>
                  <a:cubicBezTo>
                    <a:pt x="93" y="176"/>
                    <a:pt x="93" y="176"/>
                    <a:pt x="93" y="175"/>
                  </a:cubicBezTo>
                  <a:cubicBezTo>
                    <a:pt x="92" y="175"/>
                    <a:pt x="91" y="175"/>
                    <a:pt x="91" y="176"/>
                  </a:cubicBezTo>
                  <a:close/>
                  <a:moveTo>
                    <a:pt x="125" y="141"/>
                  </a:moveTo>
                  <a:cubicBezTo>
                    <a:pt x="125" y="141"/>
                    <a:pt x="125" y="141"/>
                    <a:pt x="125" y="140"/>
                  </a:cubicBezTo>
                  <a:cubicBezTo>
                    <a:pt x="125" y="142"/>
                    <a:pt x="125" y="142"/>
                    <a:pt x="126" y="143"/>
                  </a:cubicBezTo>
                  <a:cubicBezTo>
                    <a:pt x="126" y="143"/>
                    <a:pt x="127" y="143"/>
                    <a:pt x="126" y="142"/>
                  </a:cubicBezTo>
                  <a:cubicBezTo>
                    <a:pt x="126" y="142"/>
                    <a:pt x="126" y="141"/>
                    <a:pt x="125" y="141"/>
                  </a:cubicBezTo>
                  <a:close/>
                  <a:moveTo>
                    <a:pt x="95" y="238"/>
                  </a:moveTo>
                  <a:cubicBezTo>
                    <a:pt x="96" y="238"/>
                    <a:pt x="96" y="238"/>
                    <a:pt x="97" y="238"/>
                  </a:cubicBezTo>
                  <a:cubicBezTo>
                    <a:pt x="98" y="237"/>
                    <a:pt x="98" y="238"/>
                    <a:pt x="98" y="237"/>
                  </a:cubicBezTo>
                  <a:cubicBezTo>
                    <a:pt x="98" y="236"/>
                    <a:pt x="98" y="236"/>
                    <a:pt x="96" y="237"/>
                  </a:cubicBezTo>
                  <a:cubicBezTo>
                    <a:pt x="95" y="238"/>
                    <a:pt x="96" y="237"/>
                    <a:pt x="95" y="238"/>
                  </a:cubicBezTo>
                  <a:close/>
                  <a:moveTo>
                    <a:pt x="93" y="56"/>
                  </a:moveTo>
                  <a:cubicBezTo>
                    <a:pt x="93" y="57"/>
                    <a:pt x="94" y="57"/>
                    <a:pt x="94" y="57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5"/>
                    <a:pt x="93" y="55"/>
                    <a:pt x="93" y="56"/>
                  </a:cubicBezTo>
                  <a:close/>
                  <a:moveTo>
                    <a:pt x="136" y="118"/>
                  </a:moveTo>
                  <a:cubicBezTo>
                    <a:pt x="136" y="116"/>
                    <a:pt x="136" y="116"/>
                    <a:pt x="136" y="116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5" y="118"/>
                    <a:pt x="135" y="117"/>
                    <a:pt x="136" y="118"/>
                  </a:cubicBezTo>
                  <a:close/>
                  <a:moveTo>
                    <a:pt x="127" y="65"/>
                  </a:moveTo>
                  <a:cubicBezTo>
                    <a:pt x="128" y="66"/>
                    <a:pt x="127" y="66"/>
                    <a:pt x="128" y="65"/>
                  </a:cubicBezTo>
                  <a:cubicBezTo>
                    <a:pt x="129" y="64"/>
                    <a:pt x="129" y="65"/>
                    <a:pt x="130" y="64"/>
                  </a:cubicBezTo>
                  <a:cubicBezTo>
                    <a:pt x="129" y="64"/>
                    <a:pt x="127" y="65"/>
                    <a:pt x="127" y="65"/>
                  </a:cubicBezTo>
                  <a:close/>
                  <a:moveTo>
                    <a:pt x="136" y="235"/>
                  </a:moveTo>
                  <a:cubicBezTo>
                    <a:pt x="135" y="234"/>
                    <a:pt x="134" y="235"/>
                    <a:pt x="134" y="236"/>
                  </a:cubicBezTo>
                  <a:cubicBezTo>
                    <a:pt x="134" y="237"/>
                    <a:pt x="134" y="236"/>
                    <a:pt x="135" y="236"/>
                  </a:cubicBezTo>
                  <a:cubicBezTo>
                    <a:pt x="136" y="235"/>
                    <a:pt x="136" y="235"/>
                    <a:pt x="136" y="235"/>
                  </a:cubicBezTo>
                  <a:close/>
                  <a:moveTo>
                    <a:pt x="118" y="125"/>
                  </a:moveTo>
                  <a:cubicBezTo>
                    <a:pt x="118" y="124"/>
                    <a:pt x="118" y="126"/>
                    <a:pt x="118" y="123"/>
                  </a:cubicBezTo>
                  <a:cubicBezTo>
                    <a:pt x="118" y="122"/>
                    <a:pt x="118" y="123"/>
                    <a:pt x="118" y="122"/>
                  </a:cubicBezTo>
                  <a:cubicBezTo>
                    <a:pt x="117" y="123"/>
                    <a:pt x="117" y="122"/>
                    <a:pt x="117" y="123"/>
                  </a:cubicBezTo>
                  <a:cubicBezTo>
                    <a:pt x="116" y="125"/>
                    <a:pt x="117" y="124"/>
                    <a:pt x="118" y="125"/>
                  </a:cubicBezTo>
                  <a:close/>
                  <a:moveTo>
                    <a:pt x="100" y="178"/>
                  </a:moveTo>
                  <a:cubicBezTo>
                    <a:pt x="101" y="178"/>
                    <a:pt x="101" y="179"/>
                    <a:pt x="103" y="177"/>
                  </a:cubicBezTo>
                  <a:cubicBezTo>
                    <a:pt x="102" y="176"/>
                    <a:pt x="102" y="176"/>
                    <a:pt x="102" y="176"/>
                  </a:cubicBezTo>
                  <a:cubicBezTo>
                    <a:pt x="101" y="177"/>
                    <a:pt x="101" y="176"/>
                    <a:pt x="100" y="178"/>
                  </a:cubicBezTo>
                  <a:close/>
                  <a:moveTo>
                    <a:pt x="135" y="90"/>
                  </a:moveTo>
                  <a:cubicBezTo>
                    <a:pt x="136" y="89"/>
                    <a:pt x="136" y="89"/>
                    <a:pt x="136" y="89"/>
                  </a:cubicBezTo>
                  <a:cubicBezTo>
                    <a:pt x="134" y="89"/>
                    <a:pt x="134" y="89"/>
                    <a:pt x="134" y="89"/>
                  </a:cubicBezTo>
                  <a:cubicBezTo>
                    <a:pt x="134" y="89"/>
                    <a:pt x="134" y="90"/>
                    <a:pt x="135" y="90"/>
                  </a:cubicBezTo>
                  <a:close/>
                  <a:moveTo>
                    <a:pt x="112" y="146"/>
                  </a:moveTo>
                  <a:cubicBezTo>
                    <a:pt x="113" y="148"/>
                    <a:pt x="113" y="148"/>
                    <a:pt x="112" y="149"/>
                  </a:cubicBezTo>
                  <a:cubicBezTo>
                    <a:pt x="113" y="149"/>
                    <a:pt x="113" y="149"/>
                    <a:pt x="114" y="147"/>
                  </a:cubicBezTo>
                  <a:cubicBezTo>
                    <a:pt x="113" y="147"/>
                    <a:pt x="113" y="146"/>
                    <a:pt x="112" y="146"/>
                  </a:cubicBezTo>
                  <a:close/>
                  <a:moveTo>
                    <a:pt x="92" y="172"/>
                  </a:moveTo>
                  <a:cubicBezTo>
                    <a:pt x="93" y="170"/>
                    <a:pt x="92" y="170"/>
                    <a:pt x="92" y="170"/>
                  </a:cubicBezTo>
                  <a:cubicBezTo>
                    <a:pt x="91" y="170"/>
                    <a:pt x="91" y="170"/>
                    <a:pt x="91" y="171"/>
                  </a:cubicBezTo>
                  <a:cubicBezTo>
                    <a:pt x="91" y="172"/>
                    <a:pt x="91" y="172"/>
                    <a:pt x="92" y="172"/>
                  </a:cubicBezTo>
                  <a:close/>
                  <a:moveTo>
                    <a:pt x="137" y="241"/>
                  </a:moveTo>
                  <a:cubicBezTo>
                    <a:pt x="139" y="242"/>
                    <a:pt x="139" y="241"/>
                    <a:pt x="141" y="241"/>
                  </a:cubicBezTo>
                  <a:cubicBezTo>
                    <a:pt x="140" y="241"/>
                    <a:pt x="140" y="241"/>
                    <a:pt x="139" y="240"/>
                  </a:cubicBezTo>
                  <a:cubicBezTo>
                    <a:pt x="137" y="240"/>
                    <a:pt x="138" y="241"/>
                    <a:pt x="137" y="241"/>
                  </a:cubicBezTo>
                  <a:close/>
                  <a:moveTo>
                    <a:pt x="96" y="244"/>
                  </a:moveTo>
                  <a:cubicBezTo>
                    <a:pt x="97" y="243"/>
                    <a:pt x="98" y="242"/>
                    <a:pt x="99" y="242"/>
                  </a:cubicBezTo>
                  <a:cubicBezTo>
                    <a:pt x="98" y="242"/>
                    <a:pt x="97" y="242"/>
                    <a:pt x="96" y="242"/>
                  </a:cubicBezTo>
                  <a:cubicBezTo>
                    <a:pt x="96" y="244"/>
                    <a:pt x="96" y="243"/>
                    <a:pt x="96" y="244"/>
                  </a:cubicBezTo>
                  <a:close/>
                  <a:moveTo>
                    <a:pt x="127" y="241"/>
                  </a:moveTo>
                  <a:cubicBezTo>
                    <a:pt x="128" y="242"/>
                    <a:pt x="130" y="242"/>
                    <a:pt x="131" y="242"/>
                  </a:cubicBezTo>
                  <a:cubicBezTo>
                    <a:pt x="130" y="240"/>
                    <a:pt x="131" y="241"/>
                    <a:pt x="129" y="241"/>
                  </a:cubicBezTo>
                  <a:cubicBezTo>
                    <a:pt x="128" y="241"/>
                    <a:pt x="128" y="241"/>
                    <a:pt x="127" y="241"/>
                  </a:cubicBezTo>
                  <a:close/>
                  <a:moveTo>
                    <a:pt x="93" y="179"/>
                  </a:moveTo>
                  <a:cubicBezTo>
                    <a:pt x="93" y="179"/>
                    <a:pt x="93" y="178"/>
                    <a:pt x="93" y="178"/>
                  </a:cubicBezTo>
                  <a:cubicBezTo>
                    <a:pt x="93" y="176"/>
                    <a:pt x="93" y="178"/>
                    <a:pt x="92" y="177"/>
                  </a:cubicBezTo>
                  <a:cubicBezTo>
                    <a:pt x="91" y="178"/>
                    <a:pt x="91" y="177"/>
                    <a:pt x="91" y="178"/>
                  </a:cubicBezTo>
                  <a:cubicBezTo>
                    <a:pt x="92" y="179"/>
                    <a:pt x="92" y="179"/>
                    <a:pt x="93" y="179"/>
                  </a:cubicBezTo>
                  <a:close/>
                  <a:moveTo>
                    <a:pt x="116" y="150"/>
                  </a:moveTo>
                  <a:cubicBezTo>
                    <a:pt x="116" y="149"/>
                    <a:pt x="116" y="147"/>
                    <a:pt x="116" y="147"/>
                  </a:cubicBezTo>
                  <a:cubicBezTo>
                    <a:pt x="115" y="147"/>
                    <a:pt x="115" y="149"/>
                    <a:pt x="116" y="150"/>
                  </a:cubicBezTo>
                  <a:close/>
                  <a:moveTo>
                    <a:pt x="108" y="100"/>
                  </a:moveTo>
                  <a:cubicBezTo>
                    <a:pt x="109" y="100"/>
                    <a:pt x="110" y="100"/>
                    <a:pt x="110" y="99"/>
                  </a:cubicBezTo>
                  <a:cubicBezTo>
                    <a:pt x="109" y="98"/>
                    <a:pt x="108" y="99"/>
                    <a:pt x="108" y="100"/>
                  </a:cubicBezTo>
                  <a:close/>
                  <a:moveTo>
                    <a:pt x="114" y="87"/>
                  </a:moveTo>
                  <a:cubicBezTo>
                    <a:pt x="116" y="86"/>
                    <a:pt x="115" y="87"/>
                    <a:pt x="116" y="86"/>
                  </a:cubicBezTo>
                  <a:cubicBezTo>
                    <a:pt x="115" y="85"/>
                    <a:pt x="116" y="86"/>
                    <a:pt x="115" y="86"/>
                  </a:cubicBezTo>
                  <a:cubicBezTo>
                    <a:pt x="113" y="86"/>
                    <a:pt x="114" y="86"/>
                    <a:pt x="113" y="85"/>
                  </a:cubicBezTo>
                  <a:cubicBezTo>
                    <a:pt x="114" y="87"/>
                    <a:pt x="114" y="87"/>
                    <a:pt x="114" y="87"/>
                  </a:cubicBezTo>
                  <a:close/>
                  <a:moveTo>
                    <a:pt x="97" y="129"/>
                  </a:moveTo>
                  <a:cubicBezTo>
                    <a:pt x="97" y="131"/>
                    <a:pt x="102" y="129"/>
                    <a:pt x="102" y="128"/>
                  </a:cubicBezTo>
                  <a:cubicBezTo>
                    <a:pt x="100" y="129"/>
                    <a:pt x="102" y="128"/>
                    <a:pt x="99" y="129"/>
                  </a:cubicBezTo>
                  <a:cubicBezTo>
                    <a:pt x="99" y="129"/>
                    <a:pt x="100" y="129"/>
                    <a:pt x="99" y="129"/>
                  </a:cubicBezTo>
                  <a:cubicBezTo>
                    <a:pt x="97" y="129"/>
                    <a:pt x="97" y="129"/>
                    <a:pt x="97" y="129"/>
                  </a:cubicBezTo>
                  <a:close/>
                  <a:moveTo>
                    <a:pt x="122" y="236"/>
                  </a:moveTo>
                  <a:cubicBezTo>
                    <a:pt x="122" y="237"/>
                    <a:pt x="122" y="238"/>
                    <a:pt x="125" y="237"/>
                  </a:cubicBezTo>
                  <a:cubicBezTo>
                    <a:pt x="125" y="237"/>
                    <a:pt x="125" y="236"/>
                    <a:pt x="125" y="236"/>
                  </a:cubicBezTo>
                  <a:cubicBezTo>
                    <a:pt x="125" y="236"/>
                    <a:pt x="126" y="236"/>
                    <a:pt x="126" y="236"/>
                  </a:cubicBezTo>
                  <a:cubicBezTo>
                    <a:pt x="125" y="236"/>
                    <a:pt x="123" y="236"/>
                    <a:pt x="122" y="236"/>
                  </a:cubicBezTo>
                  <a:close/>
                  <a:moveTo>
                    <a:pt x="103" y="156"/>
                  </a:moveTo>
                  <a:cubicBezTo>
                    <a:pt x="104" y="155"/>
                    <a:pt x="106" y="153"/>
                    <a:pt x="103" y="153"/>
                  </a:cubicBezTo>
                  <a:cubicBezTo>
                    <a:pt x="103" y="156"/>
                    <a:pt x="103" y="156"/>
                    <a:pt x="103" y="156"/>
                  </a:cubicBezTo>
                  <a:close/>
                  <a:moveTo>
                    <a:pt x="95" y="175"/>
                  </a:move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8" y="174"/>
                    <a:pt x="96" y="174"/>
                  </a:cubicBezTo>
                  <a:cubicBezTo>
                    <a:pt x="95" y="174"/>
                    <a:pt x="95" y="175"/>
                    <a:pt x="95" y="175"/>
                  </a:cubicBezTo>
                  <a:close/>
                  <a:moveTo>
                    <a:pt x="126" y="151"/>
                  </a:moveTo>
                  <a:cubicBezTo>
                    <a:pt x="127" y="151"/>
                    <a:pt x="127" y="149"/>
                    <a:pt x="126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9"/>
                  </a:cubicBezTo>
                  <a:cubicBezTo>
                    <a:pt x="125" y="151"/>
                    <a:pt x="125" y="150"/>
                    <a:pt x="126" y="151"/>
                  </a:cubicBezTo>
                  <a:close/>
                  <a:moveTo>
                    <a:pt x="94" y="256"/>
                  </a:moveTo>
                  <a:cubicBezTo>
                    <a:pt x="94" y="257"/>
                    <a:pt x="94" y="258"/>
                    <a:pt x="96" y="257"/>
                  </a:cubicBezTo>
                  <a:cubicBezTo>
                    <a:pt x="97" y="257"/>
                    <a:pt x="97" y="257"/>
                    <a:pt x="98" y="256"/>
                  </a:cubicBezTo>
                  <a:cubicBezTo>
                    <a:pt x="97" y="256"/>
                    <a:pt x="97" y="256"/>
                    <a:pt x="96" y="256"/>
                  </a:cubicBezTo>
                  <a:cubicBezTo>
                    <a:pt x="95" y="256"/>
                    <a:pt x="95" y="256"/>
                    <a:pt x="94" y="256"/>
                  </a:cubicBezTo>
                  <a:close/>
                  <a:moveTo>
                    <a:pt x="114" y="262"/>
                  </a:moveTo>
                  <a:cubicBezTo>
                    <a:pt x="115" y="261"/>
                    <a:pt x="115" y="261"/>
                    <a:pt x="115" y="261"/>
                  </a:cubicBezTo>
                  <a:cubicBezTo>
                    <a:pt x="115" y="261"/>
                    <a:pt x="115" y="261"/>
                    <a:pt x="114" y="260"/>
                  </a:cubicBezTo>
                  <a:cubicBezTo>
                    <a:pt x="111" y="260"/>
                    <a:pt x="111" y="260"/>
                    <a:pt x="111" y="262"/>
                  </a:cubicBezTo>
                  <a:cubicBezTo>
                    <a:pt x="114" y="261"/>
                    <a:pt x="114" y="261"/>
                    <a:pt x="114" y="261"/>
                  </a:cubicBezTo>
                  <a:cubicBezTo>
                    <a:pt x="114" y="262"/>
                    <a:pt x="114" y="262"/>
                    <a:pt x="114" y="262"/>
                  </a:cubicBezTo>
                  <a:close/>
                  <a:moveTo>
                    <a:pt x="99" y="175"/>
                  </a:moveTo>
                  <a:cubicBezTo>
                    <a:pt x="100" y="176"/>
                    <a:pt x="100" y="176"/>
                    <a:pt x="101" y="176"/>
                  </a:cubicBezTo>
                  <a:cubicBezTo>
                    <a:pt x="103" y="175"/>
                    <a:pt x="102" y="176"/>
                    <a:pt x="102" y="174"/>
                  </a:cubicBezTo>
                  <a:cubicBezTo>
                    <a:pt x="102" y="174"/>
                    <a:pt x="102" y="174"/>
                    <a:pt x="100" y="174"/>
                  </a:cubicBezTo>
                  <a:cubicBezTo>
                    <a:pt x="99" y="174"/>
                    <a:pt x="100" y="174"/>
                    <a:pt x="99" y="175"/>
                  </a:cubicBezTo>
                  <a:close/>
                  <a:moveTo>
                    <a:pt x="132" y="241"/>
                  </a:moveTo>
                  <a:cubicBezTo>
                    <a:pt x="135" y="241"/>
                    <a:pt x="135" y="242"/>
                    <a:pt x="136" y="241"/>
                  </a:cubicBezTo>
                  <a:cubicBezTo>
                    <a:pt x="136" y="241"/>
                    <a:pt x="136" y="241"/>
                    <a:pt x="136" y="241"/>
                  </a:cubicBezTo>
                  <a:cubicBezTo>
                    <a:pt x="135" y="240"/>
                    <a:pt x="135" y="240"/>
                    <a:pt x="134" y="240"/>
                  </a:cubicBezTo>
                  <a:cubicBezTo>
                    <a:pt x="133" y="239"/>
                    <a:pt x="133" y="239"/>
                    <a:pt x="133" y="239"/>
                  </a:cubicBezTo>
                  <a:cubicBezTo>
                    <a:pt x="132" y="242"/>
                    <a:pt x="133" y="239"/>
                    <a:pt x="132" y="241"/>
                  </a:cubicBezTo>
                  <a:close/>
                  <a:moveTo>
                    <a:pt x="95" y="130"/>
                  </a:moveTo>
                  <a:cubicBezTo>
                    <a:pt x="95" y="130"/>
                    <a:pt x="96" y="129"/>
                    <a:pt x="96" y="128"/>
                  </a:cubicBezTo>
                  <a:cubicBezTo>
                    <a:pt x="94" y="128"/>
                    <a:pt x="94" y="129"/>
                    <a:pt x="93" y="130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0"/>
                    <a:pt x="91" y="132"/>
                    <a:pt x="95" y="130"/>
                  </a:cubicBezTo>
                  <a:close/>
                  <a:moveTo>
                    <a:pt x="117" y="86"/>
                  </a:moveTo>
                  <a:cubicBezTo>
                    <a:pt x="120" y="84"/>
                    <a:pt x="120" y="84"/>
                    <a:pt x="120" y="84"/>
                  </a:cubicBezTo>
                  <a:cubicBezTo>
                    <a:pt x="121" y="83"/>
                    <a:pt x="120" y="84"/>
                    <a:pt x="120" y="83"/>
                  </a:cubicBezTo>
                  <a:cubicBezTo>
                    <a:pt x="120" y="83"/>
                    <a:pt x="121" y="82"/>
                    <a:pt x="119" y="83"/>
                  </a:cubicBezTo>
                  <a:cubicBezTo>
                    <a:pt x="119" y="83"/>
                    <a:pt x="119" y="83"/>
                    <a:pt x="118" y="84"/>
                  </a:cubicBezTo>
                  <a:cubicBezTo>
                    <a:pt x="118" y="84"/>
                    <a:pt x="117" y="85"/>
                    <a:pt x="117" y="86"/>
                  </a:cubicBezTo>
                  <a:close/>
                  <a:moveTo>
                    <a:pt x="109" y="89"/>
                  </a:moveTo>
                  <a:cubicBezTo>
                    <a:pt x="111" y="89"/>
                    <a:pt x="111" y="89"/>
                    <a:pt x="113" y="88"/>
                  </a:cubicBezTo>
                  <a:cubicBezTo>
                    <a:pt x="112" y="87"/>
                    <a:pt x="112" y="87"/>
                    <a:pt x="111" y="86"/>
                  </a:cubicBezTo>
                  <a:cubicBezTo>
                    <a:pt x="110" y="88"/>
                    <a:pt x="112" y="87"/>
                    <a:pt x="110" y="88"/>
                  </a:cubicBezTo>
                  <a:cubicBezTo>
                    <a:pt x="110" y="88"/>
                    <a:pt x="109" y="88"/>
                    <a:pt x="109" y="89"/>
                  </a:cubicBezTo>
                  <a:close/>
                  <a:moveTo>
                    <a:pt x="111" y="146"/>
                  </a:moveTo>
                  <a:cubicBezTo>
                    <a:pt x="112" y="144"/>
                    <a:pt x="112" y="143"/>
                    <a:pt x="111" y="143"/>
                  </a:cubicBezTo>
                  <a:cubicBezTo>
                    <a:pt x="109" y="143"/>
                    <a:pt x="110" y="144"/>
                    <a:pt x="110" y="146"/>
                  </a:cubicBezTo>
                  <a:cubicBezTo>
                    <a:pt x="111" y="146"/>
                    <a:pt x="111" y="147"/>
                    <a:pt x="111" y="146"/>
                  </a:cubicBezTo>
                  <a:close/>
                  <a:moveTo>
                    <a:pt x="115" y="97"/>
                  </a:moveTo>
                  <a:cubicBezTo>
                    <a:pt x="114" y="97"/>
                    <a:pt x="113" y="97"/>
                    <a:pt x="113" y="99"/>
                  </a:cubicBezTo>
                  <a:cubicBezTo>
                    <a:pt x="114" y="99"/>
                    <a:pt x="114" y="99"/>
                    <a:pt x="114" y="98"/>
                  </a:cubicBezTo>
                  <a:cubicBezTo>
                    <a:pt x="116" y="98"/>
                    <a:pt x="115" y="98"/>
                    <a:pt x="116" y="99"/>
                  </a:cubicBezTo>
                  <a:cubicBezTo>
                    <a:pt x="116" y="97"/>
                    <a:pt x="116" y="96"/>
                    <a:pt x="116" y="95"/>
                  </a:cubicBezTo>
                  <a:cubicBezTo>
                    <a:pt x="115" y="97"/>
                    <a:pt x="115" y="97"/>
                    <a:pt x="115" y="97"/>
                  </a:cubicBezTo>
                  <a:close/>
                  <a:moveTo>
                    <a:pt x="111" y="171"/>
                  </a:moveTo>
                  <a:cubicBezTo>
                    <a:pt x="113" y="171"/>
                    <a:pt x="112" y="172"/>
                    <a:pt x="114" y="171"/>
                  </a:cubicBezTo>
                  <a:cubicBezTo>
                    <a:pt x="116" y="172"/>
                    <a:pt x="116" y="171"/>
                    <a:pt x="116" y="170"/>
                  </a:cubicBezTo>
                  <a:cubicBezTo>
                    <a:pt x="115" y="170"/>
                    <a:pt x="116" y="170"/>
                    <a:pt x="113" y="169"/>
                  </a:cubicBezTo>
                  <a:cubicBezTo>
                    <a:pt x="113" y="169"/>
                    <a:pt x="113" y="169"/>
                    <a:pt x="113" y="169"/>
                  </a:cubicBezTo>
                  <a:cubicBezTo>
                    <a:pt x="113" y="170"/>
                    <a:pt x="111" y="171"/>
                    <a:pt x="111" y="171"/>
                  </a:cubicBezTo>
                  <a:close/>
                  <a:moveTo>
                    <a:pt x="120" y="149"/>
                  </a:moveTo>
                  <a:cubicBezTo>
                    <a:pt x="119" y="148"/>
                    <a:pt x="119" y="148"/>
                    <a:pt x="118" y="147"/>
                  </a:cubicBezTo>
                  <a:cubicBezTo>
                    <a:pt x="117" y="149"/>
                    <a:pt x="118" y="149"/>
                    <a:pt x="119" y="150"/>
                  </a:cubicBezTo>
                  <a:cubicBezTo>
                    <a:pt x="119" y="151"/>
                    <a:pt x="119" y="150"/>
                    <a:pt x="119" y="151"/>
                  </a:cubicBezTo>
                  <a:cubicBezTo>
                    <a:pt x="119" y="152"/>
                    <a:pt x="119" y="152"/>
                    <a:pt x="119" y="152"/>
                  </a:cubicBezTo>
                  <a:cubicBezTo>
                    <a:pt x="119" y="152"/>
                    <a:pt x="118" y="152"/>
                    <a:pt x="118" y="152"/>
                  </a:cubicBezTo>
                  <a:cubicBezTo>
                    <a:pt x="120" y="152"/>
                    <a:pt x="120" y="151"/>
                    <a:pt x="120" y="149"/>
                  </a:cubicBezTo>
                  <a:close/>
                  <a:moveTo>
                    <a:pt x="111" y="153"/>
                  </a:moveTo>
                  <a:cubicBezTo>
                    <a:pt x="111" y="153"/>
                    <a:pt x="111" y="153"/>
                    <a:pt x="111" y="152"/>
                  </a:cubicBezTo>
                  <a:cubicBezTo>
                    <a:pt x="111" y="148"/>
                    <a:pt x="111" y="150"/>
                    <a:pt x="111" y="149"/>
                  </a:cubicBezTo>
                  <a:cubicBezTo>
                    <a:pt x="111" y="147"/>
                    <a:pt x="112" y="148"/>
                    <a:pt x="111" y="148"/>
                  </a:cubicBezTo>
                  <a:cubicBezTo>
                    <a:pt x="110" y="149"/>
                    <a:pt x="110" y="150"/>
                    <a:pt x="110" y="151"/>
                  </a:cubicBezTo>
                  <a:cubicBezTo>
                    <a:pt x="110" y="153"/>
                    <a:pt x="109" y="153"/>
                    <a:pt x="111" y="153"/>
                  </a:cubicBezTo>
                  <a:close/>
                  <a:moveTo>
                    <a:pt x="134" y="163"/>
                  </a:moveTo>
                  <a:cubicBezTo>
                    <a:pt x="135" y="165"/>
                    <a:pt x="134" y="164"/>
                    <a:pt x="134" y="165"/>
                  </a:cubicBezTo>
                  <a:cubicBezTo>
                    <a:pt x="134" y="165"/>
                    <a:pt x="134" y="165"/>
                    <a:pt x="134" y="166"/>
                  </a:cubicBezTo>
                  <a:cubicBezTo>
                    <a:pt x="135" y="166"/>
                    <a:pt x="136" y="166"/>
                    <a:pt x="137" y="165"/>
                  </a:cubicBezTo>
                  <a:cubicBezTo>
                    <a:pt x="137" y="163"/>
                    <a:pt x="137" y="163"/>
                    <a:pt x="137" y="163"/>
                  </a:cubicBezTo>
                  <a:cubicBezTo>
                    <a:pt x="134" y="163"/>
                    <a:pt x="134" y="163"/>
                    <a:pt x="134" y="163"/>
                  </a:cubicBezTo>
                  <a:close/>
                  <a:moveTo>
                    <a:pt x="132" y="263"/>
                  </a:moveTo>
                  <a:cubicBezTo>
                    <a:pt x="133" y="264"/>
                    <a:pt x="134" y="264"/>
                    <a:pt x="136" y="264"/>
                  </a:cubicBezTo>
                  <a:cubicBezTo>
                    <a:pt x="137" y="264"/>
                    <a:pt x="138" y="264"/>
                    <a:pt x="139" y="263"/>
                  </a:cubicBezTo>
                  <a:cubicBezTo>
                    <a:pt x="138" y="262"/>
                    <a:pt x="138" y="262"/>
                    <a:pt x="136" y="263"/>
                  </a:cubicBezTo>
                  <a:cubicBezTo>
                    <a:pt x="134" y="263"/>
                    <a:pt x="133" y="262"/>
                    <a:pt x="132" y="263"/>
                  </a:cubicBezTo>
                  <a:close/>
                  <a:moveTo>
                    <a:pt x="130" y="247"/>
                  </a:moveTo>
                  <a:cubicBezTo>
                    <a:pt x="128" y="247"/>
                    <a:pt x="127" y="247"/>
                    <a:pt x="126" y="247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25" y="248"/>
                    <a:pt x="126" y="248"/>
                    <a:pt x="128" y="247"/>
                  </a:cubicBezTo>
                  <a:cubicBezTo>
                    <a:pt x="129" y="249"/>
                    <a:pt x="128" y="248"/>
                    <a:pt x="129" y="248"/>
                  </a:cubicBezTo>
                  <a:cubicBezTo>
                    <a:pt x="130" y="247"/>
                    <a:pt x="130" y="247"/>
                    <a:pt x="130" y="247"/>
                  </a:cubicBezTo>
                  <a:close/>
                  <a:moveTo>
                    <a:pt x="110" y="176"/>
                  </a:moveTo>
                  <a:cubicBezTo>
                    <a:pt x="111" y="175"/>
                    <a:pt x="110" y="174"/>
                    <a:pt x="112" y="174"/>
                  </a:cubicBezTo>
                  <a:cubicBezTo>
                    <a:pt x="113" y="174"/>
                    <a:pt x="113" y="175"/>
                    <a:pt x="115" y="174"/>
                  </a:cubicBezTo>
                  <a:cubicBezTo>
                    <a:pt x="115" y="173"/>
                    <a:pt x="114" y="173"/>
                    <a:pt x="114" y="172"/>
                  </a:cubicBezTo>
                  <a:cubicBezTo>
                    <a:pt x="110" y="173"/>
                    <a:pt x="112" y="173"/>
                    <a:pt x="110" y="172"/>
                  </a:cubicBezTo>
                  <a:cubicBezTo>
                    <a:pt x="110" y="176"/>
                    <a:pt x="110" y="176"/>
                    <a:pt x="110" y="176"/>
                  </a:cubicBezTo>
                  <a:close/>
                  <a:moveTo>
                    <a:pt x="130" y="173"/>
                  </a:moveTo>
                  <a:cubicBezTo>
                    <a:pt x="132" y="170"/>
                    <a:pt x="133" y="172"/>
                    <a:pt x="135" y="171"/>
                  </a:cubicBezTo>
                  <a:cubicBezTo>
                    <a:pt x="134" y="169"/>
                    <a:pt x="133" y="170"/>
                    <a:pt x="132" y="170"/>
                  </a:cubicBezTo>
                  <a:cubicBezTo>
                    <a:pt x="130" y="171"/>
                    <a:pt x="131" y="170"/>
                    <a:pt x="130" y="170"/>
                  </a:cubicBezTo>
                  <a:cubicBezTo>
                    <a:pt x="129" y="171"/>
                    <a:pt x="130" y="170"/>
                    <a:pt x="130" y="172"/>
                  </a:cubicBezTo>
                  <a:cubicBezTo>
                    <a:pt x="130" y="172"/>
                    <a:pt x="130" y="172"/>
                    <a:pt x="130" y="173"/>
                  </a:cubicBezTo>
                  <a:close/>
                  <a:moveTo>
                    <a:pt x="133" y="258"/>
                  </a:moveTo>
                  <a:cubicBezTo>
                    <a:pt x="132" y="257"/>
                    <a:pt x="131" y="258"/>
                    <a:pt x="129" y="257"/>
                  </a:cubicBezTo>
                  <a:cubicBezTo>
                    <a:pt x="129" y="257"/>
                    <a:pt x="128" y="257"/>
                    <a:pt x="128" y="257"/>
                  </a:cubicBezTo>
                  <a:cubicBezTo>
                    <a:pt x="126" y="257"/>
                    <a:pt x="127" y="257"/>
                    <a:pt x="127" y="258"/>
                  </a:cubicBezTo>
                  <a:cubicBezTo>
                    <a:pt x="128" y="258"/>
                    <a:pt x="128" y="258"/>
                    <a:pt x="128" y="258"/>
                  </a:cubicBezTo>
                  <a:cubicBezTo>
                    <a:pt x="130" y="258"/>
                    <a:pt x="129" y="259"/>
                    <a:pt x="130" y="258"/>
                  </a:cubicBezTo>
                  <a:cubicBezTo>
                    <a:pt x="133" y="258"/>
                    <a:pt x="131" y="258"/>
                    <a:pt x="132" y="258"/>
                  </a:cubicBezTo>
                  <a:cubicBezTo>
                    <a:pt x="134" y="259"/>
                    <a:pt x="133" y="258"/>
                    <a:pt x="133" y="258"/>
                  </a:cubicBezTo>
                  <a:close/>
                  <a:moveTo>
                    <a:pt x="117" y="175"/>
                  </a:moveTo>
                  <a:cubicBezTo>
                    <a:pt x="118" y="174"/>
                    <a:pt x="117" y="175"/>
                    <a:pt x="118" y="174"/>
                  </a:cubicBezTo>
                  <a:cubicBezTo>
                    <a:pt x="118" y="173"/>
                    <a:pt x="118" y="173"/>
                    <a:pt x="119" y="173"/>
                  </a:cubicBezTo>
                  <a:cubicBezTo>
                    <a:pt x="118" y="171"/>
                    <a:pt x="118" y="172"/>
                    <a:pt x="118" y="170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73"/>
                    <a:pt x="116" y="173"/>
                    <a:pt x="117" y="175"/>
                  </a:cubicBezTo>
                  <a:close/>
                  <a:moveTo>
                    <a:pt x="108" y="236"/>
                  </a:moveTo>
                  <a:cubicBezTo>
                    <a:pt x="109" y="237"/>
                    <a:pt x="109" y="237"/>
                    <a:pt x="109" y="237"/>
                  </a:cubicBezTo>
                  <a:cubicBezTo>
                    <a:pt x="109" y="237"/>
                    <a:pt x="109" y="237"/>
                    <a:pt x="109" y="237"/>
                  </a:cubicBezTo>
                  <a:cubicBezTo>
                    <a:pt x="110" y="237"/>
                    <a:pt x="110" y="237"/>
                    <a:pt x="111" y="237"/>
                  </a:cubicBezTo>
                  <a:cubicBezTo>
                    <a:pt x="113" y="237"/>
                    <a:pt x="118" y="238"/>
                    <a:pt x="119" y="236"/>
                  </a:cubicBezTo>
                  <a:cubicBezTo>
                    <a:pt x="118" y="236"/>
                    <a:pt x="118" y="236"/>
                    <a:pt x="117" y="236"/>
                  </a:cubicBezTo>
                  <a:cubicBezTo>
                    <a:pt x="116" y="236"/>
                    <a:pt x="117" y="236"/>
                    <a:pt x="116" y="237"/>
                  </a:cubicBezTo>
                  <a:cubicBezTo>
                    <a:pt x="116" y="237"/>
                    <a:pt x="116" y="237"/>
                    <a:pt x="116" y="237"/>
                  </a:cubicBezTo>
                  <a:cubicBezTo>
                    <a:pt x="112" y="235"/>
                    <a:pt x="113" y="236"/>
                    <a:pt x="111" y="236"/>
                  </a:cubicBezTo>
                  <a:cubicBezTo>
                    <a:pt x="108" y="236"/>
                    <a:pt x="110" y="235"/>
                    <a:pt x="108" y="236"/>
                  </a:cubicBezTo>
                  <a:close/>
                  <a:moveTo>
                    <a:pt x="111" y="140"/>
                  </a:moveTo>
                  <a:cubicBezTo>
                    <a:pt x="111" y="139"/>
                    <a:pt x="111" y="139"/>
                    <a:pt x="111" y="137"/>
                  </a:cubicBezTo>
                  <a:cubicBezTo>
                    <a:pt x="112" y="133"/>
                    <a:pt x="110" y="135"/>
                    <a:pt x="109" y="136"/>
                  </a:cubicBezTo>
                  <a:cubicBezTo>
                    <a:pt x="109" y="136"/>
                    <a:pt x="110" y="136"/>
                    <a:pt x="108" y="136"/>
                  </a:cubicBezTo>
                  <a:cubicBezTo>
                    <a:pt x="106" y="137"/>
                    <a:pt x="109" y="135"/>
                    <a:pt x="108" y="136"/>
                  </a:cubicBezTo>
                  <a:cubicBezTo>
                    <a:pt x="108" y="139"/>
                    <a:pt x="108" y="137"/>
                    <a:pt x="109" y="138"/>
                  </a:cubicBezTo>
                  <a:cubicBezTo>
                    <a:pt x="110" y="140"/>
                    <a:pt x="109" y="139"/>
                    <a:pt x="111" y="140"/>
                  </a:cubicBezTo>
                  <a:close/>
                  <a:moveTo>
                    <a:pt x="118" y="141"/>
                  </a:moveTo>
                  <a:cubicBezTo>
                    <a:pt x="118" y="141"/>
                    <a:pt x="118" y="141"/>
                    <a:pt x="118" y="141"/>
                  </a:cubicBezTo>
                  <a:cubicBezTo>
                    <a:pt x="119" y="141"/>
                    <a:pt x="119" y="141"/>
                    <a:pt x="119" y="140"/>
                  </a:cubicBezTo>
                  <a:cubicBezTo>
                    <a:pt x="117" y="140"/>
                    <a:pt x="118" y="140"/>
                    <a:pt x="118" y="141"/>
                  </a:cubicBezTo>
                  <a:cubicBezTo>
                    <a:pt x="116" y="141"/>
                    <a:pt x="116" y="141"/>
                    <a:pt x="114" y="142"/>
                  </a:cubicBezTo>
                  <a:cubicBezTo>
                    <a:pt x="115" y="142"/>
                    <a:pt x="114" y="142"/>
                    <a:pt x="116" y="144"/>
                  </a:cubicBezTo>
                  <a:cubicBezTo>
                    <a:pt x="117" y="143"/>
                    <a:pt x="116" y="143"/>
                    <a:pt x="118" y="142"/>
                  </a:cubicBezTo>
                  <a:cubicBezTo>
                    <a:pt x="118" y="144"/>
                    <a:pt x="117" y="146"/>
                    <a:pt x="120" y="146"/>
                  </a:cubicBezTo>
                  <a:cubicBezTo>
                    <a:pt x="119" y="144"/>
                    <a:pt x="119" y="144"/>
                    <a:pt x="119" y="144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1"/>
                    <a:pt x="118" y="141"/>
                    <a:pt x="118" y="141"/>
                  </a:cubicBezTo>
                  <a:close/>
                  <a:moveTo>
                    <a:pt x="135" y="77"/>
                  </a:moveTo>
                  <a:cubicBezTo>
                    <a:pt x="134" y="77"/>
                    <a:pt x="135" y="77"/>
                    <a:pt x="133" y="76"/>
                  </a:cubicBezTo>
                  <a:cubicBezTo>
                    <a:pt x="132" y="77"/>
                    <a:pt x="132" y="77"/>
                    <a:pt x="132" y="78"/>
                  </a:cubicBezTo>
                  <a:cubicBezTo>
                    <a:pt x="130" y="77"/>
                    <a:pt x="130" y="77"/>
                    <a:pt x="130" y="77"/>
                  </a:cubicBezTo>
                  <a:cubicBezTo>
                    <a:pt x="131" y="78"/>
                    <a:pt x="130" y="78"/>
                    <a:pt x="131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3" y="78"/>
                    <a:pt x="133" y="78"/>
                    <a:pt x="133" y="78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6" y="77"/>
                    <a:pt x="136" y="77"/>
                    <a:pt x="136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8" y="75"/>
                    <a:pt x="138" y="74"/>
                    <a:pt x="137" y="74"/>
                  </a:cubicBezTo>
                  <a:cubicBezTo>
                    <a:pt x="135" y="75"/>
                    <a:pt x="136" y="76"/>
                    <a:pt x="135" y="77"/>
                  </a:cubicBezTo>
                  <a:close/>
                  <a:moveTo>
                    <a:pt x="116" y="261"/>
                  </a:moveTo>
                  <a:cubicBezTo>
                    <a:pt x="118" y="261"/>
                    <a:pt x="129" y="260"/>
                    <a:pt x="132" y="260"/>
                  </a:cubicBezTo>
                  <a:cubicBezTo>
                    <a:pt x="130" y="259"/>
                    <a:pt x="124" y="260"/>
                    <a:pt x="120" y="260"/>
                  </a:cubicBezTo>
                  <a:cubicBezTo>
                    <a:pt x="117" y="260"/>
                    <a:pt x="117" y="260"/>
                    <a:pt x="116" y="261"/>
                  </a:cubicBezTo>
                  <a:close/>
                  <a:moveTo>
                    <a:pt x="99" y="104"/>
                  </a:moveTo>
                  <a:cubicBezTo>
                    <a:pt x="101" y="104"/>
                    <a:pt x="100" y="105"/>
                    <a:pt x="101" y="104"/>
                  </a:cubicBezTo>
                  <a:cubicBezTo>
                    <a:pt x="104" y="103"/>
                    <a:pt x="103" y="102"/>
                    <a:pt x="103" y="102"/>
                  </a:cubicBezTo>
                  <a:cubicBezTo>
                    <a:pt x="100" y="102"/>
                    <a:pt x="99" y="104"/>
                    <a:pt x="98" y="104"/>
                  </a:cubicBezTo>
                  <a:cubicBezTo>
                    <a:pt x="96" y="104"/>
                    <a:pt x="98" y="103"/>
                    <a:pt x="94" y="105"/>
                  </a:cubicBezTo>
                  <a:cubicBezTo>
                    <a:pt x="92" y="106"/>
                    <a:pt x="91" y="105"/>
                    <a:pt x="91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5"/>
                    <a:pt x="97" y="105"/>
                    <a:pt x="98" y="104"/>
                  </a:cubicBezTo>
                  <a:cubicBezTo>
                    <a:pt x="99" y="105"/>
                    <a:pt x="98" y="106"/>
                    <a:pt x="100" y="106"/>
                  </a:cubicBezTo>
                  <a:cubicBezTo>
                    <a:pt x="100" y="104"/>
                    <a:pt x="100" y="106"/>
                    <a:pt x="99" y="104"/>
                  </a:cubicBezTo>
                  <a:close/>
                  <a:moveTo>
                    <a:pt x="126" y="112"/>
                  </a:moveTo>
                  <a:cubicBezTo>
                    <a:pt x="126" y="113"/>
                    <a:pt x="127" y="114"/>
                    <a:pt x="128" y="115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5"/>
                    <a:pt x="130" y="114"/>
                  </a:cubicBezTo>
                  <a:cubicBezTo>
                    <a:pt x="130" y="112"/>
                    <a:pt x="130" y="114"/>
                    <a:pt x="131" y="112"/>
                  </a:cubicBezTo>
                  <a:cubicBezTo>
                    <a:pt x="132" y="108"/>
                    <a:pt x="126" y="111"/>
                    <a:pt x="126" y="112"/>
                  </a:cubicBezTo>
                  <a:close/>
                  <a:moveTo>
                    <a:pt x="95" y="260"/>
                  </a:moveTo>
                  <a:cubicBezTo>
                    <a:pt x="96" y="261"/>
                    <a:pt x="94" y="260"/>
                    <a:pt x="97" y="260"/>
                  </a:cubicBezTo>
                  <a:cubicBezTo>
                    <a:pt x="102" y="261"/>
                    <a:pt x="102" y="261"/>
                    <a:pt x="102" y="261"/>
                  </a:cubicBezTo>
                  <a:cubicBezTo>
                    <a:pt x="104" y="260"/>
                    <a:pt x="106" y="260"/>
                    <a:pt x="108" y="260"/>
                  </a:cubicBezTo>
                  <a:cubicBezTo>
                    <a:pt x="107" y="259"/>
                    <a:pt x="108" y="259"/>
                    <a:pt x="107" y="259"/>
                  </a:cubicBezTo>
                  <a:cubicBezTo>
                    <a:pt x="106" y="259"/>
                    <a:pt x="97" y="258"/>
                    <a:pt x="95" y="260"/>
                  </a:cubicBezTo>
                  <a:close/>
                  <a:moveTo>
                    <a:pt x="124" y="93"/>
                  </a:moveTo>
                  <a:cubicBezTo>
                    <a:pt x="124" y="93"/>
                    <a:pt x="124" y="93"/>
                    <a:pt x="123" y="93"/>
                  </a:cubicBezTo>
                  <a:cubicBezTo>
                    <a:pt x="123" y="93"/>
                    <a:pt x="122" y="93"/>
                    <a:pt x="122" y="94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8" y="96"/>
                    <a:pt x="117" y="95"/>
                    <a:pt x="117" y="97"/>
                  </a:cubicBezTo>
                  <a:cubicBezTo>
                    <a:pt x="118" y="97"/>
                    <a:pt x="117" y="97"/>
                    <a:pt x="118" y="96"/>
                  </a:cubicBezTo>
                  <a:cubicBezTo>
                    <a:pt x="118" y="98"/>
                    <a:pt x="118" y="98"/>
                    <a:pt x="119" y="98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19" y="96"/>
                    <a:pt x="119" y="96"/>
                    <a:pt x="119" y="96"/>
                  </a:cubicBezTo>
                  <a:cubicBezTo>
                    <a:pt x="121" y="95"/>
                    <a:pt x="121" y="95"/>
                    <a:pt x="121" y="95"/>
                  </a:cubicBezTo>
                  <a:cubicBezTo>
                    <a:pt x="122" y="95"/>
                    <a:pt x="122" y="95"/>
                    <a:pt x="123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3" y="94"/>
                    <a:pt x="123" y="94"/>
                    <a:pt x="124" y="94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6" y="92"/>
                    <a:pt x="126" y="94"/>
                    <a:pt x="129" y="92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1" y="93"/>
                    <a:pt x="131" y="93"/>
                    <a:pt x="131" y="93"/>
                  </a:cubicBezTo>
                  <a:cubicBezTo>
                    <a:pt x="132" y="91"/>
                    <a:pt x="131" y="92"/>
                    <a:pt x="131" y="91"/>
                  </a:cubicBezTo>
                  <a:cubicBezTo>
                    <a:pt x="133" y="90"/>
                    <a:pt x="133" y="91"/>
                    <a:pt x="133" y="90"/>
                  </a:cubicBezTo>
                  <a:cubicBezTo>
                    <a:pt x="133" y="89"/>
                    <a:pt x="134" y="89"/>
                    <a:pt x="132" y="89"/>
                  </a:cubicBezTo>
                  <a:cubicBezTo>
                    <a:pt x="130" y="89"/>
                    <a:pt x="128" y="92"/>
                    <a:pt x="126" y="92"/>
                  </a:cubicBezTo>
                  <a:cubicBezTo>
                    <a:pt x="125" y="92"/>
                    <a:pt x="125" y="92"/>
                    <a:pt x="124" y="93"/>
                  </a:cubicBezTo>
                  <a:close/>
                  <a:moveTo>
                    <a:pt x="104" y="231"/>
                  </a:moveTo>
                  <a:cubicBezTo>
                    <a:pt x="97" y="231"/>
                    <a:pt x="97" y="231"/>
                    <a:pt x="97" y="231"/>
                  </a:cubicBezTo>
                  <a:cubicBezTo>
                    <a:pt x="98" y="231"/>
                    <a:pt x="97" y="232"/>
                    <a:pt x="101" y="232"/>
                  </a:cubicBezTo>
                  <a:cubicBezTo>
                    <a:pt x="102" y="232"/>
                    <a:pt x="104" y="231"/>
                    <a:pt x="105" y="231"/>
                  </a:cubicBezTo>
                  <a:cubicBezTo>
                    <a:pt x="106" y="231"/>
                    <a:pt x="106" y="232"/>
                    <a:pt x="108" y="231"/>
                  </a:cubicBezTo>
                  <a:cubicBezTo>
                    <a:pt x="122" y="232"/>
                    <a:pt x="122" y="232"/>
                    <a:pt x="122" y="232"/>
                  </a:cubicBezTo>
                  <a:cubicBezTo>
                    <a:pt x="123" y="231"/>
                    <a:pt x="124" y="232"/>
                    <a:pt x="125" y="231"/>
                  </a:cubicBezTo>
                  <a:cubicBezTo>
                    <a:pt x="124" y="230"/>
                    <a:pt x="107" y="231"/>
                    <a:pt x="104" y="231"/>
                  </a:cubicBezTo>
                  <a:close/>
                  <a:moveTo>
                    <a:pt x="105" y="160"/>
                  </a:moveTo>
                  <a:cubicBezTo>
                    <a:pt x="105" y="160"/>
                    <a:pt x="105" y="160"/>
                    <a:pt x="106" y="160"/>
                  </a:cubicBezTo>
                  <a:cubicBezTo>
                    <a:pt x="108" y="161"/>
                    <a:pt x="105" y="160"/>
                    <a:pt x="106" y="160"/>
                  </a:cubicBezTo>
                  <a:cubicBezTo>
                    <a:pt x="116" y="158"/>
                    <a:pt x="116" y="158"/>
                    <a:pt x="116" y="158"/>
                  </a:cubicBezTo>
                  <a:cubicBezTo>
                    <a:pt x="120" y="157"/>
                    <a:pt x="123" y="158"/>
                    <a:pt x="123" y="156"/>
                  </a:cubicBezTo>
                  <a:cubicBezTo>
                    <a:pt x="122" y="155"/>
                    <a:pt x="123" y="155"/>
                    <a:pt x="121" y="156"/>
                  </a:cubicBezTo>
                  <a:cubicBezTo>
                    <a:pt x="119" y="157"/>
                    <a:pt x="111" y="158"/>
                    <a:pt x="109" y="158"/>
                  </a:cubicBezTo>
                  <a:cubicBezTo>
                    <a:pt x="107" y="158"/>
                    <a:pt x="106" y="159"/>
                    <a:pt x="105" y="160"/>
                  </a:cubicBezTo>
                  <a:close/>
                  <a:moveTo>
                    <a:pt x="119" y="258"/>
                  </a:moveTo>
                  <a:cubicBezTo>
                    <a:pt x="124" y="258"/>
                    <a:pt x="124" y="258"/>
                    <a:pt x="124" y="258"/>
                  </a:cubicBezTo>
                  <a:cubicBezTo>
                    <a:pt x="125" y="258"/>
                    <a:pt x="126" y="259"/>
                    <a:pt x="126" y="257"/>
                  </a:cubicBezTo>
                  <a:cubicBezTo>
                    <a:pt x="125" y="256"/>
                    <a:pt x="120" y="257"/>
                    <a:pt x="117" y="257"/>
                  </a:cubicBezTo>
                  <a:cubicBezTo>
                    <a:pt x="116" y="257"/>
                    <a:pt x="116" y="257"/>
                    <a:pt x="114" y="257"/>
                  </a:cubicBezTo>
                  <a:cubicBezTo>
                    <a:pt x="111" y="257"/>
                    <a:pt x="102" y="257"/>
                    <a:pt x="101" y="258"/>
                  </a:cubicBezTo>
                  <a:cubicBezTo>
                    <a:pt x="111" y="258"/>
                    <a:pt x="111" y="258"/>
                    <a:pt x="111" y="258"/>
                  </a:cubicBezTo>
                  <a:cubicBezTo>
                    <a:pt x="119" y="258"/>
                    <a:pt x="119" y="258"/>
                    <a:pt x="119" y="258"/>
                  </a:cubicBezTo>
                  <a:close/>
                  <a:moveTo>
                    <a:pt x="108" y="103"/>
                  </a:moveTo>
                  <a:cubicBezTo>
                    <a:pt x="108" y="104"/>
                    <a:pt x="109" y="110"/>
                    <a:pt x="109" y="116"/>
                  </a:cubicBezTo>
                  <a:cubicBezTo>
                    <a:pt x="109" y="118"/>
                    <a:pt x="107" y="117"/>
                    <a:pt x="107" y="119"/>
                  </a:cubicBezTo>
                  <a:cubicBezTo>
                    <a:pt x="109" y="120"/>
                    <a:pt x="112" y="120"/>
                    <a:pt x="111" y="117"/>
                  </a:cubicBezTo>
                  <a:cubicBezTo>
                    <a:pt x="110" y="116"/>
                    <a:pt x="110" y="117"/>
                    <a:pt x="110" y="115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05"/>
                    <a:pt x="111" y="105"/>
                    <a:pt x="110" y="102"/>
                  </a:cubicBezTo>
                  <a:cubicBezTo>
                    <a:pt x="109" y="102"/>
                    <a:pt x="109" y="103"/>
                    <a:pt x="108" y="103"/>
                  </a:cubicBezTo>
                  <a:close/>
                  <a:moveTo>
                    <a:pt x="96" y="172"/>
                  </a:moveTo>
                  <a:cubicBezTo>
                    <a:pt x="95" y="171"/>
                    <a:pt x="96" y="172"/>
                    <a:pt x="96" y="170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8" y="171"/>
                    <a:pt x="98" y="171"/>
                    <a:pt x="98" y="172"/>
                  </a:cubicBezTo>
                  <a:cubicBezTo>
                    <a:pt x="97" y="172"/>
                    <a:pt x="97" y="173"/>
                    <a:pt x="96" y="172"/>
                  </a:cubicBezTo>
                  <a:close/>
                  <a:moveTo>
                    <a:pt x="93" y="170"/>
                  </a:moveTo>
                  <a:cubicBezTo>
                    <a:pt x="93" y="170"/>
                    <a:pt x="93" y="170"/>
                    <a:pt x="94" y="171"/>
                  </a:cubicBezTo>
                  <a:cubicBezTo>
                    <a:pt x="94" y="172"/>
                    <a:pt x="94" y="171"/>
                    <a:pt x="94" y="172"/>
                  </a:cubicBezTo>
                  <a:cubicBezTo>
                    <a:pt x="93" y="173"/>
                    <a:pt x="92" y="172"/>
                    <a:pt x="91" y="173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4"/>
                    <a:pt x="92" y="174"/>
                    <a:pt x="94" y="174"/>
                  </a:cubicBezTo>
                  <a:cubicBezTo>
                    <a:pt x="95" y="173"/>
                    <a:pt x="96" y="173"/>
                    <a:pt x="97" y="173"/>
                  </a:cubicBezTo>
                  <a:cubicBezTo>
                    <a:pt x="99" y="173"/>
                    <a:pt x="97" y="173"/>
                    <a:pt x="102" y="173"/>
                  </a:cubicBezTo>
                  <a:cubicBezTo>
                    <a:pt x="104" y="173"/>
                    <a:pt x="103" y="172"/>
                    <a:pt x="104" y="172"/>
                  </a:cubicBezTo>
                  <a:cubicBezTo>
                    <a:pt x="103" y="171"/>
                    <a:pt x="102" y="171"/>
                    <a:pt x="101" y="171"/>
                  </a:cubicBezTo>
                  <a:cubicBezTo>
                    <a:pt x="100" y="171"/>
                    <a:pt x="99" y="171"/>
                    <a:pt x="99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100" y="169"/>
                    <a:pt x="101" y="169"/>
                    <a:pt x="102" y="169"/>
                  </a:cubicBezTo>
                  <a:cubicBezTo>
                    <a:pt x="103" y="170"/>
                    <a:pt x="102" y="170"/>
                    <a:pt x="104" y="171"/>
                  </a:cubicBezTo>
                  <a:cubicBezTo>
                    <a:pt x="103" y="169"/>
                    <a:pt x="103" y="169"/>
                    <a:pt x="102" y="168"/>
                  </a:cubicBezTo>
                  <a:cubicBezTo>
                    <a:pt x="99" y="168"/>
                    <a:pt x="100" y="169"/>
                    <a:pt x="96" y="169"/>
                  </a:cubicBezTo>
                  <a:cubicBezTo>
                    <a:pt x="95" y="169"/>
                    <a:pt x="94" y="169"/>
                    <a:pt x="93" y="170"/>
                  </a:cubicBezTo>
                  <a:close/>
                  <a:moveTo>
                    <a:pt x="102" y="127"/>
                  </a:moveTo>
                  <a:cubicBezTo>
                    <a:pt x="104" y="125"/>
                    <a:pt x="103" y="126"/>
                    <a:pt x="104" y="121"/>
                  </a:cubicBezTo>
                  <a:cubicBezTo>
                    <a:pt x="104" y="120"/>
                    <a:pt x="104" y="117"/>
                    <a:pt x="104" y="116"/>
                  </a:cubicBezTo>
                  <a:cubicBezTo>
                    <a:pt x="103" y="110"/>
                    <a:pt x="105" y="106"/>
                    <a:pt x="102" y="105"/>
                  </a:cubicBezTo>
                  <a:cubicBezTo>
                    <a:pt x="101" y="107"/>
                    <a:pt x="102" y="108"/>
                    <a:pt x="102" y="109"/>
                  </a:cubicBezTo>
                  <a:cubicBezTo>
                    <a:pt x="103" y="109"/>
                    <a:pt x="102" y="112"/>
                    <a:pt x="102" y="113"/>
                  </a:cubicBezTo>
                  <a:cubicBezTo>
                    <a:pt x="102" y="117"/>
                    <a:pt x="103" y="118"/>
                    <a:pt x="101" y="121"/>
                  </a:cubicBezTo>
                  <a:cubicBezTo>
                    <a:pt x="102" y="122"/>
                    <a:pt x="102" y="123"/>
                    <a:pt x="102" y="124"/>
                  </a:cubicBezTo>
                  <a:cubicBezTo>
                    <a:pt x="102" y="127"/>
                    <a:pt x="102" y="127"/>
                    <a:pt x="102" y="127"/>
                  </a:cubicBezTo>
                  <a:close/>
                  <a:moveTo>
                    <a:pt x="126" y="105"/>
                  </a:moveTo>
                  <a:cubicBezTo>
                    <a:pt x="128" y="105"/>
                    <a:pt x="128" y="105"/>
                    <a:pt x="128" y="106"/>
                  </a:cubicBezTo>
                  <a:cubicBezTo>
                    <a:pt x="128" y="107"/>
                    <a:pt x="128" y="106"/>
                    <a:pt x="128" y="107"/>
                  </a:cubicBezTo>
                  <a:cubicBezTo>
                    <a:pt x="127" y="108"/>
                    <a:pt x="127" y="107"/>
                    <a:pt x="127" y="108"/>
                  </a:cubicBezTo>
                  <a:cubicBezTo>
                    <a:pt x="128" y="109"/>
                    <a:pt x="127" y="109"/>
                    <a:pt x="129" y="109"/>
                  </a:cubicBezTo>
                  <a:cubicBezTo>
                    <a:pt x="130" y="107"/>
                    <a:pt x="129" y="103"/>
                    <a:pt x="129" y="99"/>
                  </a:cubicBezTo>
                  <a:cubicBezTo>
                    <a:pt x="129" y="97"/>
                    <a:pt x="131" y="98"/>
                    <a:pt x="129" y="94"/>
                  </a:cubicBezTo>
                  <a:cubicBezTo>
                    <a:pt x="125" y="94"/>
                    <a:pt x="127" y="95"/>
                    <a:pt x="127" y="101"/>
                  </a:cubicBezTo>
                  <a:cubicBezTo>
                    <a:pt x="127" y="104"/>
                    <a:pt x="128" y="103"/>
                    <a:pt x="126" y="105"/>
                  </a:cubicBezTo>
                  <a:close/>
                  <a:moveTo>
                    <a:pt x="131" y="174"/>
                  </a:moveTo>
                  <a:cubicBezTo>
                    <a:pt x="132" y="175"/>
                    <a:pt x="133" y="174"/>
                    <a:pt x="134" y="174"/>
                  </a:cubicBezTo>
                  <a:cubicBezTo>
                    <a:pt x="134" y="175"/>
                    <a:pt x="134" y="176"/>
                    <a:pt x="134" y="177"/>
                  </a:cubicBezTo>
                  <a:cubicBezTo>
                    <a:pt x="134" y="177"/>
                    <a:pt x="134" y="177"/>
                    <a:pt x="134" y="178"/>
                  </a:cubicBezTo>
                  <a:cubicBezTo>
                    <a:pt x="134" y="181"/>
                    <a:pt x="132" y="178"/>
                    <a:pt x="131" y="180"/>
                  </a:cubicBezTo>
                  <a:cubicBezTo>
                    <a:pt x="131" y="180"/>
                    <a:pt x="131" y="181"/>
                    <a:pt x="133" y="180"/>
                  </a:cubicBezTo>
                  <a:cubicBezTo>
                    <a:pt x="134" y="180"/>
                    <a:pt x="135" y="179"/>
                    <a:pt x="135" y="180"/>
                  </a:cubicBezTo>
                  <a:cubicBezTo>
                    <a:pt x="136" y="182"/>
                    <a:pt x="132" y="182"/>
                    <a:pt x="131" y="182"/>
                  </a:cubicBezTo>
                  <a:cubicBezTo>
                    <a:pt x="131" y="184"/>
                    <a:pt x="131" y="184"/>
                    <a:pt x="131" y="184"/>
                  </a:cubicBezTo>
                  <a:cubicBezTo>
                    <a:pt x="133" y="184"/>
                    <a:pt x="131" y="183"/>
                    <a:pt x="135" y="183"/>
                  </a:cubicBezTo>
                  <a:cubicBezTo>
                    <a:pt x="137" y="179"/>
                    <a:pt x="138" y="185"/>
                    <a:pt x="137" y="179"/>
                  </a:cubicBezTo>
                  <a:cubicBezTo>
                    <a:pt x="137" y="177"/>
                    <a:pt x="137" y="179"/>
                    <a:pt x="137" y="178"/>
                  </a:cubicBezTo>
                  <a:cubicBezTo>
                    <a:pt x="137" y="176"/>
                    <a:pt x="137" y="176"/>
                    <a:pt x="137" y="174"/>
                  </a:cubicBezTo>
                  <a:cubicBezTo>
                    <a:pt x="135" y="175"/>
                    <a:pt x="135" y="175"/>
                    <a:pt x="135" y="175"/>
                  </a:cubicBezTo>
                  <a:cubicBezTo>
                    <a:pt x="134" y="173"/>
                    <a:pt x="135" y="174"/>
                    <a:pt x="134" y="172"/>
                  </a:cubicBezTo>
                  <a:cubicBezTo>
                    <a:pt x="132" y="173"/>
                    <a:pt x="132" y="172"/>
                    <a:pt x="131" y="174"/>
                  </a:cubicBezTo>
                  <a:close/>
                  <a:moveTo>
                    <a:pt x="132" y="194"/>
                  </a:moveTo>
                  <a:cubicBezTo>
                    <a:pt x="132" y="193"/>
                    <a:pt x="132" y="193"/>
                    <a:pt x="132" y="193"/>
                  </a:cubicBezTo>
                  <a:cubicBezTo>
                    <a:pt x="136" y="191"/>
                    <a:pt x="134" y="193"/>
                    <a:pt x="137" y="193"/>
                  </a:cubicBezTo>
                  <a:cubicBezTo>
                    <a:pt x="137" y="192"/>
                    <a:pt x="137" y="191"/>
                    <a:pt x="136" y="190"/>
                  </a:cubicBezTo>
                  <a:cubicBezTo>
                    <a:pt x="135" y="188"/>
                    <a:pt x="136" y="190"/>
                    <a:pt x="136" y="188"/>
                  </a:cubicBezTo>
                  <a:cubicBezTo>
                    <a:pt x="136" y="187"/>
                    <a:pt x="136" y="187"/>
                    <a:pt x="136" y="186"/>
                  </a:cubicBezTo>
                  <a:cubicBezTo>
                    <a:pt x="137" y="186"/>
                    <a:pt x="136" y="186"/>
                    <a:pt x="136" y="186"/>
                  </a:cubicBezTo>
                  <a:cubicBezTo>
                    <a:pt x="136" y="186"/>
                    <a:pt x="136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7" y="187"/>
                    <a:pt x="137" y="187"/>
                    <a:pt x="137" y="187"/>
                  </a:cubicBezTo>
                  <a:cubicBezTo>
                    <a:pt x="137" y="186"/>
                    <a:pt x="137" y="186"/>
                    <a:pt x="137" y="185"/>
                  </a:cubicBezTo>
                  <a:cubicBezTo>
                    <a:pt x="137" y="184"/>
                    <a:pt x="137" y="184"/>
                    <a:pt x="137" y="182"/>
                  </a:cubicBezTo>
                  <a:cubicBezTo>
                    <a:pt x="136" y="183"/>
                    <a:pt x="136" y="184"/>
                    <a:pt x="134" y="185"/>
                  </a:cubicBezTo>
                  <a:cubicBezTo>
                    <a:pt x="133" y="186"/>
                    <a:pt x="134" y="185"/>
                    <a:pt x="132" y="185"/>
                  </a:cubicBezTo>
                  <a:cubicBezTo>
                    <a:pt x="132" y="185"/>
                    <a:pt x="132" y="185"/>
                    <a:pt x="132" y="185"/>
                  </a:cubicBezTo>
                  <a:cubicBezTo>
                    <a:pt x="131" y="185"/>
                    <a:pt x="131" y="185"/>
                    <a:pt x="131" y="185"/>
                  </a:cubicBezTo>
                  <a:cubicBezTo>
                    <a:pt x="131" y="188"/>
                    <a:pt x="132" y="185"/>
                    <a:pt x="134" y="187"/>
                  </a:cubicBezTo>
                  <a:cubicBezTo>
                    <a:pt x="134" y="188"/>
                    <a:pt x="133" y="188"/>
                    <a:pt x="132" y="188"/>
                  </a:cubicBezTo>
                  <a:cubicBezTo>
                    <a:pt x="132" y="188"/>
                    <a:pt x="132" y="188"/>
                    <a:pt x="130" y="187"/>
                  </a:cubicBezTo>
                  <a:cubicBezTo>
                    <a:pt x="130" y="188"/>
                    <a:pt x="130" y="189"/>
                    <a:pt x="131" y="190"/>
                  </a:cubicBezTo>
                  <a:cubicBezTo>
                    <a:pt x="133" y="190"/>
                    <a:pt x="132" y="188"/>
                    <a:pt x="135" y="190"/>
                  </a:cubicBezTo>
                  <a:cubicBezTo>
                    <a:pt x="134" y="191"/>
                    <a:pt x="133" y="192"/>
                    <a:pt x="131" y="190"/>
                  </a:cubicBezTo>
                  <a:cubicBezTo>
                    <a:pt x="131" y="191"/>
                    <a:pt x="131" y="193"/>
                    <a:pt x="132" y="194"/>
                  </a:cubicBezTo>
                  <a:cubicBezTo>
                    <a:pt x="131" y="196"/>
                    <a:pt x="131" y="195"/>
                    <a:pt x="129" y="195"/>
                  </a:cubicBezTo>
                  <a:cubicBezTo>
                    <a:pt x="129" y="192"/>
                    <a:pt x="129" y="179"/>
                    <a:pt x="129" y="179"/>
                  </a:cubicBezTo>
                  <a:cubicBezTo>
                    <a:pt x="131" y="178"/>
                    <a:pt x="130" y="178"/>
                    <a:pt x="132" y="177"/>
                  </a:cubicBezTo>
                  <a:cubicBezTo>
                    <a:pt x="133" y="177"/>
                    <a:pt x="134" y="177"/>
                    <a:pt x="134" y="176"/>
                  </a:cubicBezTo>
                  <a:cubicBezTo>
                    <a:pt x="131" y="176"/>
                    <a:pt x="131" y="176"/>
                    <a:pt x="131" y="176"/>
                  </a:cubicBezTo>
                  <a:cubicBezTo>
                    <a:pt x="131" y="176"/>
                    <a:pt x="131" y="176"/>
                    <a:pt x="131" y="176"/>
                  </a:cubicBezTo>
                  <a:cubicBezTo>
                    <a:pt x="130" y="175"/>
                    <a:pt x="130" y="175"/>
                    <a:pt x="130" y="175"/>
                  </a:cubicBezTo>
                  <a:cubicBezTo>
                    <a:pt x="129" y="175"/>
                    <a:pt x="129" y="176"/>
                    <a:pt x="128" y="175"/>
                  </a:cubicBezTo>
                  <a:cubicBezTo>
                    <a:pt x="127" y="174"/>
                    <a:pt x="128" y="172"/>
                    <a:pt x="127" y="171"/>
                  </a:cubicBezTo>
                  <a:cubicBezTo>
                    <a:pt x="126" y="171"/>
                    <a:pt x="126" y="171"/>
                    <a:pt x="125" y="171"/>
                  </a:cubicBezTo>
                  <a:cubicBezTo>
                    <a:pt x="125" y="171"/>
                    <a:pt x="124" y="171"/>
                    <a:pt x="124" y="171"/>
                  </a:cubicBezTo>
                  <a:cubicBezTo>
                    <a:pt x="125" y="168"/>
                    <a:pt x="126" y="170"/>
                    <a:pt x="127" y="170"/>
                  </a:cubicBezTo>
                  <a:cubicBezTo>
                    <a:pt x="127" y="170"/>
                    <a:pt x="127" y="170"/>
                    <a:pt x="128" y="170"/>
                  </a:cubicBezTo>
                  <a:cubicBezTo>
                    <a:pt x="129" y="169"/>
                    <a:pt x="128" y="169"/>
                    <a:pt x="130" y="169"/>
                  </a:cubicBezTo>
                  <a:cubicBezTo>
                    <a:pt x="132" y="169"/>
                    <a:pt x="134" y="169"/>
                    <a:pt x="136" y="168"/>
                  </a:cubicBezTo>
                  <a:cubicBezTo>
                    <a:pt x="136" y="169"/>
                    <a:pt x="136" y="169"/>
                    <a:pt x="137" y="170"/>
                  </a:cubicBezTo>
                  <a:cubicBezTo>
                    <a:pt x="137" y="168"/>
                    <a:pt x="137" y="168"/>
                    <a:pt x="137" y="167"/>
                  </a:cubicBezTo>
                  <a:cubicBezTo>
                    <a:pt x="134" y="167"/>
                    <a:pt x="131" y="168"/>
                    <a:pt x="128" y="168"/>
                  </a:cubicBezTo>
                  <a:cubicBezTo>
                    <a:pt x="127" y="168"/>
                    <a:pt x="127" y="169"/>
                    <a:pt x="126" y="169"/>
                  </a:cubicBezTo>
                  <a:cubicBezTo>
                    <a:pt x="123" y="169"/>
                    <a:pt x="126" y="168"/>
                    <a:pt x="119" y="170"/>
                  </a:cubicBezTo>
                  <a:cubicBezTo>
                    <a:pt x="120" y="171"/>
                    <a:pt x="119" y="170"/>
                    <a:pt x="120" y="172"/>
                  </a:cubicBezTo>
                  <a:cubicBezTo>
                    <a:pt x="120" y="173"/>
                    <a:pt x="119" y="172"/>
                    <a:pt x="120" y="173"/>
                  </a:cubicBezTo>
                  <a:cubicBezTo>
                    <a:pt x="120" y="174"/>
                    <a:pt x="120" y="174"/>
                    <a:pt x="120" y="174"/>
                  </a:cubicBezTo>
                  <a:cubicBezTo>
                    <a:pt x="121" y="172"/>
                    <a:pt x="120" y="171"/>
                    <a:pt x="123" y="170"/>
                  </a:cubicBezTo>
                  <a:cubicBezTo>
                    <a:pt x="123" y="171"/>
                    <a:pt x="123" y="175"/>
                    <a:pt x="123" y="176"/>
                  </a:cubicBezTo>
                  <a:cubicBezTo>
                    <a:pt x="122" y="176"/>
                    <a:pt x="122" y="176"/>
                    <a:pt x="121" y="175"/>
                  </a:cubicBezTo>
                  <a:cubicBezTo>
                    <a:pt x="120" y="175"/>
                    <a:pt x="118" y="175"/>
                    <a:pt x="118" y="175"/>
                  </a:cubicBezTo>
                  <a:cubicBezTo>
                    <a:pt x="119" y="177"/>
                    <a:pt x="119" y="176"/>
                    <a:pt x="121" y="176"/>
                  </a:cubicBezTo>
                  <a:cubicBezTo>
                    <a:pt x="121" y="177"/>
                    <a:pt x="121" y="180"/>
                    <a:pt x="121" y="181"/>
                  </a:cubicBezTo>
                  <a:cubicBezTo>
                    <a:pt x="118" y="181"/>
                    <a:pt x="118" y="181"/>
                    <a:pt x="118" y="181"/>
                  </a:cubicBezTo>
                  <a:cubicBezTo>
                    <a:pt x="118" y="179"/>
                    <a:pt x="119" y="178"/>
                    <a:pt x="117" y="177"/>
                  </a:cubicBezTo>
                  <a:cubicBezTo>
                    <a:pt x="116" y="176"/>
                    <a:pt x="118" y="178"/>
                    <a:pt x="115" y="176"/>
                  </a:cubicBezTo>
                  <a:cubicBezTo>
                    <a:pt x="115" y="176"/>
                    <a:pt x="115" y="176"/>
                    <a:pt x="115" y="176"/>
                  </a:cubicBezTo>
                  <a:cubicBezTo>
                    <a:pt x="114" y="176"/>
                    <a:pt x="114" y="176"/>
                    <a:pt x="114" y="176"/>
                  </a:cubicBezTo>
                  <a:cubicBezTo>
                    <a:pt x="113" y="175"/>
                    <a:pt x="112" y="175"/>
                    <a:pt x="111" y="176"/>
                  </a:cubicBezTo>
                  <a:cubicBezTo>
                    <a:pt x="114" y="178"/>
                    <a:pt x="115" y="175"/>
                    <a:pt x="114" y="181"/>
                  </a:cubicBezTo>
                  <a:cubicBezTo>
                    <a:pt x="114" y="181"/>
                    <a:pt x="113" y="181"/>
                    <a:pt x="113" y="181"/>
                  </a:cubicBezTo>
                  <a:cubicBezTo>
                    <a:pt x="112" y="181"/>
                    <a:pt x="112" y="181"/>
                    <a:pt x="112" y="181"/>
                  </a:cubicBezTo>
                  <a:cubicBezTo>
                    <a:pt x="111" y="180"/>
                    <a:pt x="112" y="179"/>
                    <a:pt x="111" y="177"/>
                  </a:cubicBezTo>
                  <a:cubicBezTo>
                    <a:pt x="108" y="178"/>
                    <a:pt x="107" y="179"/>
                    <a:pt x="110" y="181"/>
                  </a:cubicBezTo>
                  <a:cubicBezTo>
                    <a:pt x="110" y="181"/>
                    <a:pt x="110" y="181"/>
                    <a:pt x="110" y="181"/>
                  </a:cubicBezTo>
                  <a:cubicBezTo>
                    <a:pt x="109" y="181"/>
                    <a:pt x="108" y="182"/>
                    <a:pt x="108" y="182"/>
                  </a:cubicBezTo>
                  <a:cubicBezTo>
                    <a:pt x="106" y="181"/>
                    <a:pt x="107" y="180"/>
                    <a:pt x="107" y="179"/>
                  </a:cubicBezTo>
                  <a:cubicBezTo>
                    <a:pt x="107" y="178"/>
                    <a:pt x="107" y="179"/>
                    <a:pt x="107" y="178"/>
                  </a:cubicBezTo>
                  <a:cubicBezTo>
                    <a:pt x="107" y="177"/>
                    <a:pt x="107" y="178"/>
                    <a:pt x="108" y="177"/>
                  </a:cubicBezTo>
                  <a:cubicBezTo>
                    <a:pt x="108" y="176"/>
                    <a:pt x="108" y="177"/>
                    <a:pt x="108" y="176"/>
                  </a:cubicBezTo>
                  <a:cubicBezTo>
                    <a:pt x="107" y="175"/>
                    <a:pt x="108" y="177"/>
                    <a:pt x="107" y="175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08" y="173"/>
                    <a:pt x="107" y="173"/>
                    <a:pt x="107" y="172"/>
                  </a:cubicBezTo>
                  <a:cubicBezTo>
                    <a:pt x="109" y="170"/>
                    <a:pt x="108" y="172"/>
                    <a:pt x="110" y="171"/>
                  </a:cubicBezTo>
                  <a:cubicBezTo>
                    <a:pt x="109" y="170"/>
                    <a:pt x="110" y="171"/>
                    <a:pt x="109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8" y="170"/>
                    <a:pt x="108" y="170"/>
                    <a:pt x="108" y="170"/>
                  </a:cubicBezTo>
                  <a:cubicBezTo>
                    <a:pt x="107" y="171"/>
                    <a:pt x="108" y="170"/>
                    <a:pt x="107" y="171"/>
                  </a:cubicBezTo>
                  <a:cubicBezTo>
                    <a:pt x="106" y="170"/>
                    <a:pt x="107" y="169"/>
                    <a:pt x="107" y="167"/>
                  </a:cubicBezTo>
                  <a:cubicBezTo>
                    <a:pt x="105" y="167"/>
                    <a:pt x="105" y="167"/>
                    <a:pt x="105" y="167"/>
                  </a:cubicBezTo>
                  <a:cubicBezTo>
                    <a:pt x="104" y="172"/>
                    <a:pt x="106" y="179"/>
                    <a:pt x="106" y="183"/>
                  </a:cubicBezTo>
                  <a:cubicBezTo>
                    <a:pt x="106" y="190"/>
                    <a:pt x="106" y="195"/>
                    <a:pt x="106" y="201"/>
                  </a:cubicBezTo>
                  <a:cubicBezTo>
                    <a:pt x="106" y="204"/>
                    <a:pt x="106" y="206"/>
                    <a:pt x="106" y="209"/>
                  </a:cubicBezTo>
                  <a:cubicBezTo>
                    <a:pt x="106" y="211"/>
                    <a:pt x="107" y="212"/>
                    <a:pt x="105" y="212"/>
                  </a:cubicBezTo>
                  <a:cubicBezTo>
                    <a:pt x="104" y="212"/>
                    <a:pt x="104" y="210"/>
                    <a:pt x="104" y="209"/>
                  </a:cubicBezTo>
                  <a:cubicBezTo>
                    <a:pt x="105" y="207"/>
                    <a:pt x="106" y="206"/>
                    <a:pt x="103" y="206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1" y="207"/>
                    <a:pt x="92" y="207"/>
                    <a:pt x="92" y="207"/>
                  </a:cubicBezTo>
                  <a:cubicBezTo>
                    <a:pt x="92" y="209"/>
                    <a:pt x="93" y="208"/>
                    <a:pt x="93" y="209"/>
                  </a:cubicBezTo>
                  <a:cubicBezTo>
                    <a:pt x="93" y="211"/>
                    <a:pt x="92" y="210"/>
                    <a:pt x="92" y="212"/>
                  </a:cubicBezTo>
                  <a:cubicBezTo>
                    <a:pt x="92" y="213"/>
                    <a:pt x="94" y="217"/>
                    <a:pt x="92" y="217"/>
                  </a:cubicBezTo>
                  <a:cubicBezTo>
                    <a:pt x="92" y="215"/>
                    <a:pt x="93" y="217"/>
                    <a:pt x="92" y="215"/>
                  </a:cubicBezTo>
                  <a:cubicBezTo>
                    <a:pt x="90" y="211"/>
                    <a:pt x="92" y="211"/>
                    <a:pt x="91" y="208"/>
                  </a:cubicBezTo>
                  <a:cubicBezTo>
                    <a:pt x="91" y="206"/>
                    <a:pt x="90" y="207"/>
                    <a:pt x="90" y="204"/>
                  </a:cubicBezTo>
                  <a:cubicBezTo>
                    <a:pt x="93" y="204"/>
                    <a:pt x="95" y="204"/>
                    <a:pt x="98" y="204"/>
                  </a:cubicBezTo>
                  <a:cubicBezTo>
                    <a:pt x="99" y="204"/>
                    <a:pt x="100" y="204"/>
                    <a:pt x="102" y="204"/>
                  </a:cubicBezTo>
                  <a:cubicBezTo>
                    <a:pt x="103" y="204"/>
                    <a:pt x="104" y="204"/>
                    <a:pt x="105" y="203"/>
                  </a:cubicBezTo>
                  <a:cubicBezTo>
                    <a:pt x="104" y="202"/>
                    <a:pt x="93" y="203"/>
                    <a:pt x="91" y="203"/>
                  </a:cubicBezTo>
                  <a:cubicBezTo>
                    <a:pt x="90" y="201"/>
                    <a:pt x="91" y="199"/>
                    <a:pt x="91" y="197"/>
                  </a:cubicBezTo>
                  <a:cubicBezTo>
                    <a:pt x="90" y="195"/>
                    <a:pt x="90" y="193"/>
                    <a:pt x="90" y="191"/>
                  </a:cubicBezTo>
                  <a:cubicBezTo>
                    <a:pt x="91" y="188"/>
                    <a:pt x="90" y="189"/>
                    <a:pt x="90" y="186"/>
                  </a:cubicBezTo>
                  <a:cubicBezTo>
                    <a:pt x="90" y="184"/>
                    <a:pt x="90" y="184"/>
                    <a:pt x="90" y="183"/>
                  </a:cubicBezTo>
                  <a:cubicBezTo>
                    <a:pt x="90" y="181"/>
                    <a:pt x="91" y="182"/>
                    <a:pt x="92" y="181"/>
                  </a:cubicBezTo>
                  <a:cubicBezTo>
                    <a:pt x="91" y="180"/>
                    <a:pt x="91" y="180"/>
                    <a:pt x="91" y="180"/>
                  </a:cubicBezTo>
                  <a:cubicBezTo>
                    <a:pt x="89" y="179"/>
                    <a:pt x="91" y="178"/>
                    <a:pt x="90" y="176"/>
                  </a:cubicBezTo>
                  <a:cubicBezTo>
                    <a:pt x="90" y="175"/>
                    <a:pt x="89" y="177"/>
                    <a:pt x="89" y="174"/>
                  </a:cubicBezTo>
                  <a:cubicBezTo>
                    <a:pt x="89" y="165"/>
                    <a:pt x="91" y="169"/>
                    <a:pt x="100" y="167"/>
                  </a:cubicBezTo>
                  <a:cubicBezTo>
                    <a:pt x="101" y="167"/>
                    <a:pt x="102" y="167"/>
                    <a:pt x="103" y="166"/>
                  </a:cubicBezTo>
                  <a:cubicBezTo>
                    <a:pt x="103" y="166"/>
                    <a:pt x="103" y="166"/>
                    <a:pt x="102" y="166"/>
                  </a:cubicBezTo>
                  <a:cubicBezTo>
                    <a:pt x="101" y="166"/>
                    <a:pt x="98" y="166"/>
                    <a:pt x="97" y="167"/>
                  </a:cubicBezTo>
                  <a:cubicBezTo>
                    <a:pt x="95" y="167"/>
                    <a:pt x="94" y="167"/>
                    <a:pt x="93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3" y="166"/>
                    <a:pt x="99" y="165"/>
                    <a:pt x="101" y="165"/>
                  </a:cubicBezTo>
                  <a:cubicBezTo>
                    <a:pt x="103" y="165"/>
                    <a:pt x="102" y="165"/>
                    <a:pt x="104" y="164"/>
                  </a:cubicBezTo>
                  <a:cubicBezTo>
                    <a:pt x="105" y="165"/>
                    <a:pt x="104" y="165"/>
                    <a:pt x="105" y="167"/>
                  </a:cubicBezTo>
                  <a:cubicBezTo>
                    <a:pt x="107" y="166"/>
                    <a:pt x="106" y="166"/>
                    <a:pt x="108" y="165"/>
                  </a:cubicBezTo>
                  <a:cubicBezTo>
                    <a:pt x="110" y="166"/>
                    <a:pt x="109" y="166"/>
                    <a:pt x="110" y="167"/>
                  </a:cubicBezTo>
                  <a:cubicBezTo>
                    <a:pt x="111" y="168"/>
                    <a:pt x="112" y="168"/>
                    <a:pt x="113" y="168"/>
                  </a:cubicBezTo>
                  <a:cubicBezTo>
                    <a:pt x="114" y="167"/>
                    <a:pt x="113" y="167"/>
                    <a:pt x="114" y="165"/>
                  </a:cubicBezTo>
                  <a:cubicBezTo>
                    <a:pt x="116" y="166"/>
                    <a:pt x="120" y="172"/>
                    <a:pt x="119" y="164"/>
                  </a:cubicBezTo>
                  <a:cubicBezTo>
                    <a:pt x="122" y="164"/>
                    <a:pt x="122" y="166"/>
                    <a:pt x="124" y="167"/>
                  </a:cubicBezTo>
                  <a:cubicBezTo>
                    <a:pt x="125" y="167"/>
                    <a:pt x="126" y="166"/>
                    <a:pt x="126" y="166"/>
                  </a:cubicBezTo>
                  <a:cubicBezTo>
                    <a:pt x="126" y="164"/>
                    <a:pt x="126" y="164"/>
                    <a:pt x="126" y="163"/>
                  </a:cubicBezTo>
                  <a:cubicBezTo>
                    <a:pt x="129" y="163"/>
                    <a:pt x="128" y="164"/>
                    <a:pt x="130" y="166"/>
                  </a:cubicBezTo>
                  <a:cubicBezTo>
                    <a:pt x="131" y="166"/>
                    <a:pt x="131" y="166"/>
                    <a:pt x="132" y="166"/>
                  </a:cubicBezTo>
                  <a:cubicBezTo>
                    <a:pt x="133" y="165"/>
                    <a:pt x="133" y="163"/>
                    <a:pt x="132" y="162"/>
                  </a:cubicBezTo>
                  <a:cubicBezTo>
                    <a:pt x="134" y="162"/>
                    <a:pt x="138" y="162"/>
                    <a:pt x="137" y="160"/>
                  </a:cubicBezTo>
                  <a:cubicBezTo>
                    <a:pt x="136" y="160"/>
                    <a:pt x="135" y="160"/>
                    <a:pt x="134" y="161"/>
                  </a:cubicBezTo>
                  <a:cubicBezTo>
                    <a:pt x="134" y="161"/>
                    <a:pt x="133" y="161"/>
                    <a:pt x="133" y="161"/>
                  </a:cubicBezTo>
                  <a:cubicBezTo>
                    <a:pt x="132" y="162"/>
                    <a:pt x="133" y="162"/>
                    <a:pt x="131" y="161"/>
                  </a:cubicBezTo>
                  <a:cubicBezTo>
                    <a:pt x="131" y="161"/>
                    <a:pt x="130" y="161"/>
                    <a:pt x="132" y="160"/>
                  </a:cubicBezTo>
                  <a:cubicBezTo>
                    <a:pt x="133" y="159"/>
                    <a:pt x="137" y="159"/>
                    <a:pt x="138" y="159"/>
                  </a:cubicBezTo>
                  <a:cubicBezTo>
                    <a:pt x="139" y="165"/>
                    <a:pt x="138" y="170"/>
                    <a:pt x="138" y="176"/>
                  </a:cubicBezTo>
                  <a:cubicBezTo>
                    <a:pt x="139" y="179"/>
                    <a:pt x="139" y="191"/>
                    <a:pt x="139" y="194"/>
                  </a:cubicBezTo>
                  <a:cubicBezTo>
                    <a:pt x="139" y="197"/>
                    <a:pt x="139" y="202"/>
                    <a:pt x="139" y="206"/>
                  </a:cubicBezTo>
                  <a:cubicBezTo>
                    <a:pt x="139" y="207"/>
                    <a:pt x="139" y="209"/>
                    <a:pt x="139" y="210"/>
                  </a:cubicBezTo>
                  <a:cubicBezTo>
                    <a:pt x="139" y="214"/>
                    <a:pt x="137" y="215"/>
                    <a:pt x="136" y="217"/>
                  </a:cubicBezTo>
                  <a:cubicBezTo>
                    <a:pt x="135" y="220"/>
                    <a:pt x="138" y="223"/>
                    <a:pt x="134" y="224"/>
                  </a:cubicBezTo>
                  <a:cubicBezTo>
                    <a:pt x="134" y="221"/>
                    <a:pt x="135" y="217"/>
                    <a:pt x="136" y="215"/>
                  </a:cubicBezTo>
                  <a:cubicBezTo>
                    <a:pt x="137" y="212"/>
                    <a:pt x="137" y="209"/>
                    <a:pt x="137" y="206"/>
                  </a:cubicBezTo>
                  <a:cubicBezTo>
                    <a:pt x="135" y="206"/>
                    <a:pt x="133" y="206"/>
                    <a:pt x="130" y="206"/>
                  </a:cubicBezTo>
                  <a:cubicBezTo>
                    <a:pt x="126" y="207"/>
                    <a:pt x="126" y="207"/>
                    <a:pt x="126" y="207"/>
                  </a:cubicBezTo>
                  <a:cubicBezTo>
                    <a:pt x="124" y="206"/>
                    <a:pt x="125" y="204"/>
                    <a:pt x="122" y="203"/>
                  </a:cubicBezTo>
                  <a:cubicBezTo>
                    <a:pt x="119" y="204"/>
                    <a:pt x="120" y="205"/>
                    <a:pt x="119" y="207"/>
                  </a:cubicBezTo>
                  <a:cubicBezTo>
                    <a:pt x="118" y="207"/>
                    <a:pt x="109" y="207"/>
                    <a:pt x="107" y="206"/>
                  </a:cubicBezTo>
                  <a:cubicBezTo>
                    <a:pt x="106" y="203"/>
                    <a:pt x="109" y="204"/>
                    <a:pt x="111" y="204"/>
                  </a:cubicBezTo>
                  <a:cubicBezTo>
                    <a:pt x="113" y="204"/>
                    <a:pt x="116" y="204"/>
                    <a:pt x="119" y="204"/>
                  </a:cubicBezTo>
                  <a:cubicBezTo>
                    <a:pt x="118" y="202"/>
                    <a:pt x="118" y="203"/>
                    <a:pt x="113" y="203"/>
                  </a:cubicBezTo>
                  <a:cubicBezTo>
                    <a:pt x="111" y="203"/>
                    <a:pt x="109" y="204"/>
                    <a:pt x="107" y="202"/>
                  </a:cubicBezTo>
                  <a:cubicBezTo>
                    <a:pt x="107" y="202"/>
                    <a:pt x="108" y="202"/>
                    <a:pt x="107" y="200"/>
                  </a:cubicBezTo>
                  <a:cubicBezTo>
                    <a:pt x="108" y="199"/>
                    <a:pt x="107" y="199"/>
                    <a:pt x="108" y="198"/>
                  </a:cubicBezTo>
                  <a:cubicBezTo>
                    <a:pt x="107" y="197"/>
                    <a:pt x="107" y="197"/>
                    <a:pt x="107" y="197"/>
                  </a:cubicBezTo>
                  <a:cubicBezTo>
                    <a:pt x="108" y="196"/>
                    <a:pt x="107" y="196"/>
                    <a:pt x="109" y="196"/>
                  </a:cubicBezTo>
                  <a:cubicBezTo>
                    <a:pt x="109" y="198"/>
                    <a:pt x="109" y="201"/>
                    <a:pt x="110" y="202"/>
                  </a:cubicBezTo>
                  <a:cubicBezTo>
                    <a:pt x="111" y="201"/>
                    <a:pt x="110" y="202"/>
                    <a:pt x="110" y="201"/>
                  </a:cubicBezTo>
                  <a:cubicBezTo>
                    <a:pt x="112" y="201"/>
                    <a:pt x="113" y="201"/>
                    <a:pt x="114" y="201"/>
                  </a:cubicBezTo>
                  <a:cubicBezTo>
                    <a:pt x="113" y="200"/>
                    <a:pt x="111" y="200"/>
                    <a:pt x="110" y="199"/>
                  </a:cubicBezTo>
                  <a:cubicBezTo>
                    <a:pt x="111" y="198"/>
                    <a:pt x="111" y="198"/>
                    <a:pt x="111" y="198"/>
                  </a:cubicBezTo>
                  <a:cubicBezTo>
                    <a:pt x="112" y="198"/>
                    <a:pt x="112" y="199"/>
                    <a:pt x="114" y="198"/>
                  </a:cubicBezTo>
                  <a:cubicBezTo>
                    <a:pt x="113" y="197"/>
                    <a:pt x="112" y="198"/>
                    <a:pt x="112" y="197"/>
                  </a:cubicBezTo>
                  <a:cubicBezTo>
                    <a:pt x="112" y="195"/>
                    <a:pt x="112" y="194"/>
                    <a:pt x="112" y="192"/>
                  </a:cubicBezTo>
                  <a:cubicBezTo>
                    <a:pt x="112" y="191"/>
                    <a:pt x="111" y="191"/>
                    <a:pt x="113" y="190"/>
                  </a:cubicBezTo>
                  <a:cubicBezTo>
                    <a:pt x="113" y="190"/>
                    <a:pt x="114" y="191"/>
                    <a:pt x="115" y="191"/>
                  </a:cubicBezTo>
                  <a:cubicBezTo>
                    <a:pt x="115" y="193"/>
                    <a:pt x="115" y="191"/>
                    <a:pt x="114" y="193"/>
                  </a:cubicBezTo>
                  <a:cubicBezTo>
                    <a:pt x="115" y="194"/>
                    <a:pt x="115" y="194"/>
                    <a:pt x="117" y="194"/>
                  </a:cubicBezTo>
                  <a:cubicBezTo>
                    <a:pt x="120" y="194"/>
                    <a:pt x="118" y="193"/>
                    <a:pt x="121" y="193"/>
                  </a:cubicBezTo>
                  <a:cubicBezTo>
                    <a:pt x="122" y="196"/>
                    <a:pt x="120" y="195"/>
                    <a:pt x="118" y="195"/>
                  </a:cubicBezTo>
                  <a:cubicBezTo>
                    <a:pt x="116" y="195"/>
                    <a:pt x="114" y="194"/>
                    <a:pt x="113" y="196"/>
                  </a:cubicBezTo>
                  <a:cubicBezTo>
                    <a:pt x="115" y="196"/>
                    <a:pt x="115" y="196"/>
                    <a:pt x="115" y="196"/>
                  </a:cubicBezTo>
                  <a:cubicBezTo>
                    <a:pt x="115" y="197"/>
                    <a:pt x="115" y="198"/>
                    <a:pt x="115" y="198"/>
                  </a:cubicBezTo>
                  <a:cubicBezTo>
                    <a:pt x="115" y="201"/>
                    <a:pt x="114" y="203"/>
                    <a:pt x="118" y="202"/>
                  </a:cubicBezTo>
                  <a:cubicBezTo>
                    <a:pt x="118" y="201"/>
                    <a:pt x="118" y="201"/>
                    <a:pt x="117" y="201"/>
                  </a:cubicBezTo>
                  <a:cubicBezTo>
                    <a:pt x="117" y="200"/>
                    <a:pt x="117" y="200"/>
                    <a:pt x="117" y="200"/>
                  </a:cubicBezTo>
                  <a:cubicBezTo>
                    <a:pt x="116" y="199"/>
                    <a:pt x="117" y="199"/>
                    <a:pt x="116" y="198"/>
                  </a:cubicBezTo>
                  <a:cubicBezTo>
                    <a:pt x="117" y="198"/>
                    <a:pt x="118" y="198"/>
                    <a:pt x="119" y="196"/>
                  </a:cubicBezTo>
                  <a:cubicBezTo>
                    <a:pt x="119" y="196"/>
                    <a:pt x="119" y="196"/>
                    <a:pt x="119" y="196"/>
                  </a:cubicBezTo>
                  <a:cubicBezTo>
                    <a:pt x="122" y="196"/>
                    <a:pt x="121" y="196"/>
                    <a:pt x="122" y="197"/>
                  </a:cubicBezTo>
                  <a:cubicBezTo>
                    <a:pt x="124" y="197"/>
                    <a:pt x="124" y="197"/>
                    <a:pt x="124" y="197"/>
                  </a:cubicBezTo>
                  <a:cubicBezTo>
                    <a:pt x="123" y="195"/>
                    <a:pt x="124" y="197"/>
                    <a:pt x="123" y="195"/>
                  </a:cubicBezTo>
                  <a:cubicBezTo>
                    <a:pt x="123" y="194"/>
                    <a:pt x="123" y="192"/>
                    <a:pt x="123" y="191"/>
                  </a:cubicBezTo>
                  <a:cubicBezTo>
                    <a:pt x="123" y="189"/>
                    <a:pt x="122" y="187"/>
                    <a:pt x="122" y="185"/>
                  </a:cubicBezTo>
                  <a:cubicBezTo>
                    <a:pt x="122" y="185"/>
                    <a:pt x="123" y="183"/>
                    <a:pt x="123" y="182"/>
                  </a:cubicBezTo>
                  <a:cubicBezTo>
                    <a:pt x="123" y="181"/>
                    <a:pt x="121" y="179"/>
                    <a:pt x="125" y="178"/>
                  </a:cubicBezTo>
                  <a:cubicBezTo>
                    <a:pt x="126" y="178"/>
                    <a:pt x="127" y="178"/>
                    <a:pt x="128" y="178"/>
                  </a:cubicBezTo>
                  <a:cubicBezTo>
                    <a:pt x="127" y="181"/>
                    <a:pt x="126" y="179"/>
                    <a:pt x="123" y="181"/>
                  </a:cubicBezTo>
                  <a:cubicBezTo>
                    <a:pt x="124" y="181"/>
                    <a:pt x="125" y="181"/>
                    <a:pt x="125" y="181"/>
                  </a:cubicBezTo>
                  <a:cubicBezTo>
                    <a:pt x="127" y="181"/>
                    <a:pt x="126" y="181"/>
                    <a:pt x="128" y="181"/>
                  </a:cubicBezTo>
                  <a:cubicBezTo>
                    <a:pt x="128" y="184"/>
                    <a:pt x="127" y="182"/>
                    <a:pt x="125" y="183"/>
                  </a:cubicBezTo>
                  <a:cubicBezTo>
                    <a:pt x="123" y="184"/>
                    <a:pt x="124" y="183"/>
                    <a:pt x="124" y="184"/>
                  </a:cubicBezTo>
                  <a:cubicBezTo>
                    <a:pt x="125" y="184"/>
                    <a:pt x="124" y="184"/>
                    <a:pt x="125" y="184"/>
                  </a:cubicBezTo>
                  <a:cubicBezTo>
                    <a:pt x="127" y="184"/>
                    <a:pt x="128" y="183"/>
                    <a:pt x="128" y="185"/>
                  </a:cubicBezTo>
                  <a:cubicBezTo>
                    <a:pt x="127" y="186"/>
                    <a:pt x="127" y="186"/>
                    <a:pt x="126" y="186"/>
                  </a:cubicBezTo>
                  <a:cubicBezTo>
                    <a:pt x="124" y="186"/>
                    <a:pt x="125" y="185"/>
                    <a:pt x="124" y="187"/>
                  </a:cubicBezTo>
                  <a:cubicBezTo>
                    <a:pt x="125" y="189"/>
                    <a:pt x="126" y="186"/>
                    <a:pt x="128" y="187"/>
                  </a:cubicBezTo>
                  <a:cubicBezTo>
                    <a:pt x="128" y="190"/>
                    <a:pt x="127" y="188"/>
                    <a:pt x="125" y="189"/>
                  </a:cubicBezTo>
                  <a:cubicBezTo>
                    <a:pt x="124" y="190"/>
                    <a:pt x="124" y="190"/>
                    <a:pt x="124" y="190"/>
                  </a:cubicBezTo>
                  <a:cubicBezTo>
                    <a:pt x="127" y="190"/>
                    <a:pt x="129" y="189"/>
                    <a:pt x="128" y="192"/>
                  </a:cubicBezTo>
                  <a:cubicBezTo>
                    <a:pt x="125" y="192"/>
                    <a:pt x="125" y="190"/>
                    <a:pt x="124" y="193"/>
                  </a:cubicBezTo>
                  <a:cubicBezTo>
                    <a:pt x="126" y="194"/>
                    <a:pt x="126" y="193"/>
                    <a:pt x="128" y="192"/>
                  </a:cubicBezTo>
                  <a:cubicBezTo>
                    <a:pt x="128" y="195"/>
                    <a:pt x="127" y="194"/>
                    <a:pt x="126" y="194"/>
                  </a:cubicBezTo>
                  <a:cubicBezTo>
                    <a:pt x="124" y="194"/>
                    <a:pt x="125" y="194"/>
                    <a:pt x="124" y="195"/>
                  </a:cubicBezTo>
                  <a:cubicBezTo>
                    <a:pt x="125" y="196"/>
                    <a:pt x="124" y="196"/>
                    <a:pt x="126" y="196"/>
                  </a:cubicBezTo>
                  <a:cubicBezTo>
                    <a:pt x="127" y="196"/>
                    <a:pt x="127" y="195"/>
                    <a:pt x="128" y="195"/>
                  </a:cubicBezTo>
                  <a:cubicBezTo>
                    <a:pt x="129" y="197"/>
                    <a:pt x="127" y="196"/>
                    <a:pt x="129" y="197"/>
                  </a:cubicBezTo>
                  <a:cubicBezTo>
                    <a:pt x="128" y="198"/>
                    <a:pt x="128" y="198"/>
                    <a:pt x="128" y="198"/>
                  </a:cubicBezTo>
                  <a:cubicBezTo>
                    <a:pt x="128" y="200"/>
                    <a:pt x="128" y="200"/>
                    <a:pt x="128" y="200"/>
                  </a:cubicBezTo>
                  <a:cubicBezTo>
                    <a:pt x="127" y="200"/>
                    <a:pt x="126" y="200"/>
                    <a:pt x="126" y="199"/>
                  </a:cubicBezTo>
                  <a:cubicBezTo>
                    <a:pt x="126" y="198"/>
                    <a:pt x="127" y="199"/>
                    <a:pt x="127" y="197"/>
                  </a:cubicBezTo>
                  <a:cubicBezTo>
                    <a:pt x="126" y="197"/>
                    <a:pt x="125" y="198"/>
                    <a:pt x="123" y="198"/>
                  </a:cubicBezTo>
                  <a:cubicBezTo>
                    <a:pt x="122" y="198"/>
                    <a:pt x="122" y="198"/>
                    <a:pt x="120" y="198"/>
                  </a:cubicBezTo>
                  <a:cubicBezTo>
                    <a:pt x="119" y="199"/>
                    <a:pt x="120" y="198"/>
                    <a:pt x="119" y="199"/>
                  </a:cubicBezTo>
                  <a:cubicBezTo>
                    <a:pt x="118" y="200"/>
                    <a:pt x="118" y="199"/>
                    <a:pt x="117" y="200"/>
                  </a:cubicBezTo>
                  <a:cubicBezTo>
                    <a:pt x="120" y="201"/>
                    <a:pt x="120" y="200"/>
                    <a:pt x="121" y="198"/>
                  </a:cubicBezTo>
                  <a:cubicBezTo>
                    <a:pt x="124" y="199"/>
                    <a:pt x="123" y="200"/>
                    <a:pt x="124" y="201"/>
                  </a:cubicBezTo>
                  <a:cubicBezTo>
                    <a:pt x="129" y="201"/>
                    <a:pt x="129" y="201"/>
                    <a:pt x="129" y="201"/>
                  </a:cubicBezTo>
                  <a:cubicBezTo>
                    <a:pt x="129" y="201"/>
                    <a:pt x="129" y="199"/>
                    <a:pt x="130" y="198"/>
                  </a:cubicBezTo>
                  <a:cubicBezTo>
                    <a:pt x="131" y="198"/>
                    <a:pt x="134" y="197"/>
                    <a:pt x="135" y="198"/>
                  </a:cubicBezTo>
                  <a:cubicBezTo>
                    <a:pt x="136" y="200"/>
                    <a:pt x="133" y="200"/>
                    <a:pt x="133" y="200"/>
                  </a:cubicBezTo>
                  <a:cubicBezTo>
                    <a:pt x="132" y="200"/>
                    <a:pt x="132" y="199"/>
                    <a:pt x="132" y="200"/>
                  </a:cubicBezTo>
                  <a:cubicBezTo>
                    <a:pt x="134" y="201"/>
                    <a:pt x="133" y="200"/>
                    <a:pt x="135" y="201"/>
                  </a:cubicBezTo>
                  <a:cubicBezTo>
                    <a:pt x="135" y="203"/>
                    <a:pt x="133" y="202"/>
                    <a:pt x="131" y="202"/>
                  </a:cubicBezTo>
                  <a:cubicBezTo>
                    <a:pt x="128" y="203"/>
                    <a:pt x="126" y="201"/>
                    <a:pt x="125" y="203"/>
                  </a:cubicBezTo>
                  <a:cubicBezTo>
                    <a:pt x="126" y="204"/>
                    <a:pt x="126" y="204"/>
                    <a:pt x="126" y="204"/>
                  </a:cubicBezTo>
                  <a:cubicBezTo>
                    <a:pt x="127" y="204"/>
                    <a:pt x="127" y="204"/>
                    <a:pt x="127" y="204"/>
                  </a:cubicBezTo>
                  <a:cubicBezTo>
                    <a:pt x="138" y="203"/>
                    <a:pt x="138" y="203"/>
                    <a:pt x="138" y="203"/>
                  </a:cubicBezTo>
                  <a:cubicBezTo>
                    <a:pt x="136" y="202"/>
                    <a:pt x="136" y="202"/>
                    <a:pt x="136" y="202"/>
                  </a:cubicBezTo>
                  <a:cubicBezTo>
                    <a:pt x="136" y="201"/>
                    <a:pt x="136" y="200"/>
                    <a:pt x="137" y="200"/>
                  </a:cubicBezTo>
                  <a:cubicBezTo>
                    <a:pt x="136" y="198"/>
                    <a:pt x="136" y="200"/>
                    <a:pt x="137" y="198"/>
                  </a:cubicBezTo>
                  <a:cubicBezTo>
                    <a:pt x="138" y="197"/>
                    <a:pt x="138" y="197"/>
                    <a:pt x="138" y="195"/>
                  </a:cubicBezTo>
                  <a:cubicBezTo>
                    <a:pt x="135" y="195"/>
                    <a:pt x="137" y="196"/>
                    <a:pt x="135" y="194"/>
                  </a:cubicBezTo>
                  <a:cubicBezTo>
                    <a:pt x="132" y="194"/>
                    <a:pt x="132" y="194"/>
                    <a:pt x="132" y="194"/>
                  </a:cubicBezTo>
                  <a:close/>
                  <a:moveTo>
                    <a:pt x="95" y="126"/>
                  </a:moveTo>
                  <a:cubicBezTo>
                    <a:pt x="97" y="123"/>
                    <a:pt x="95" y="123"/>
                    <a:pt x="95" y="117"/>
                  </a:cubicBezTo>
                  <a:cubicBezTo>
                    <a:pt x="95" y="110"/>
                    <a:pt x="96" y="107"/>
                    <a:pt x="93" y="109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4"/>
                    <a:pt x="93" y="122"/>
                    <a:pt x="92" y="124"/>
                  </a:cubicBezTo>
                  <a:cubicBezTo>
                    <a:pt x="93" y="125"/>
                    <a:pt x="94" y="126"/>
                    <a:pt x="94" y="127"/>
                  </a:cubicBezTo>
                  <a:cubicBezTo>
                    <a:pt x="95" y="126"/>
                    <a:pt x="95" y="127"/>
                    <a:pt x="95" y="126"/>
                  </a:cubicBezTo>
                  <a:close/>
                  <a:moveTo>
                    <a:pt x="99" y="123"/>
                  </a:moveTo>
                  <a:cubicBezTo>
                    <a:pt x="100" y="123"/>
                    <a:pt x="99" y="124"/>
                    <a:pt x="100" y="124"/>
                  </a:cubicBezTo>
                  <a:cubicBezTo>
                    <a:pt x="100" y="121"/>
                    <a:pt x="100" y="108"/>
                    <a:pt x="99" y="107"/>
                  </a:cubicBezTo>
                  <a:cubicBezTo>
                    <a:pt x="97" y="107"/>
                    <a:pt x="97" y="108"/>
                    <a:pt x="98" y="110"/>
                  </a:cubicBezTo>
                  <a:cubicBezTo>
                    <a:pt x="98" y="112"/>
                    <a:pt x="98" y="112"/>
                    <a:pt x="98" y="114"/>
                  </a:cubicBezTo>
                  <a:cubicBezTo>
                    <a:pt x="97" y="116"/>
                    <a:pt x="98" y="117"/>
                    <a:pt x="98" y="119"/>
                  </a:cubicBezTo>
                  <a:cubicBezTo>
                    <a:pt x="98" y="122"/>
                    <a:pt x="98" y="120"/>
                    <a:pt x="96" y="123"/>
                  </a:cubicBezTo>
                  <a:cubicBezTo>
                    <a:pt x="97" y="123"/>
                    <a:pt x="97" y="123"/>
                    <a:pt x="97" y="124"/>
                  </a:cubicBezTo>
                  <a:cubicBezTo>
                    <a:pt x="98" y="124"/>
                    <a:pt x="97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4"/>
                    <a:pt x="98" y="124"/>
                  </a:cubicBezTo>
                  <a:cubicBezTo>
                    <a:pt x="98" y="124"/>
                    <a:pt x="99" y="124"/>
                    <a:pt x="99" y="124"/>
                  </a:cubicBezTo>
                  <a:cubicBezTo>
                    <a:pt x="99" y="123"/>
                    <a:pt x="99" y="123"/>
                    <a:pt x="99" y="123"/>
                  </a:cubicBezTo>
                  <a:close/>
                  <a:moveTo>
                    <a:pt x="99" y="156"/>
                  </a:moveTo>
                  <a:cubicBezTo>
                    <a:pt x="100" y="157"/>
                    <a:pt x="100" y="157"/>
                    <a:pt x="100" y="156"/>
                  </a:cubicBezTo>
                  <a:cubicBezTo>
                    <a:pt x="100" y="145"/>
                    <a:pt x="100" y="145"/>
                    <a:pt x="100" y="145"/>
                  </a:cubicBezTo>
                  <a:cubicBezTo>
                    <a:pt x="100" y="139"/>
                    <a:pt x="101" y="138"/>
                    <a:pt x="99" y="138"/>
                  </a:cubicBezTo>
                  <a:cubicBezTo>
                    <a:pt x="99" y="138"/>
                    <a:pt x="97" y="139"/>
                    <a:pt x="97" y="139"/>
                  </a:cubicBezTo>
                  <a:cubicBezTo>
                    <a:pt x="97" y="141"/>
                    <a:pt x="98" y="142"/>
                    <a:pt x="98" y="144"/>
                  </a:cubicBezTo>
                  <a:cubicBezTo>
                    <a:pt x="98" y="147"/>
                    <a:pt x="98" y="155"/>
                    <a:pt x="99" y="156"/>
                  </a:cubicBezTo>
                  <a:close/>
                  <a:moveTo>
                    <a:pt x="142" y="254"/>
                  </a:moveTo>
                  <a:cubicBezTo>
                    <a:pt x="141" y="254"/>
                    <a:pt x="139" y="254"/>
                    <a:pt x="138" y="254"/>
                  </a:cubicBezTo>
                  <a:cubicBezTo>
                    <a:pt x="133" y="254"/>
                    <a:pt x="128" y="254"/>
                    <a:pt x="124" y="254"/>
                  </a:cubicBezTo>
                  <a:cubicBezTo>
                    <a:pt x="126" y="256"/>
                    <a:pt x="159" y="256"/>
                    <a:pt x="160" y="255"/>
                  </a:cubicBezTo>
                  <a:cubicBezTo>
                    <a:pt x="159" y="255"/>
                    <a:pt x="160" y="255"/>
                    <a:pt x="159" y="255"/>
                  </a:cubicBezTo>
                  <a:cubicBezTo>
                    <a:pt x="157" y="255"/>
                    <a:pt x="157" y="254"/>
                    <a:pt x="156" y="254"/>
                  </a:cubicBezTo>
                  <a:cubicBezTo>
                    <a:pt x="154" y="254"/>
                    <a:pt x="144" y="255"/>
                    <a:pt x="142" y="254"/>
                  </a:cubicBezTo>
                  <a:close/>
                  <a:moveTo>
                    <a:pt x="134" y="102"/>
                  </a:moveTo>
                  <a:cubicBezTo>
                    <a:pt x="134" y="102"/>
                    <a:pt x="134" y="102"/>
                    <a:pt x="134" y="102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4" y="104"/>
                    <a:pt x="135" y="105"/>
                    <a:pt x="135" y="108"/>
                  </a:cubicBezTo>
                  <a:cubicBezTo>
                    <a:pt x="134" y="109"/>
                    <a:pt x="133" y="109"/>
                    <a:pt x="133" y="110"/>
                  </a:cubicBezTo>
                  <a:cubicBezTo>
                    <a:pt x="133" y="110"/>
                    <a:pt x="134" y="113"/>
                    <a:pt x="135" y="113"/>
                  </a:cubicBezTo>
                  <a:cubicBezTo>
                    <a:pt x="136" y="112"/>
                    <a:pt x="137" y="111"/>
                    <a:pt x="137" y="109"/>
                  </a:cubicBezTo>
                  <a:cubicBezTo>
                    <a:pt x="137" y="107"/>
                    <a:pt x="137" y="109"/>
                    <a:pt x="136" y="107"/>
                  </a:cubicBezTo>
                  <a:cubicBezTo>
                    <a:pt x="135" y="104"/>
                    <a:pt x="137" y="94"/>
                    <a:pt x="135" y="92"/>
                  </a:cubicBezTo>
                  <a:cubicBezTo>
                    <a:pt x="132" y="92"/>
                    <a:pt x="134" y="93"/>
                    <a:pt x="134" y="95"/>
                  </a:cubicBezTo>
                  <a:cubicBezTo>
                    <a:pt x="134" y="96"/>
                    <a:pt x="134" y="100"/>
                    <a:pt x="134" y="102"/>
                  </a:cubicBezTo>
                  <a:close/>
                  <a:moveTo>
                    <a:pt x="114" y="101"/>
                  </a:moveTo>
                  <a:cubicBezTo>
                    <a:pt x="114" y="102"/>
                    <a:pt x="114" y="102"/>
                    <a:pt x="114" y="104"/>
                  </a:cubicBezTo>
                  <a:cubicBezTo>
                    <a:pt x="115" y="105"/>
                    <a:pt x="114" y="106"/>
                    <a:pt x="114" y="108"/>
                  </a:cubicBezTo>
                  <a:cubicBezTo>
                    <a:pt x="113" y="108"/>
                    <a:pt x="113" y="108"/>
                    <a:pt x="113" y="108"/>
                  </a:cubicBezTo>
                  <a:cubicBezTo>
                    <a:pt x="114" y="109"/>
                    <a:pt x="113" y="108"/>
                    <a:pt x="114" y="109"/>
                  </a:cubicBezTo>
                  <a:cubicBezTo>
                    <a:pt x="114" y="109"/>
                    <a:pt x="114" y="109"/>
                    <a:pt x="115" y="110"/>
                  </a:cubicBezTo>
                  <a:cubicBezTo>
                    <a:pt x="114" y="112"/>
                    <a:pt x="115" y="112"/>
                    <a:pt x="115" y="115"/>
                  </a:cubicBezTo>
                  <a:cubicBezTo>
                    <a:pt x="113" y="116"/>
                    <a:pt x="113" y="116"/>
                    <a:pt x="113" y="116"/>
                  </a:cubicBezTo>
                  <a:cubicBezTo>
                    <a:pt x="114" y="118"/>
                    <a:pt x="113" y="117"/>
                    <a:pt x="114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7" y="119"/>
                    <a:pt x="117" y="117"/>
                    <a:pt x="118" y="115"/>
                  </a:cubicBezTo>
                  <a:cubicBezTo>
                    <a:pt x="117" y="114"/>
                    <a:pt x="117" y="115"/>
                    <a:pt x="116" y="114"/>
                  </a:cubicBezTo>
                  <a:cubicBezTo>
                    <a:pt x="116" y="112"/>
                    <a:pt x="117" y="113"/>
                    <a:pt x="117" y="111"/>
                  </a:cubicBezTo>
                  <a:cubicBezTo>
                    <a:pt x="117" y="103"/>
                    <a:pt x="117" y="103"/>
                    <a:pt x="117" y="103"/>
                  </a:cubicBezTo>
                  <a:cubicBezTo>
                    <a:pt x="117" y="101"/>
                    <a:pt x="117" y="102"/>
                    <a:pt x="116" y="100"/>
                  </a:cubicBezTo>
                  <a:cubicBezTo>
                    <a:pt x="114" y="101"/>
                    <a:pt x="114" y="101"/>
                    <a:pt x="114" y="101"/>
                  </a:cubicBezTo>
                  <a:close/>
                  <a:moveTo>
                    <a:pt x="120" y="98"/>
                  </a:moveTo>
                  <a:cubicBezTo>
                    <a:pt x="121" y="104"/>
                    <a:pt x="121" y="104"/>
                    <a:pt x="121" y="104"/>
                  </a:cubicBezTo>
                  <a:cubicBezTo>
                    <a:pt x="120" y="105"/>
                    <a:pt x="120" y="105"/>
                    <a:pt x="120" y="107"/>
                  </a:cubicBezTo>
                  <a:cubicBezTo>
                    <a:pt x="121" y="110"/>
                    <a:pt x="122" y="110"/>
                    <a:pt x="123" y="112"/>
                  </a:cubicBezTo>
                  <a:cubicBezTo>
                    <a:pt x="120" y="114"/>
                    <a:pt x="118" y="114"/>
                    <a:pt x="120" y="116"/>
                  </a:cubicBezTo>
                  <a:cubicBezTo>
                    <a:pt x="121" y="117"/>
                    <a:pt x="121" y="117"/>
                    <a:pt x="121" y="117"/>
                  </a:cubicBezTo>
                  <a:cubicBezTo>
                    <a:pt x="122" y="117"/>
                    <a:pt x="125" y="115"/>
                    <a:pt x="124" y="113"/>
                  </a:cubicBezTo>
                  <a:cubicBezTo>
                    <a:pt x="123" y="111"/>
                    <a:pt x="124" y="112"/>
                    <a:pt x="124" y="110"/>
                  </a:cubicBezTo>
                  <a:cubicBezTo>
                    <a:pt x="124" y="107"/>
                    <a:pt x="123" y="111"/>
                    <a:pt x="123" y="107"/>
                  </a:cubicBezTo>
                  <a:cubicBezTo>
                    <a:pt x="122" y="101"/>
                    <a:pt x="125" y="95"/>
                    <a:pt x="120" y="98"/>
                  </a:cubicBezTo>
                  <a:close/>
                  <a:moveTo>
                    <a:pt x="139" y="243"/>
                  </a:moveTo>
                  <a:cubicBezTo>
                    <a:pt x="135" y="243"/>
                    <a:pt x="121" y="243"/>
                    <a:pt x="119" y="243"/>
                  </a:cubicBezTo>
                  <a:cubicBezTo>
                    <a:pt x="104" y="242"/>
                    <a:pt x="104" y="242"/>
                    <a:pt x="104" y="242"/>
                  </a:cubicBezTo>
                  <a:cubicBezTo>
                    <a:pt x="104" y="242"/>
                    <a:pt x="102" y="242"/>
                    <a:pt x="102" y="242"/>
                  </a:cubicBezTo>
                  <a:cubicBezTo>
                    <a:pt x="101" y="243"/>
                    <a:pt x="101" y="243"/>
                    <a:pt x="101" y="243"/>
                  </a:cubicBezTo>
                  <a:cubicBezTo>
                    <a:pt x="101" y="242"/>
                    <a:pt x="101" y="243"/>
                    <a:pt x="101" y="243"/>
                  </a:cubicBezTo>
                  <a:cubicBezTo>
                    <a:pt x="102" y="243"/>
                    <a:pt x="100" y="243"/>
                    <a:pt x="102" y="243"/>
                  </a:cubicBezTo>
                  <a:cubicBezTo>
                    <a:pt x="116" y="243"/>
                    <a:pt x="116" y="243"/>
                    <a:pt x="116" y="243"/>
                  </a:cubicBezTo>
                  <a:cubicBezTo>
                    <a:pt x="117" y="244"/>
                    <a:pt x="117" y="244"/>
                    <a:pt x="118" y="244"/>
                  </a:cubicBezTo>
                  <a:cubicBezTo>
                    <a:pt x="123" y="244"/>
                    <a:pt x="123" y="244"/>
                    <a:pt x="123" y="244"/>
                  </a:cubicBezTo>
                  <a:cubicBezTo>
                    <a:pt x="124" y="244"/>
                    <a:pt x="122" y="244"/>
                    <a:pt x="124" y="244"/>
                  </a:cubicBezTo>
                  <a:cubicBezTo>
                    <a:pt x="125" y="244"/>
                    <a:pt x="124" y="244"/>
                    <a:pt x="125" y="244"/>
                  </a:cubicBezTo>
                  <a:cubicBezTo>
                    <a:pt x="125" y="244"/>
                    <a:pt x="126" y="244"/>
                    <a:pt x="127" y="245"/>
                  </a:cubicBezTo>
                  <a:cubicBezTo>
                    <a:pt x="128" y="245"/>
                    <a:pt x="131" y="245"/>
                    <a:pt x="133" y="245"/>
                  </a:cubicBezTo>
                  <a:cubicBezTo>
                    <a:pt x="136" y="245"/>
                    <a:pt x="142" y="245"/>
                    <a:pt x="144" y="245"/>
                  </a:cubicBezTo>
                  <a:cubicBezTo>
                    <a:pt x="145" y="245"/>
                    <a:pt x="145" y="245"/>
                    <a:pt x="145" y="246"/>
                  </a:cubicBezTo>
                  <a:cubicBezTo>
                    <a:pt x="146" y="244"/>
                    <a:pt x="145" y="245"/>
                    <a:pt x="147" y="245"/>
                  </a:cubicBezTo>
                  <a:cubicBezTo>
                    <a:pt x="147" y="246"/>
                    <a:pt x="147" y="246"/>
                    <a:pt x="147" y="246"/>
                  </a:cubicBezTo>
                  <a:cubicBezTo>
                    <a:pt x="149" y="246"/>
                    <a:pt x="149" y="246"/>
                    <a:pt x="150" y="246"/>
                  </a:cubicBezTo>
                  <a:cubicBezTo>
                    <a:pt x="151" y="246"/>
                    <a:pt x="150" y="246"/>
                    <a:pt x="151" y="245"/>
                  </a:cubicBezTo>
                  <a:cubicBezTo>
                    <a:pt x="151" y="245"/>
                    <a:pt x="151" y="245"/>
                    <a:pt x="151" y="245"/>
                  </a:cubicBezTo>
                  <a:cubicBezTo>
                    <a:pt x="151" y="244"/>
                    <a:pt x="152" y="247"/>
                    <a:pt x="154" y="246"/>
                  </a:cubicBezTo>
                  <a:cubicBezTo>
                    <a:pt x="154" y="244"/>
                    <a:pt x="154" y="245"/>
                    <a:pt x="1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1" y="244"/>
                    <a:pt x="141" y="243"/>
                    <a:pt x="139" y="243"/>
                  </a:cubicBezTo>
                  <a:close/>
                  <a:moveTo>
                    <a:pt x="99" y="89"/>
                  </a:moveTo>
                  <a:cubicBezTo>
                    <a:pt x="102" y="91"/>
                    <a:pt x="106" y="88"/>
                    <a:pt x="107" y="87"/>
                  </a:cubicBezTo>
                  <a:cubicBezTo>
                    <a:pt x="108" y="87"/>
                    <a:pt x="109" y="87"/>
                    <a:pt x="109" y="86"/>
                  </a:cubicBezTo>
                  <a:cubicBezTo>
                    <a:pt x="111" y="85"/>
                    <a:pt x="111" y="85"/>
                    <a:pt x="115" y="83"/>
                  </a:cubicBezTo>
                  <a:cubicBezTo>
                    <a:pt x="117" y="83"/>
                    <a:pt x="118" y="82"/>
                    <a:pt x="119" y="81"/>
                  </a:cubicBezTo>
                  <a:cubicBezTo>
                    <a:pt x="120" y="81"/>
                    <a:pt x="121" y="80"/>
                    <a:pt x="122" y="79"/>
                  </a:cubicBezTo>
                  <a:cubicBezTo>
                    <a:pt x="126" y="79"/>
                    <a:pt x="124" y="79"/>
                    <a:pt x="126" y="78"/>
                  </a:cubicBezTo>
                  <a:cubicBezTo>
                    <a:pt x="128" y="77"/>
                    <a:pt x="131" y="76"/>
                    <a:pt x="129" y="75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128" y="74"/>
                    <a:pt x="127" y="74"/>
                    <a:pt x="127" y="74"/>
                  </a:cubicBezTo>
                  <a:cubicBezTo>
                    <a:pt x="126" y="74"/>
                    <a:pt x="123" y="76"/>
                    <a:pt x="122" y="77"/>
                  </a:cubicBezTo>
                  <a:cubicBezTo>
                    <a:pt x="120" y="77"/>
                    <a:pt x="121" y="77"/>
                    <a:pt x="120" y="77"/>
                  </a:cubicBezTo>
                  <a:cubicBezTo>
                    <a:pt x="117" y="77"/>
                    <a:pt x="119" y="78"/>
                    <a:pt x="117" y="79"/>
                  </a:cubicBezTo>
                  <a:cubicBezTo>
                    <a:pt x="115" y="80"/>
                    <a:pt x="110" y="82"/>
                    <a:pt x="109" y="83"/>
                  </a:cubicBezTo>
                  <a:cubicBezTo>
                    <a:pt x="106" y="85"/>
                    <a:pt x="101" y="86"/>
                    <a:pt x="100" y="88"/>
                  </a:cubicBezTo>
                  <a:cubicBezTo>
                    <a:pt x="98" y="88"/>
                    <a:pt x="99" y="88"/>
                    <a:pt x="99" y="89"/>
                  </a:cubicBezTo>
                  <a:close/>
                  <a:moveTo>
                    <a:pt x="99" y="189"/>
                  </a:moveTo>
                  <a:cubicBezTo>
                    <a:pt x="96" y="191"/>
                    <a:pt x="99" y="191"/>
                    <a:pt x="98" y="193"/>
                  </a:cubicBezTo>
                  <a:cubicBezTo>
                    <a:pt x="96" y="193"/>
                    <a:pt x="96" y="193"/>
                    <a:pt x="96" y="193"/>
                  </a:cubicBezTo>
                  <a:cubicBezTo>
                    <a:pt x="96" y="192"/>
                    <a:pt x="96" y="193"/>
                    <a:pt x="96" y="192"/>
                  </a:cubicBezTo>
                  <a:cubicBezTo>
                    <a:pt x="96" y="192"/>
                    <a:pt x="96" y="191"/>
                    <a:pt x="96" y="191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6" y="190"/>
                    <a:pt x="96" y="190"/>
                    <a:pt x="96" y="187"/>
                  </a:cubicBezTo>
                  <a:cubicBezTo>
                    <a:pt x="96" y="186"/>
                    <a:pt x="96" y="186"/>
                    <a:pt x="97" y="186"/>
                  </a:cubicBezTo>
                  <a:cubicBezTo>
                    <a:pt x="98" y="186"/>
                    <a:pt x="98" y="186"/>
                    <a:pt x="98" y="188"/>
                  </a:cubicBezTo>
                  <a:cubicBezTo>
                    <a:pt x="99" y="189"/>
                    <a:pt x="98" y="189"/>
                    <a:pt x="99" y="189"/>
                  </a:cubicBezTo>
                  <a:close/>
                  <a:moveTo>
                    <a:pt x="102" y="190"/>
                  </a:moveTo>
                  <a:cubicBezTo>
                    <a:pt x="102" y="190"/>
                    <a:pt x="101" y="190"/>
                    <a:pt x="101" y="190"/>
                  </a:cubicBezTo>
                  <a:cubicBezTo>
                    <a:pt x="101" y="189"/>
                    <a:pt x="101" y="189"/>
                    <a:pt x="101" y="189"/>
                  </a:cubicBezTo>
                  <a:cubicBezTo>
                    <a:pt x="101" y="186"/>
                    <a:pt x="100" y="188"/>
                    <a:pt x="101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8"/>
                    <a:pt x="103" y="186"/>
                    <a:pt x="102" y="188"/>
                  </a:cubicBezTo>
                  <a:cubicBezTo>
                    <a:pt x="103" y="189"/>
                    <a:pt x="103" y="188"/>
                    <a:pt x="103" y="189"/>
                  </a:cubicBezTo>
                  <a:cubicBezTo>
                    <a:pt x="103" y="190"/>
                    <a:pt x="104" y="189"/>
                    <a:pt x="102" y="190"/>
                  </a:cubicBezTo>
                  <a:close/>
                  <a:moveTo>
                    <a:pt x="102" y="183"/>
                  </a:moveTo>
                  <a:cubicBezTo>
                    <a:pt x="103" y="184"/>
                    <a:pt x="103" y="184"/>
                    <a:pt x="103" y="185"/>
                  </a:cubicBezTo>
                  <a:cubicBezTo>
                    <a:pt x="101" y="185"/>
                    <a:pt x="101" y="185"/>
                    <a:pt x="101" y="185"/>
                  </a:cubicBezTo>
                  <a:cubicBezTo>
                    <a:pt x="101" y="183"/>
                    <a:pt x="101" y="183"/>
                    <a:pt x="101" y="183"/>
                  </a:cubicBezTo>
                  <a:cubicBezTo>
                    <a:pt x="102" y="183"/>
                    <a:pt x="102" y="183"/>
                    <a:pt x="102" y="183"/>
                  </a:cubicBezTo>
                  <a:close/>
                  <a:moveTo>
                    <a:pt x="95" y="179"/>
                  </a:moveTo>
                  <a:cubicBezTo>
                    <a:pt x="94" y="180"/>
                    <a:pt x="93" y="179"/>
                    <a:pt x="93" y="180"/>
                  </a:cubicBezTo>
                  <a:cubicBezTo>
                    <a:pt x="92" y="182"/>
                    <a:pt x="94" y="181"/>
                    <a:pt x="93" y="183"/>
                  </a:cubicBezTo>
                  <a:cubicBezTo>
                    <a:pt x="93" y="183"/>
                    <a:pt x="92" y="183"/>
                    <a:pt x="91" y="184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3" y="185"/>
                    <a:pt x="94" y="185"/>
                    <a:pt x="92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93" y="186"/>
                    <a:pt x="94" y="186"/>
                    <a:pt x="94" y="186"/>
                  </a:cubicBezTo>
                  <a:cubicBezTo>
                    <a:pt x="94" y="187"/>
                    <a:pt x="94" y="187"/>
                    <a:pt x="93" y="188"/>
                  </a:cubicBezTo>
                  <a:cubicBezTo>
                    <a:pt x="93" y="188"/>
                    <a:pt x="93" y="188"/>
                    <a:pt x="93" y="188"/>
                  </a:cubicBezTo>
                  <a:cubicBezTo>
                    <a:pt x="92" y="188"/>
                    <a:pt x="92" y="188"/>
                    <a:pt x="92" y="188"/>
                  </a:cubicBezTo>
                  <a:cubicBezTo>
                    <a:pt x="92" y="189"/>
                    <a:pt x="92" y="189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94" y="189"/>
                    <a:pt x="94" y="189"/>
                    <a:pt x="94" y="190"/>
                  </a:cubicBezTo>
                  <a:cubicBezTo>
                    <a:pt x="93" y="191"/>
                    <a:pt x="93" y="191"/>
                    <a:pt x="92" y="191"/>
                  </a:cubicBezTo>
                  <a:cubicBezTo>
                    <a:pt x="92" y="192"/>
                    <a:pt x="93" y="192"/>
                    <a:pt x="94" y="192"/>
                  </a:cubicBezTo>
                  <a:cubicBezTo>
                    <a:pt x="94" y="193"/>
                    <a:pt x="95" y="193"/>
                    <a:pt x="93" y="193"/>
                  </a:cubicBezTo>
                  <a:cubicBezTo>
                    <a:pt x="92" y="194"/>
                    <a:pt x="92" y="193"/>
                    <a:pt x="92" y="194"/>
                  </a:cubicBezTo>
                  <a:cubicBezTo>
                    <a:pt x="93" y="194"/>
                    <a:pt x="93" y="194"/>
                    <a:pt x="94" y="195"/>
                  </a:cubicBezTo>
                  <a:cubicBezTo>
                    <a:pt x="93" y="196"/>
                    <a:pt x="94" y="195"/>
                    <a:pt x="93" y="196"/>
                  </a:cubicBezTo>
                  <a:cubicBezTo>
                    <a:pt x="92" y="196"/>
                    <a:pt x="92" y="195"/>
                    <a:pt x="92" y="197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3" y="199"/>
                    <a:pt x="93" y="198"/>
                    <a:pt x="94" y="201"/>
                  </a:cubicBezTo>
                  <a:cubicBezTo>
                    <a:pt x="93" y="201"/>
                    <a:pt x="94" y="201"/>
                    <a:pt x="93" y="201"/>
                  </a:cubicBezTo>
                  <a:cubicBezTo>
                    <a:pt x="92" y="202"/>
                    <a:pt x="92" y="202"/>
                    <a:pt x="92" y="202"/>
                  </a:cubicBezTo>
                  <a:cubicBezTo>
                    <a:pt x="94" y="202"/>
                    <a:pt x="95" y="203"/>
                    <a:pt x="97" y="202"/>
                  </a:cubicBezTo>
                  <a:cubicBezTo>
                    <a:pt x="96" y="201"/>
                    <a:pt x="96" y="201"/>
                    <a:pt x="95" y="202"/>
                  </a:cubicBezTo>
                  <a:cubicBezTo>
                    <a:pt x="95" y="201"/>
                    <a:pt x="95" y="201"/>
                    <a:pt x="95" y="199"/>
                  </a:cubicBezTo>
                  <a:cubicBezTo>
                    <a:pt x="96" y="199"/>
                    <a:pt x="96" y="199"/>
                    <a:pt x="96" y="199"/>
                  </a:cubicBezTo>
                  <a:cubicBezTo>
                    <a:pt x="96" y="198"/>
                    <a:pt x="96" y="195"/>
                    <a:pt x="96" y="194"/>
                  </a:cubicBezTo>
                  <a:cubicBezTo>
                    <a:pt x="98" y="194"/>
                    <a:pt x="98" y="194"/>
                    <a:pt x="98" y="194"/>
                  </a:cubicBezTo>
                  <a:cubicBezTo>
                    <a:pt x="98" y="195"/>
                    <a:pt x="98" y="195"/>
                    <a:pt x="98" y="196"/>
                  </a:cubicBezTo>
                  <a:cubicBezTo>
                    <a:pt x="98" y="196"/>
                    <a:pt x="98" y="196"/>
                    <a:pt x="97" y="196"/>
                  </a:cubicBezTo>
                  <a:cubicBezTo>
                    <a:pt x="99" y="196"/>
                    <a:pt x="98" y="194"/>
                    <a:pt x="99" y="192"/>
                  </a:cubicBezTo>
                  <a:cubicBezTo>
                    <a:pt x="99" y="190"/>
                    <a:pt x="98" y="191"/>
                    <a:pt x="99" y="190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0" y="196"/>
                    <a:pt x="97" y="197"/>
                    <a:pt x="98" y="199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8" y="203"/>
                    <a:pt x="101" y="202"/>
                    <a:pt x="102" y="201"/>
                  </a:cubicBezTo>
                  <a:cubicBezTo>
                    <a:pt x="101" y="200"/>
                    <a:pt x="101" y="201"/>
                    <a:pt x="100" y="201"/>
                  </a:cubicBezTo>
                  <a:cubicBezTo>
                    <a:pt x="100" y="201"/>
                    <a:pt x="100" y="201"/>
                    <a:pt x="100" y="201"/>
                  </a:cubicBezTo>
                  <a:cubicBezTo>
                    <a:pt x="100" y="201"/>
                    <a:pt x="101" y="201"/>
                    <a:pt x="100" y="200"/>
                  </a:cubicBezTo>
                  <a:cubicBezTo>
                    <a:pt x="100" y="200"/>
                    <a:pt x="100" y="201"/>
                    <a:pt x="100" y="200"/>
                  </a:cubicBezTo>
                  <a:cubicBezTo>
                    <a:pt x="101" y="199"/>
                    <a:pt x="100" y="199"/>
                    <a:pt x="101" y="198"/>
                  </a:cubicBezTo>
                  <a:cubicBezTo>
                    <a:pt x="101" y="196"/>
                    <a:pt x="101" y="196"/>
                    <a:pt x="101" y="196"/>
                  </a:cubicBezTo>
                  <a:cubicBezTo>
                    <a:pt x="101" y="194"/>
                    <a:pt x="100" y="196"/>
                    <a:pt x="101" y="194"/>
                  </a:cubicBezTo>
                  <a:cubicBezTo>
                    <a:pt x="101" y="193"/>
                    <a:pt x="102" y="193"/>
                    <a:pt x="103" y="194"/>
                  </a:cubicBezTo>
                  <a:cubicBezTo>
                    <a:pt x="103" y="195"/>
                    <a:pt x="103" y="196"/>
                    <a:pt x="103" y="198"/>
                  </a:cubicBezTo>
                  <a:cubicBezTo>
                    <a:pt x="103" y="199"/>
                    <a:pt x="103" y="198"/>
                    <a:pt x="103" y="200"/>
                  </a:cubicBezTo>
                  <a:cubicBezTo>
                    <a:pt x="103" y="201"/>
                    <a:pt x="103" y="201"/>
                    <a:pt x="103" y="202"/>
                  </a:cubicBezTo>
                  <a:cubicBezTo>
                    <a:pt x="104" y="202"/>
                    <a:pt x="104" y="202"/>
                    <a:pt x="104" y="202"/>
                  </a:cubicBezTo>
                  <a:cubicBezTo>
                    <a:pt x="105" y="201"/>
                    <a:pt x="104" y="201"/>
                    <a:pt x="104" y="200"/>
                  </a:cubicBezTo>
                  <a:cubicBezTo>
                    <a:pt x="104" y="198"/>
                    <a:pt x="105" y="199"/>
                    <a:pt x="105" y="198"/>
                  </a:cubicBezTo>
                  <a:cubicBezTo>
                    <a:pt x="105" y="196"/>
                    <a:pt x="105" y="197"/>
                    <a:pt x="105" y="196"/>
                  </a:cubicBezTo>
                  <a:cubicBezTo>
                    <a:pt x="104" y="195"/>
                    <a:pt x="105" y="195"/>
                    <a:pt x="104" y="193"/>
                  </a:cubicBezTo>
                  <a:cubicBezTo>
                    <a:pt x="104" y="192"/>
                    <a:pt x="104" y="193"/>
                    <a:pt x="104" y="192"/>
                  </a:cubicBezTo>
                  <a:cubicBezTo>
                    <a:pt x="104" y="191"/>
                    <a:pt x="104" y="193"/>
                    <a:pt x="104" y="188"/>
                  </a:cubicBezTo>
                  <a:cubicBezTo>
                    <a:pt x="104" y="185"/>
                    <a:pt x="105" y="180"/>
                    <a:pt x="104" y="178"/>
                  </a:cubicBezTo>
                  <a:cubicBezTo>
                    <a:pt x="101" y="178"/>
                    <a:pt x="103" y="180"/>
                    <a:pt x="103" y="182"/>
                  </a:cubicBezTo>
                  <a:cubicBezTo>
                    <a:pt x="101" y="182"/>
                    <a:pt x="101" y="182"/>
                    <a:pt x="101" y="182"/>
                  </a:cubicBezTo>
                  <a:cubicBezTo>
                    <a:pt x="101" y="181"/>
                    <a:pt x="101" y="179"/>
                    <a:pt x="100" y="179"/>
                  </a:cubicBezTo>
                  <a:cubicBezTo>
                    <a:pt x="98" y="178"/>
                    <a:pt x="98" y="180"/>
                    <a:pt x="97" y="180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8" y="182"/>
                    <a:pt x="98" y="182"/>
                    <a:pt x="98" y="182"/>
                  </a:cubicBezTo>
                  <a:cubicBezTo>
                    <a:pt x="97" y="184"/>
                    <a:pt x="98" y="184"/>
                    <a:pt x="98" y="185"/>
                  </a:cubicBezTo>
                  <a:cubicBezTo>
                    <a:pt x="97" y="186"/>
                    <a:pt x="98" y="185"/>
                    <a:pt x="96" y="186"/>
                  </a:cubicBezTo>
                  <a:cubicBezTo>
                    <a:pt x="96" y="185"/>
                    <a:pt x="96" y="183"/>
                    <a:pt x="96" y="182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7" y="178"/>
                    <a:pt x="97" y="179"/>
                    <a:pt x="98" y="178"/>
                  </a:cubicBezTo>
                  <a:cubicBezTo>
                    <a:pt x="97" y="177"/>
                    <a:pt x="96" y="177"/>
                    <a:pt x="95" y="177"/>
                  </a:cubicBezTo>
                  <a:cubicBezTo>
                    <a:pt x="95" y="177"/>
                    <a:pt x="95" y="176"/>
                    <a:pt x="95" y="178"/>
                  </a:cubicBezTo>
                  <a:cubicBezTo>
                    <a:pt x="95" y="178"/>
                    <a:pt x="95" y="178"/>
                    <a:pt x="95" y="179"/>
                  </a:cubicBezTo>
                  <a:close/>
                  <a:moveTo>
                    <a:pt x="135" y="251"/>
                  </a:moveTo>
                  <a:cubicBezTo>
                    <a:pt x="137" y="250"/>
                    <a:pt x="136" y="252"/>
                    <a:pt x="136" y="250"/>
                  </a:cubicBezTo>
                  <a:cubicBezTo>
                    <a:pt x="135" y="250"/>
                    <a:pt x="135" y="250"/>
                    <a:pt x="135" y="250"/>
                  </a:cubicBezTo>
                  <a:cubicBezTo>
                    <a:pt x="134" y="252"/>
                    <a:pt x="134" y="252"/>
                    <a:pt x="134" y="252"/>
                  </a:cubicBezTo>
                  <a:cubicBezTo>
                    <a:pt x="130" y="252"/>
                    <a:pt x="126" y="252"/>
                    <a:pt x="122" y="252"/>
                  </a:cubicBezTo>
                  <a:cubicBezTo>
                    <a:pt x="118" y="252"/>
                    <a:pt x="113" y="252"/>
                    <a:pt x="109" y="252"/>
                  </a:cubicBezTo>
                  <a:cubicBezTo>
                    <a:pt x="93" y="253"/>
                    <a:pt x="93" y="253"/>
                    <a:pt x="93" y="253"/>
                  </a:cubicBezTo>
                  <a:cubicBezTo>
                    <a:pt x="92" y="253"/>
                    <a:pt x="90" y="251"/>
                    <a:pt x="89" y="253"/>
                  </a:cubicBezTo>
                  <a:cubicBezTo>
                    <a:pt x="91" y="253"/>
                    <a:pt x="95" y="254"/>
                    <a:pt x="96" y="254"/>
                  </a:cubicBezTo>
                  <a:cubicBezTo>
                    <a:pt x="99" y="253"/>
                    <a:pt x="101" y="254"/>
                    <a:pt x="104" y="254"/>
                  </a:cubicBezTo>
                  <a:cubicBezTo>
                    <a:pt x="106" y="254"/>
                    <a:pt x="110" y="254"/>
                    <a:pt x="112" y="254"/>
                  </a:cubicBezTo>
                  <a:cubicBezTo>
                    <a:pt x="115" y="253"/>
                    <a:pt x="118" y="253"/>
                    <a:pt x="118" y="253"/>
                  </a:cubicBezTo>
                  <a:cubicBezTo>
                    <a:pt x="122" y="253"/>
                    <a:pt x="136" y="253"/>
                    <a:pt x="138" y="252"/>
                  </a:cubicBezTo>
                  <a:cubicBezTo>
                    <a:pt x="141" y="252"/>
                    <a:pt x="142" y="252"/>
                    <a:pt x="145" y="252"/>
                  </a:cubicBezTo>
                  <a:cubicBezTo>
                    <a:pt x="157" y="253"/>
                    <a:pt x="157" y="253"/>
                    <a:pt x="157" y="253"/>
                  </a:cubicBezTo>
                  <a:cubicBezTo>
                    <a:pt x="159" y="253"/>
                    <a:pt x="158" y="253"/>
                    <a:pt x="160" y="253"/>
                  </a:cubicBezTo>
                  <a:cubicBezTo>
                    <a:pt x="162" y="253"/>
                    <a:pt x="164" y="253"/>
                    <a:pt x="167" y="253"/>
                  </a:cubicBezTo>
                  <a:cubicBezTo>
                    <a:pt x="169" y="253"/>
                    <a:pt x="172" y="253"/>
                    <a:pt x="175" y="253"/>
                  </a:cubicBezTo>
                  <a:cubicBezTo>
                    <a:pt x="177" y="253"/>
                    <a:pt x="180" y="253"/>
                    <a:pt x="182" y="253"/>
                  </a:cubicBezTo>
                  <a:cubicBezTo>
                    <a:pt x="187" y="253"/>
                    <a:pt x="202" y="254"/>
                    <a:pt x="205" y="252"/>
                  </a:cubicBezTo>
                  <a:cubicBezTo>
                    <a:pt x="205" y="252"/>
                    <a:pt x="204" y="252"/>
                    <a:pt x="204" y="252"/>
                  </a:cubicBezTo>
                  <a:cubicBezTo>
                    <a:pt x="204" y="251"/>
                    <a:pt x="204" y="251"/>
                    <a:pt x="204" y="251"/>
                  </a:cubicBezTo>
                  <a:cubicBezTo>
                    <a:pt x="202" y="251"/>
                    <a:pt x="199" y="251"/>
                    <a:pt x="196" y="251"/>
                  </a:cubicBezTo>
                  <a:cubicBezTo>
                    <a:pt x="188" y="251"/>
                    <a:pt x="177" y="250"/>
                    <a:pt x="170" y="250"/>
                  </a:cubicBezTo>
                  <a:cubicBezTo>
                    <a:pt x="168" y="251"/>
                    <a:pt x="169" y="250"/>
                    <a:pt x="168" y="250"/>
                  </a:cubicBezTo>
                  <a:cubicBezTo>
                    <a:pt x="167" y="250"/>
                    <a:pt x="167" y="250"/>
                    <a:pt x="166" y="251"/>
                  </a:cubicBezTo>
                  <a:cubicBezTo>
                    <a:pt x="165" y="251"/>
                    <a:pt x="164" y="250"/>
                    <a:pt x="162" y="250"/>
                  </a:cubicBezTo>
                  <a:cubicBezTo>
                    <a:pt x="159" y="250"/>
                    <a:pt x="156" y="250"/>
                    <a:pt x="153" y="250"/>
                  </a:cubicBezTo>
                  <a:cubicBezTo>
                    <a:pt x="150" y="250"/>
                    <a:pt x="139" y="250"/>
                    <a:pt x="137" y="250"/>
                  </a:cubicBezTo>
                  <a:cubicBezTo>
                    <a:pt x="138" y="251"/>
                    <a:pt x="138" y="251"/>
                    <a:pt x="138" y="252"/>
                  </a:cubicBezTo>
                  <a:cubicBezTo>
                    <a:pt x="137" y="252"/>
                    <a:pt x="136" y="252"/>
                    <a:pt x="135" y="251"/>
                  </a:cubicBezTo>
                  <a:close/>
                  <a:moveTo>
                    <a:pt x="155" y="195"/>
                  </a:moveTo>
                  <a:cubicBezTo>
                    <a:pt x="154" y="195"/>
                    <a:pt x="154" y="196"/>
                    <a:pt x="153" y="195"/>
                  </a:cubicBezTo>
                  <a:cubicBezTo>
                    <a:pt x="153" y="195"/>
                    <a:pt x="153" y="194"/>
                    <a:pt x="153" y="193"/>
                  </a:cubicBezTo>
                  <a:cubicBezTo>
                    <a:pt x="153" y="193"/>
                    <a:pt x="154" y="193"/>
                    <a:pt x="154" y="193"/>
                  </a:cubicBezTo>
                  <a:cubicBezTo>
                    <a:pt x="155" y="193"/>
                    <a:pt x="156" y="193"/>
                    <a:pt x="156" y="193"/>
                  </a:cubicBezTo>
                  <a:cubicBezTo>
                    <a:pt x="156" y="194"/>
                    <a:pt x="156" y="194"/>
                    <a:pt x="155" y="195"/>
                  </a:cubicBezTo>
                  <a:close/>
                  <a:moveTo>
                    <a:pt x="206" y="172"/>
                  </a:moveTo>
                  <a:cubicBezTo>
                    <a:pt x="207" y="172"/>
                    <a:pt x="207" y="172"/>
                    <a:pt x="207" y="172"/>
                  </a:cubicBezTo>
                  <a:cubicBezTo>
                    <a:pt x="206" y="171"/>
                    <a:pt x="206" y="172"/>
                    <a:pt x="206" y="172"/>
                  </a:cubicBezTo>
                  <a:close/>
                  <a:moveTo>
                    <a:pt x="193" y="87"/>
                  </a:moveTo>
                  <a:cubicBezTo>
                    <a:pt x="193" y="86"/>
                    <a:pt x="193" y="86"/>
                    <a:pt x="193" y="86"/>
                  </a:cubicBezTo>
                  <a:cubicBezTo>
                    <a:pt x="193" y="86"/>
                    <a:pt x="192" y="86"/>
                    <a:pt x="193" y="87"/>
                  </a:cubicBezTo>
                  <a:close/>
                  <a:moveTo>
                    <a:pt x="209" y="235"/>
                  </a:moveTo>
                  <a:cubicBezTo>
                    <a:pt x="210" y="236"/>
                    <a:pt x="210" y="236"/>
                    <a:pt x="210" y="235"/>
                  </a:cubicBezTo>
                  <a:cubicBezTo>
                    <a:pt x="209" y="235"/>
                    <a:pt x="209" y="235"/>
                    <a:pt x="209" y="235"/>
                  </a:cubicBezTo>
                  <a:close/>
                  <a:moveTo>
                    <a:pt x="157" y="106"/>
                  </a:moveTo>
                  <a:cubicBezTo>
                    <a:pt x="158" y="106"/>
                    <a:pt x="157" y="107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lose/>
                  <a:moveTo>
                    <a:pt x="210" y="119"/>
                  </a:moveTo>
                  <a:cubicBezTo>
                    <a:pt x="210" y="119"/>
                    <a:pt x="210" y="119"/>
                    <a:pt x="210" y="119"/>
                  </a:cubicBezTo>
                  <a:cubicBezTo>
                    <a:pt x="209" y="119"/>
                    <a:pt x="210" y="118"/>
                    <a:pt x="210" y="119"/>
                  </a:cubicBezTo>
                  <a:close/>
                  <a:moveTo>
                    <a:pt x="168" y="249"/>
                  </a:moveTo>
                  <a:cubicBezTo>
                    <a:pt x="169" y="249"/>
                    <a:pt x="168" y="249"/>
                    <a:pt x="169" y="248"/>
                  </a:cubicBezTo>
                  <a:cubicBezTo>
                    <a:pt x="168" y="248"/>
                    <a:pt x="168" y="248"/>
                    <a:pt x="168" y="249"/>
                  </a:cubicBezTo>
                  <a:close/>
                  <a:moveTo>
                    <a:pt x="204" y="271"/>
                  </a:moveTo>
                  <a:cubicBezTo>
                    <a:pt x="205" y="272"/>
                    <a:pt x="204" y="272"/>
                    <a:pt x="205" y="271"/>
                  </a:cubicBezTo>
                  <a:cubicBezTo>
                    <a:pt x="204" y="271"/>
                    <a:pt x="204" y="271"/>
                    <a:pt x="204" y="271"/>
                  </a:cubicBezTo>
                  <a:close/>
                  <a:moveTo>
                    <a:pt x="150" y="80"/>
                  </a:moveTo>
                  <a:cubicBezTo>
                    <a:pt x="151" y="79"/>
                    <a:pt x="151" y="80"/>
                    <a:pt x="151" y="79"/>
                  </a:cubicBezTo>
                  <a:cubicBezTo>
                    <a:pt x="150" y="80"/>
                    <a:pt x="150" y="80"/>
                    <a:pt x="150" y="80"/>
                  </a:cubicBezTo>
                  <a:close/>
                  <a:moveTo>
                    <a:pt x="153" y="91"/>
                  </a:moveTo>
                  <a:cubicBezTo>
                    <a:pt x="153" y="92"/>
                    <a:pt x="153" y="92"/>
                    <a:pt x="154" y="92"/>
                  </a:cubicBezTo>
                  <a:cubicBezTo>
                    <a:pt x="154" y="91"/>
                    <a:pt x="154" y="92"/>
                    <a:pt x="153" y="91"/>
                  </a:cubicBezTo>
                  <a:close/>
                  <a:moveTo>
                    <a:pt x="217" y="94"/>
                  </a:moveTo>
                  <a:cubicBezTo>
                    <a:pt x="218" y="94"/>
                    <a:pt x="218" y="94"/>
                    <a:pt x="218" y="94"/>
                  </a:cubicBezTo>
                  <a:cubicBezTo>
                    <a:pt x="216" y="93"/>
                    <a:pt x="217" y="93"/>
                    <a:pt x="217" y="94"/>
                  </a:cubicBezTo>
                  <a:close/>
                  <a:moveTo>
                    <a:pt x="217" y="172"/>
                  </a:moveTo>
                  <a:cubicBezTo>
                    <a:pt x="218" y="171"/>
                    <a:pt x="218" y="171"/>
                    <a:pt x="218" y="170"/>
                  </a:cubicBezTo>
                  <a:cubicBezTo>
                    <a:pt x="217" y="171"/>
                    <a:pt x="218" y="170"/>
                    <a:pt x="217" y="172"/>
                  </a:cubicBezTo>
                  <a:close/>
                  <a:moveTo>
                    <a:pt x="221" y="241"/>
                  </a:moveTo>
                  <a:cubicBezTo>
                    <a:pt x="222" y="242"/>
                    <a:pt x="221" y="242"/>
                    <a:pt x="222" y="241"/>
                  </a:cubicBezTo>
                  <a:cubicBezTo>
                    <a:pt x="221" y="241"/>
                    <a:pt x="221" y="240"/>
                    <a:pt x="221" y="241"/>
                  </a:cubicBezTo>
                  <a:close/>
                  <a:moveTo>
                    <a:pt x="218" y="167"/>
                  </a:moveTo>
                  <a:cubicBezTo>
                    <a:pt x="216" y="168"/>
                    <a:pt x="218" y="170"/>
                    <a:pt x="218" y="167"/>
                  </a:cubicBezTo>
                  <a:close/>
                  <a:moveTo>
                    <a:pt x="178" y="123"/>
                  </a:moveTo>
                  <a:cubicBezTo>
                    <a:pt x="178" y="122"/>
                    <a:pt x="178" y="122"/>
                    <a:pt x="177" y="122"/>
                  </a:cubicBezTo>
                  <a:cubicBezTo>
                    <a:pt x="177" y="123"/>
                    <a:pt x="177" y="123"/>
                    <a:pt x="178" y="123"/>
                  </a:cubicBezTo>
                  <a:close/>
                  <a:moveTo>
                    <a:pt x="171" y="107"/>
                  </a:moveTo>
                  <a:cubicBezTo>
                    <a:pt x="172" y="107"/>
                    <a:pt x="172" y="107"/>
                    <a:pt x="172" y="106"/>
                  </a:cubicBezTo>
                  <a:cubicBezTo>
                    <a:pt x="171" y="106"/>
                    <a:pt x="171" y="106"/>
                    <a:pt x="171" y="107"/>
                  </a:cubicBezTo>
                  <a:close/>
                  <a:moveTo>
                    <a:pt x="149" y="114"/>
                  </a:moveTo>
                  <a:cubicBezTo>
                    <a:pt x="150" y="114"/>
                    <a:pt x="149" y="114"/>
                    <a:pt x="149" y="113"/>
                  </a:cubicBezTo>
                  <a:cubicBezTo>
                    <a:pt x="148" y="113"/>
                    <a:pt x="149" y="113"/>
                    <a:pt x="149" y="114"/>
                  </a:cubicBezTo>
                  <a:close/>
                  <a:moveTo>
                    <a:pt x="156" y="242"/>
                  </a:moveTo>
                  <a:cubicBezTo>
                    <a:pt x="156" y="240"/>
                    <a:pt x="156" y="241"/>
                    <a:pt x="155" y="241"/>
                  </a:cubicBezTo>
                  <a:cubicBezTo>
                    <a:pt x="155" y="242"/>
                    <a:pt x="155" y="241"/>
                    <a:pt x="156" y="242"/>
                  </a:cubicBezTo>
                  <a:close/>
                  <a:moveTo>
                    <a:pt x="223" y="88"/>
                  </a:moveTo>
                  <a:cubicBezTo>
                    <a:pt x="224" y="89"/>
                    <a:pt x="223" y="89"/>
                    <a:pt x="224" y="89"/>
                  </a:cubicBezTo>
                  <a:cubicBezTo>
                    <a:pt x="224" y="88"/>
                    <a:pt x="224" y="88"/>
                    <a:pt x="223" y="88"/>
                  </a:cubicBezTo>
                  <a:close/>
                  <a:moveTo>
                    <a:pt x="214" y="111"/>
                  </a:moveTo>
                  <a:cubicBezTo>
                    <a:pt x="215" y="111"/>
                    <a:pt x="215" y="111"/>
                    <a:pt x="214" y="110"/>
                  </a:cubicBezTo>
                  <a:cubicBezTo>
                    <a:pt x="213" y="111"/>
                    <a:pt x="213" y="110"/>
                    <a:pt x="214" y="111"/>
                  </a:cubicBezTo>
                  <a:close/>
                  <a:moveTo>
                    <a:pt x="169" y="141"/>
                  </a:moveTo>
                  <a:cubicBezTo>
                    <a:pt x="170" y="141"/>
                    <a:pt x="170" y="142"/>
                    <a:pt x="170" y="140"/>
                  </a:cubicBezTo>
                  <a:cubicBezTo>
                    <a:pt x="169" y="140"/>
                    <a:pt x="169" y="140"/>
                    <a:pt x="169" y="141"/>
                  </a:cubicBezTo>
                  <a:close/>
                  <a:moveTo>
                    <a:pt x="209" y="111"/>
                  </a:moveTo>
                  <a:cubicBezTo>
                    <a:pt x="209" y="112"/>
                    <a:pt x="209" y="112"/>
                    <a:pt x="210" y="112"/>
                  </a:cubicBezTo>
                  <a:cubicBezTo>
                    <a:pt x="209" y="111"/>
                    <a:pt x="210" y="111"/>
                    <a:pt x="209" y="111"/>
                  </a:cubicBezTo>
                  <a:close/>
                  <a:moveTo>
                    <a:pt x="155" y="77"/>
                  </a:moveTo>
                  <a:cubicBezTo>
                    <a:pt x="156" y="78"/>
                    <a:pt x="156" y="78"/>
                    <a:pt x="157" y="77"/>
                  </a:cubicBezTo>
                  <a:cubicBezTo>
                    <a:pt x="156" y="77"/>
                    <a:pt x="156" y="76"/>
                    <a:pt x="155" y="77"/>
                  </a:cubicBezTo>
                  <a:close/>
                  <a:moveTo>
                    <a:pt x="210" y="82"/>
                  </a:moveTo>
                  <a:cubicBezTo>
                    <a:pt x="209" y="82"/>
                    <a:pt x="209" y="82"/>
                    <a:pt x="209" y="81"/>
                  </a:cubicBezTo>
                  <a:cubicBezTo>
                    <a:pt x="208" y="82"/>
                    <a:pt x="208" y="82"/>
                    <a:pt x="210" y="82"/>
                  </a:cubicBezTo>
                  <a:close/>
                  <a:moveTo>
                    <a:pt x="162" y="141"/>
                  </a:moveTo>
                  <a:cubicBezTo>
                    <a:pt x="162" y="141"/>
                    <a:pt x="162" y="141"/>
                    <a:pt x="162" y="140"/>
                  </a:cubicBezTo>
                  <a:cubicBezTo>
                    <a:pt x="163" y="139"/>
                    <a:pt x="162" y="140"/>
                    <a:pt x="162" y="140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2" y="141"/>
                    <a:pt x="162" y="141"/>
                    <a:pt x="162" y="141"/>
                  </a:cubicBezTo>
                  <a:close/>
                  <a:moveTo>
                    <a:pt x="206" y="68"/>
                  </a:moveTo>
                  <a:cubicBezTo>
                    <a:pt x="208" y="67"/>
                    <a:pt x="207" y="68"/>
                    <a:pt x="207" y="67"/>
                  </a:cubicBezTo>
                  <a:cubicBezTo>
                    <a:pt x="206" y="67"/>
                    <a:pt x="207" y="66"/>
                    <a:pt x="206" y="68"/>
                  </a:cubicBezTo>
                  <a:close/>
                  <a:moveTo>
                    <a:pt x="186" y="263"/>
                  </a:moveTo>
                  <a:cubicBezTo>
                    <a:pt x="186" y="264"/>
                    <a:pt x="186" y="264"/>
                    <a:pt x="187" y="263"/>
                  </a:cubicBezTo>
                  <a:cubicBezTo>
                    <a:pt x="186" y="263"/>
                    <a:pt x="187" y="263"/>
                    <a:pt x="186" y="263"/>
                  </a:cubicBezTo>
                  <a:close/>
                  <a:moveTo>
                    <a:pt x="189" y="238"/>
                  </a:moveTo>
                  <a:cubicBezTo>
                    <a:pt x="190" y="238"/>
                    <a:pt x="190" y="238"/>
                    <a:pt x="190" y="237"/>
                  </a:cubicBezTo>
                  <a:cubicBezTo>
                    <a:pt x="188" y="236"/>
                    <a:pt x="189" y="238"/>
                    <a:pt x="189" y="238"/>
                  </a:cubicBezTo>
                  <a:close/>
                  <a:moveTo>
                    <a:pt x="155" y="233"/>
                  </a:moveTo>
                  <a:cubicBezTo>
                    <a:pt x="155" y="232"/>
                    <a:pt x="156" y="232"/>
                    <a:pt x="154" y="232"/>
                  </a:cubicBezTo>
                  <a:cubicBezTo>
                    <a:pt x="155" y="233"/>
                    <a:pt x="155" y="233"/>
                    <a:pt x="155" y="233"/>
                  </a:cubicBezTo>
                  <a:close/>
                  <a:moveTo>
                    <a:pt x="193" y="264"/>
                  </a:moveTo>
                  <a:cubicBezTo>
                    <a:pt x="192" y="264"/>
                    <a:pt x="193" y="264"/>
                    <a:pt x="193" y="264"/>
                  </a:cubicBezTo>
                  <a:cubicBezTo>
                    <a:pt x="194" y="265"/>
                    <a:pt x="194" y="265"/>
                    <a:pt x="194" y="264"/>
                  </a:cubicBezTo>
                  <a:cubicBezTo>
                    <a:pt x="194" y="264"/>
                    <a:pt x="194" y="264"/>
                    <a:pt x="193" y="264"/>
                  </a:cubicBezTo>
                  <a:close/>
                  <a:moveTo>
                    <a:pt x="190" y="41"/>
                  </a:moveTo>
                  <a:cubicBezTo>
                    <a:pt x="191" y="41"/>
                    <a:pt x="190" y="41"/>
                    <a:pt x="191" y="41"/>
                  </a:cubicBezTo>
                  <a:cubicBezTo>
                    <a:pt x="192" y="41"/>
                    <a:pt x="191" y="41"/>
                    <a:pt x="192" y="41"/>
                  </a:cubicBezTo>
                  <a:cubicBezTo>
                    <a:pt x="190" y="39"/>
                    <a:pt x="191" y="41"/>
                    <a:pt x="190" y="41"/>
                  </a:cubicBezTo>
                  <a:close/>
                  <a:moveTo>
                    <a:pt x="218" y="212"/>
                  </a:moveTo>
                  <a:cubicBezTo>
                    <a:pt x="218" y="210"/>
                    <a:pt x="219" y="211"/>
                    <a:pt x="217" y="211"/>
                  </a:cubicBezTo>
                  <a:cubicBezTo>
                    <a:pt x="217" y="212"/>
                    <a:pt x="217" y="212"/>
                    <a:pt x="218" y="212"/>
                  </a:cubicBezTo>
                  <a:close/>
                  <a:moveTo>
                    <a:pt x="197" y="117"/>
                  </a:moveTo>
                  <a:cubicBezTo>
                    <a:pt x="197" y="116"/>
                    <a:pt x="198" y="116"/>
                    <a:pt x="197" y="116"/>
                  </a:cubicBezTo>
                  <a:cubicBezTo>
                    <a:pt x="197" y="116"/>
                    <a:pt x="197" y="115"/>
                    <a:pt x="197" y="116"/>
                  </a:cubicBezTo>
                  <a:cubicBezTo>
                    <a:pt x="196" y="118"/>
                    <a:pt x="197" y="117"/>
                    <a:pt x="197" y="117"/>
                  </a:cubicBezTo>
                  <a:close/>
                  <a:moveTo>
                    <a:pt x="211" y="252"/>
                  </a:moveTo>
                  <a:cubicBezTo>
                    <a:pt x="212" y="251"/>
                    <a:pt x="212" y="252"/>
                    <a:pt x="212" y="250"/>
                  </a:cubicBezTo>
                  <a:cubicBezTo>
                    <a:pt x="211" y="251"/>
                    <a:pt x="211" y="250"/>
                    <a:pt x="211" y="252"/>
                  </a:cubicBezTo>
                  <a:close/>
                  <a:moveTo>
                    <a:pt x="183" y="240"/>
                  </a:moveTo>
                  <a:cubicBezTo>
                    <a:pt x="183" y="241"/>
                    <a:pt x="183" y="241"/>
                    <a:pt x="184" y="241"/>
                  </a:cubicBezTo>
                  <a:cubicBezTo>
                    <a:pt x="184" y="240"/>
                    <a:pt x="184" y="240"/>
                    <a:pt x="183" y="240"/>
                  </a:cubicBezTo>
                  <a:close/>
                  <a:moveTo>
                    <a:pt x="163" y="158"/>
                  </a:moveTo>
                  <a:cubicBezTo>
                    <a:pt x="164" y="159"/>
                    <a:pt x="164" y="159"/>
                    <a:pt x="165" y="158"/>
                  </a:cubicBezTo>
                  <a:cubicBezTo>
                    <a:pt x="164" y="158"/>
                    <a:pt x="164" y="158"/>
                    <a:pt x="163" y="158"/>
                  </a:cubicBezTo>
                  <a:close/>
                  <a:moveTo>
                    <a:pt x="142" y="264"/>
                  </a:moveTo>
                  <a:cubicBezTo>
                    <a:pt x="140" y="264"/>
                    <a:pt x="140" y="264"/>
                    <a:pt x="140" y="264"/>
                  </a:cubicBezTo>
                  <a:cubicBezTo>
                    <a:pt x="141" y="265"/>
                    <a:pt x="141" y="265"/>
                    <a:pt x="142" y="265"/>
                  </a:cubicBezTo>
                  <a:cubicBezTo>
                    <a:pt x="142" y="265"/>
                    <a:pt x="142" y="265"/>
                    <a:pt x="142" y="265"/>
                  </a:cubicBezTo>
                  <a:cubicBezTo>
                    <a:pt x="142" y="265"/>
                    <a:pt x="142" y="264"/>
                    <a:pt x="142" y="264"/>
                  </a:cubicBezTo>
                  <a:close/>
                  <a:moveTo>
                    <a:pt x="190" y="98"/>
                  </a:moveTo>
                  <a:cubicBezTo>
                    <a:pt x="191" y="98"/>
                    <a:pt x="190" y="98"/>
                    <a:pt x="192" y="98"/>
                  </a:cubicBezTo>
                  <a:cubicBezTo>
                    <a:pt x="191" y="96"/>
                    <a:pt x="191" y="97"/>
                    <a:pt x="190" y="98"/>
                  </a:cubicBezTo>
                  <a:close/>
                  <a:moveTo>
                    <a:pt x="178" y="188"/>
                  </a:moveTo>
                  <a:cubicBezTo>
                    <a:pt x="179" y="187"/>
                    <a:pt x="178" y="187"/>
                    <a:pt x="178" y="187"/>
                  </a:cubicBezTo>
                  <a:cubicBezTo>
                    <a:pt x="177" y="187"/>
                    <a:pt x="177" y="187"/>
                    <a:pt x="176" y="188"/>
                  </a:cubicBezTo>
                  <a:cubicBezTo>
                    <a:pt x="177" y="188"/>
                    <a:pt x="177" y="188"/>
                    <a:pt x="178" y="188"/>
                  </a:cubicBezTo>
                  <a:close/>
                  <a:moveTo>
                    <a:pt x="181" y="99"/>
                  </a:moveTo>
                  <a:cubicBezTo>
                    <a:pt x="180" y="98"/>
                    <a:pt x="181" y="99"/>
                    <a:pt x="180" y="98"/>
                  </a:cubicBezTo>
                  <a:cubicBezTo>
                    <a:pt x="179" y="99"/>
                    <a:pt x="179" y="99"/>
                    <a:pt x="181" y="99"/>
                  </a:cubicBezTo>
                  <a:close/>
                  <a:moveTo>
                    <a:pt x="219" y="241"/>
                  </a:moveTo>
                  <a:cubicBezTo>
                    <a:pt x="219" y="241"/>
                    <a:pt x="218" y="241"/>
                    <a:pt x="219" y="242"/>
                  </a:cubicBezTo>
                  <a:cubicBezTo>
                    <a:pt x="219" y="242"/>
                    <a:pt x="219" y="242"/>
                    <a:pt x="219" y="242"/>
                  </a:cubicBezTo>
                  <a:cubicBezTo>
                    <a:pt x="220" y="242"/>
                    <a:pt x="220" y="241"/>
                    <a:pt x="219" y="241"/>
                  </a:cubicBezTo>
                  <a:close/>
                  <a:moveTo>
                    <a:pt x="188" y="99"/>
                  </a:moveTo>
                  <a:cubicBezTo>
                    <a:pt x="189" y="98"/>
                    <a:pt x="188" y="99"/>
                    <a:pt x="189" y="98"/>
                  </a:cubicBezTo>
                  <a:cubicBezTo>
                    <a:pt x="187" y="98"/>
                    <a:pt x="187" y="98"/>
                    <a:pt x="188" y="99"/>
                  </a:cubicBezTo>
                  <a:close/>
                  <a:moveTo>
                    <a:pt x="194" y="74"/>
                  </a:moveTo>
                  <a:cubicBezTo>
                    <a:pt x="194" y="73"/>
                    <a:pt x="194" y="73"/>
                    <a:pt x="192" y="73"/>
                  </a:cubicBezTo>
                  <a:cubicBezTo>
                    <a:pt x="193" y="74"/>
                    <a:pt x="193" y="74"/>
                    <a:pt x="194" y="74"/>
                  </a:cubicBezTo>
                  <a:close/>
                  <a:moveTo>
                    <a:pt x="208" y="242"/>
                  </a:moveTo>
                  <a:cubicBezTo>
                    <a:pt x="208" y="241"/>
                    <a:pt x="208" y="241"/>
                    <a:pt x="206" y="241"/>
                  </a:cubicBezTo>
                  <a:cubicBezTo>
                    <a:pt x="207" y="242"/>
                    <a:pt x="207" y="242"/>
                    <a:pt x="208" y="242"/>
                  </a:cubicBezTo>
                  <a:close/>
                  <a:moveTo>
                    <a:pt x="142" y="58"/>
                  </a:moveTo>
                  <a:cubicBezTo>
                    <a:pt x="144" y="58"/>
                    <a:pt x="144" y="58"/>
                    <a:pt x="144" y="57"/>
                  </a:cubicBezTo>
                  <a:cubicBezTo>
                    <a:pt x="143" y="57"/>
                    <a:pt x="143" y="57"/>
                    <a:pt x="142" y="58"/>
                  </a:cubicBezTo>
                  <a:close/>
                  <a:moveTo>
                    <a:pt x="205" y="185"/>
                  </a:moveTo>
                  <a:cubicBezTo>
                    <a:pt x="204" y="185"/>
                    <a:pt x="204" y="185"/>
                    <a:pt x="204" y="185"/>
                  </a:cubicBezTo>
                  <a:cubicBezTo>
                    <a:pt x="204" y="185"/>
                    <a:pt x="203" y="185"/>
                    <a:pt x="203" y="186"/>
                  </a:cubicBezTo>
                  <a:cubicBezTo>
                    <a:pt x="205" y="185"/>
                    <a:pt x="205" y="185"/>
                    <a:pt x="205" y="185"/>
                  </a:cubicBezTo>
                  <a:close/>
                  <a:moveTo>
                    <a:pt x="169" y="136"/>
                  </a:moveTo>
                  <a:cubicBezTo>
                    <a:pt x="169" y="135"/>
                    <a:pt x="170" y="135"/>
                    <a:pt x="169" y="134"/>
                  </a:cubicBezTo>
                  <a:cubicBezTo>
                    <a:pt x="168" y="135"/>
                    <a:pt x="168" y="135"/>
                    <a:pt x="169" y="136"/>
                  </a:cubicBezTo>
                  <a:close/>
                  <a:moveTo>
                    <a:pt x="192" y="71"/>
                  </a:moveTo>
                  <a:cubicBezTo>
                    <a:pt x="193" y="71"/>
                    <a:pt x="193" y="71"/>
                    <a:pt x="194" y="70"/>
                  </a:cubicBezTo>
                  <a:cubicBezTo>
                    <a:pt x="192" y="70"/>
                    <a:pt x="192" y="69"/>
                    <a:pt x="192" y="71"/>
                  </a:cubicBezTo>
                  <a:close/>
                  <a:moveTo>
                    <a:pt x="147" y="141"/>
                  </a:moveTo>
                  <a:cubicBezTo>
                    <a:pt x="148" y="139"/>
                    <a:pt x="147" y="140"/>
                    <a:pt x="147" y="140"/>
                  </a:cubicBezTo>
                  <a:cubicBezTo>
                    <a:pt x="146" y="141"/>
                    <a:pt x="147" y="140"/>
                    <a:pt x="146" y="141"/>
                  </a:cubicBezTo>
                  <a:cubicBezTo>
                    <a:pt x="147" y="141"/>
                    <a:pt x="147" y="141"/>
                    <a:pt x="147" y="141"/>
                  </a:cubicBezTo>
                  <a:close/>
                  <a:moveTo>
                    <a:pt x="215" y="248"/>
                  </a:moveTo>
                  <a:cubicBezTo>
                    <a:pt x="216" y="249"/>
                    <a:pt x="215" y="249"/>
                    <a:pt x="217" y="249"/>
                  </a:cubicBezTo>
                  <a:cubicBezTo>
                    <a:pt x="216" y="248"/>
                    <a:pt x="217" y="248"/>
                    <a:pt x="215" y="248"/>
                  </a:cubicBezTo>
                  <a:close/>
                  <a:moveTo>
                    <a:pt x="194" y="72"/>
                  </a:moveTo>
                  <a:cubicBezTo>
                    <a:pt x="196" y="72"/>
                    <a:pt x="195" y="73"/>
                    <a:pt x="195" y="71"/>
                  </a:cubicBezTo>
                  <a:cubicBezTo>
                    <a:pt x="194" y="71"/>
                    <a:pt x="194" y="71"/>
                    <a:pt x="194" y="72"/>
                  </a:cubicBezTo>
                  <a:close/>
                  <a:moveTo>
                    <a:pt x="146" y="114"/>
                  </a:moveTo>
                  <a:cubicBezTo>
                    <a:pt x="145" y="113"/>
                    <a:pt x="146" y="113"/>
                    <a:pt x="145" y="114"/>
                  </a:cubicBezTo>
                  <a:cubicBezTo>
                    <a:pt x="147" y="115"/>
                    <a:pt x="146" y="115"/>
                    <a:pt x="146" y="114"/>
                  </a:cubicBezTo>
                  <a:close/>
                  <a:moveTo>
                    <a:pt x="195" y="242"/>
                  </a:moveTo>
                  <a:cubicBezTo>
                    <a:pt x="195" y="241"/>
                    <a:pt x="195" y="241"/>
                    <a:pt x="194" y="242"/>
                  </a:cubicBezTo>
                  <a:cubicBezTo>
                    <a:pt x="194" y="243"/>
                    <a:pt x="194" y="243"/>
                    <a:pt x="195" y="242"/>
                  </a:cubicBezTo>
                  <a:close/>
                  <a:moveTo>
                    <a:pt x="214" y="77"/>
                  </a:moveTo>
                  <a:cubicBezTo>
                    <a:pt x="216" y="76"/>
                    <a:pt x="215" y="76"/>
                    <a:pt x="216" y="77"/>
                  </a:cubicBezTo>
                  <a:cubicBezTo>
                    <a:pt x="216" y="76"/>
                    <a:pt x="217" y="77"/>
                    <a:pt x="216" y="76"/>
                  </a:cubicBezTo>
                  <a:cubicBezTo>
                    <a:pt x="215" y="76"/>
                    <a:pt x="215" y="76"/>
                    <a:pt x="215" y="75"/>
                  </a:cubicBezTo>
                  <a:cubicBezTo>
                    <a:pt x="214" y="77"/>
                    <a:pt x="214" y="77"/>
                    <a:pt x="214" y="77"/>
                  </a:cubicBezTo>
                  <a:close/>
                  <a:moveTo>
                    <a:pt x="206" y="249"/>
                  </a:moveTo>
                  <a:cubicBezTo>
                    <a:pt x="208" y="248"/>
                    <a:pt x="207" y="249"/>
                    <a:pt x="207" y="247"/>
                  </a:cubicBezTo>
                  <a:cubicBezTo>
                    <a:pt x="206" y="247"/>
                    <a:pt x="206" y="247"/>
                    <a:pt x="206" y="249"/>
                  </a:cubicBezTo>
                  <a:close/>
                  <a:moveTo>
                    <a:pt x="208" y="253"/>
                  </a:moveTo>
                  <a:cubicBezTo>
                    <a:pt x="208" y="254"/>
                    <a:pt x="207" y="254"/>
                    <a:pt x="209" y="254"/>
                  </a:cubicBezTo>
                  <a:cubicBezTo>
                    <a:pt x="209" y="253"/>
                    <a:pt x="209" y="253"/>
                    <a:pt x="208" y="253"/>
                  </a:cubicBezTo>
                  <a:close/>
                  <a:moveTo>
                    <a:pt x="143" y="116"/>
                  </a:moveTo>
                  <a:cubicBezTo>
                    <a:pt x="143" y="117"/>
                    <a:pt x="144" y="116"/>
                    <a:pt x="144" y="115"/>
                  </a:cubicBezTo>
                  <a:cubicBezTo>
                    <a:pt x="143" y="115"/>
                    <a:pt x="143" y="115"/>
                    <a:pt x="143" y="116"/>
                  </a:cubicBezTo>
                  <a:close/>
                  <a:moveTo>
                    <a:pt x="191" y="56"/>
                  </a:moveTo>
                  <a:cubicBezTo>
                    <a:pt x="192" y="56"/>
                    <a:pt x="192" y="55"/>
                    <a:pt x="193" y="54"/>
                  </a:cubicBezTo>
                  <a:cubicBezTo>
                    <a:pt x="192" y="54"/>
                    <a:pt x="193" y="54"/>
                    <a:pt x="192" y="55"/>
                  </a:cubicBezTo>
                  <a:cubicBezTo>
                    <a:pt x="191" y="55"/>
                    <a:pt x="191" y="55"/>
                    <a:pt x="191" y="56"/>
                  </a:cubicBezTo>
                  <a:close/>
                  <a:moveTo>
                    <a:pt x="211" y="84"/>
                  </a:moveTo>
                  <a:cubicBezTo>
                    <a:pt x="211" y="83"/>
                    <a:pt x="211" y="83"/>
                    <a:pt x="211" y="83"/>
                  </a:cubicBezTo>
                  <a:cubicBezTo>
                    <a:pt x="211" y="83"/>
                    <a:pt x="210" y="82"/>
                    <a:pt x="210" y="83"/>
                  </a:cubicBezTo>
                  <a:cubicBezTo>
                    <a:pt x="210" y="85"/>
                    <a:pt x="211" y="84"/>
                    <a:pt x="211" y="84"/>
                  </a:cubicBezTo>
                  <a:close/>
                  <a:moveTo>
                    <a:pt x="172" y="105"/>
                  </a:moveTo>
                  <a:cubicBezTo>
                    <a:pt x="172" y="103"/>
                    <a:pt x="172" y="104"/>
                    <a:pt x="171" y="103"/>
                  </a:cubicBezTo>
                  <a:cubicBezTo>
                    <a:pt x="170" y="104"/>
                    <a:pt x="171" y="104"/>
                    <a:pt x="172" y="105"/>
                  </a:cubicBezTo>
                  <a:close/>
                  <a:moveTo>
                    <a:pt x="186" y="241"/>
                  </a:moveTo>
                  <a:cubicBezTo>
                    <a:pt x="187" y="242"/>
                    <a:pt x="187" y="242"/>
                    <a:pt x="188" y="241"/>
                  </a:cubicBezTo>
                  <a:cubicBezTo>
                    <a:pt x="187" y="240"/>
                    <a:pt x="189" y="240"/>
                    <a:pt x="187" y="240"/>
                  </a:cubicBezTo>
                  <a:cubicBezTo>
                    <a:pt x="185" y="241"/>
                    <a:pt x="187" y="240"/>
                    <a:pt x="186" y="241"/>
                  </a:cubicBezTo>
                  <a:close/>
                  <a:moveTo>
                    <a:pt x="168" y="109"/>
                  </a:moveTo>
                  <a:cubicBezTo>
                    <a:pt x="169" y="109"/>
                    <a:pt x="170" y="108"/>
                    <a:pt x="170" y="107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9"/>
                  </a:cubicBezTo>
                  <a:close/>
                  <a:moveTo>
                    <a:pt x="148" y="239"/>
                  </a:moveTo>
                  <a:cubicBezTo>
                    <a:pt x="148" y="239"/>
                    <a:pt x="150" y="240"/>
                    <a:pt x="150" y="238"/>
                  </a:cubicBezTo>
                  <a:cubicBezTo>
                    <a:pt x="148" y="239"/>
                    <a:pt x="148" y="239"/>
                    <a:pt x="148" y="239"/>
                  </a:cubicBezTo>
                  <a:close/>
                  <a:moveTo>
                    <a:pt x="208" y="77"/>
                  </a:moveTo>
                  <a:cubicBezTo>
                    <a:pt x="209" y="78"/>
                    <a:pt x="209" y="77"/>
                    <a:pt x="210" y="77"/>
                  </a:cubicBezTo>
                  <a:cubicBezTo>
                    <a:pt x="210" y="77"/>
                    <a:pt x="210" y="75"/>
                    <a:pt x="208" y="77"/>
                  </a:cubicBezTo>
                  <a:close/>
                  <a:moveTo>
                    <a:pt x="142" y="114"/>
                  </a:moveTo>
                  <a:cubicBezTo>
                    <a:pt x="144" y="114"/>
                    <a:pt x="143" y="115"/>
                    <a:pt x="143" y="113"/>
                  </a:cubicBezTo>
                  <a:cubicBezTo>
                    <a:pt x="142" y="113"/>
                    <a:pt x="142" y="113"/>
                    <a:pt x="142" y="114"/>
                  </a:cubicBezTo>
                  <a:close/>
                  <a:moveTo>
                    <a:pt x="161" y="134"/>
                  </a:moveTo>
                  <a:cubicBezTo>
                    <a:pt x="163" y="134"/>
                    <a:pt x="163" y="134"/>
                    <a:pt x="163" y="134"/>
                  </a:cubicBezTo>
                  <a:cubicBezTo>
                    <a:pt x="162" y="133"/>
                    <a:pt x="163" y="134"/>
                    <a:pt x="162" y="133"/>
                  </a:cubicBezTo>
                  <a:cubicBezTo>
                    <a:pt x="161" y="133"/>
                    <a:pt x="161" y="133"/>
                    <a:pt x="161" y="134"/>
                  </a:cubicBezTo>
                  <a:close/>
                  <a:moveTo>
                    <a:pt x="145" y="270"/>
                  </a:moveTo>
                  <a:cubicBezTo>
                    <a:pt x="147" y="271"/>
                    <a:pt x="147" y="270"/>
                    <a:pt x="147" y="270"/>
                  </a:cubicBezTo>
                  <a:cubicBezTo>
                    <a:pt x="147" y="269"/>
                    <a:pt x="148" y="269"/>
                    <a:pt x="146" y="269"/>
                  </a:cubicBezTo>
                  <a:cubicBezTo>
                    <a:pt x="146" y="269"/>
                    <a:pt x="146" y="270"/>
                    <a:pt x="145" y="270"/>
                  </a:cubicBezTo>
                  <a:close/>
                  <a:moveTo>
                    <a:pt x="156" y="50"/>
                  </a:moveTo>
                  <a:cubicBezTo>
                    <a:pt x="156" y="50"/>
                    <a:pt x="155" y="51"/>
                    <a:pt x="157" y="51"/>
                  </a:cubicBezTo>
                  <a:cubicBezTo>
                    <a:pt x="158" y="50"/>
                    <a:pt x="157" y="51"/>
                    <a:pt x="157" y="50"/>
                  </a:cubicBezTo>
                  <a:cubicBezTo>
                    <a:pt x="157" y="50"/>
                    <a:pt x="158" y="49"/>
                    <a:pt x="156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176" y="131"/>
                  </a:moveTo>
                  <a:cubicBezTo>
                    <a:pt x="177" y="130"/>
                    <a:pt x="177" y="131"/>
                    <a:pt x="177" y="129"/>
                  </a:cubicBezTo>
                  <a:cubicBezTo>
                    <a:pt x="176" y="130"/>
                    <a:pt x="176" y="129"/>
                    <a:pt x="176" y="131"/>
                  </a:cubicBezTo>
                  <a:close/>
                  <a:moveTo>
                    <a:pt x="193" y="168"/>
                  </a:moveTo>
                  <a:cubicBezTo>
                    <a:pt x="193" y="169"/>
                    <a:pt x="193" y="170"/>
                    <a:pt x="195" y="169"/>
                  </a:cubicBezTo>
                  <a:cubicBezTo>
                    <a:pt x="194" y="168"/>
                    <a:pt x="194" y="168"/>
                    <a:pt x="193" y="168"/>
                  </a:cubicBezTo>
                  <a:close/>
                  <a:moveTo>
                    <a:pt x="173" y="167"/>
                  </a:moveTo>
                  <a:cubicBezTo>
                    <a:pt x="174" y="167"/>
                    <a:pt x="174" y="168"/>
                    <a:pt x="174" y="166"/>
                  </a:cubicBezTo>
                  <a:cubicBezTo>
                    <a:pt x="174" y="166"/>
                    <a:pt x="173" y="165"/>
                    <a:pt x="173" y="165"/>
                  </a:cubicBezTo>
                  <a:cubicBezTo>
                    <a:pt x="173" y="166"/>
                    <a:pt x="173" y="167"/>
                    <a:pt x="173" y="167"/>
                  </a:cubicBezTo>
                  <a:close/>
                  <a:moveTo>
                    <a:pt x="203" y="113"/>
                  </a:moveTo>
                  <a:cubicBezTo>
                    <a:pt x="202" y="111"/>
                    <a:pt x="203" y="112"/>
                    <a:pt x="202" y="112"/>
                  </a:cubicBezTo>
                  <a:cubicBezTo>
                    <a:pt x="202" y="114"/>
                    <a:pt x="201" y="113"/>
                    <a:pt x="202" y="114"/>
                  </a:cubicBezTo>
                  <a:cubicBezTo>
                    <a:pt x="202" y="114"/>
                    <a:pt x="203" y="114"/>
                    <a:pt x="203" y="113"/>
                  </a:cubicBezTo>
                  <a:close/>
                  <a:moveTo>
                    <a:pt x="203" y="171"/>
                  </a:moveTo>
                  <a:cubicBezTo>
                    <a:pt x="204" y="171"/>
                    <a:pt x="204" y="171"/>
                    <a:pt x="204" y="170"/>
                  </a:cubicBezTo>
                  <a:cubicBezTo>
                    <a:pt x="203" y="170"/>
                    <a:pt x="203" y="171"/>
                    <a:pt x="203" y="171"/>
                  </a:cubicBezTo>
                  <a:close/>
                  <a:moveTo>
                    <a:pt x="165" y="234"/>
                  </a:moveTo>
                  <a:cubicBezTo>
                    <a:pt x="165" y="234"/>
                    <a:pt x="166" y="234"/>
                    <a:pt x="166" y="233"/>
                  </a:cubicBezTo>
                  <a:cubicBezTo>
                    <a:pt x="164" y="233"/>
                    <a:pt x="164" y="233"/>
                    <a:pt x="164" y="233"/>
                  </a:cubicBezTo>
                  <a:cubicBezTo>
                    <a:pt x="164" y="233"/>
                    <a:pt x="164" y="233"/>
                    <a:pt x="165" y="234"/>
                  </a:cubicBezTo>
                  <a:close/>
                  <a:moveTo>
                    <a:pt x="154" y="242"/>
                  </a:moveTo>
                  <a:cubicBezTo>
                    <a:pt x="154" y="242"/>
                    <a:pt x="154" y="241"/>
                    <a:pt x="153" y="241"/>
                  </a:cubicBezTo>
                  <a:cubicBezTo>
                    <a:pt x="153" y="240"/>
                    <a:pt x="153" y="241"/>
                    <a:pt x="152" y="240"/>
                  </a:cubicBezTo>
                  <a:cubicBezTo>
                    <a:pt x="152" y="242"/>
                    <a:pt x="152" y="242"/>
                    <a:pt x="154" y="242"/>
                  </a:cubicBezTo>
                  <a:close/>
                  <a:moveTo>
                    <a:pt x="180" y="104"/>
                  </a:moveTo>
                  <a:cubicBezTo>
                    <a:pt x="180" y="104"/>
                    <a:pt x="181" y="104"/>
                    <a:pt x="181" y="104"/>
                  </a:cubicBezTo>
                  <a:cubicBezTo>
                    <a:pt x="180" y="103"/>
                    <a:pt x="182" y="103"/>
                    <a:pt x="179" y="103"/>
                  </a:cubicBezTo>
                  <a:cubicBezTo>
                    <a:pt x="179" y="104"/>
                    <a:pt x="179" y="104"/>
                    <a:pt x="180" y="104"/>
                  </a:cubicBezTo>
                  <a:close/>
                  <a:moveTo>
                    <a:pt x="195" y="99"/>
                  </a:moveTo>
                  <a:cubicBezTo>
                    <a:pt x="197" y="98"/>
                    <a:pt x="196" y="98"/>
                    <a:pt x="196" y="97"/>
                  </a:cubicBezTo>
                  <a:cubicBezTo>
                    <a:pt x="196" y="97"/>
                    <a:pt x="195" y="97"/>
                    <a:pt x="195" y="98"/>
                  </a:cubicBezTo>
                  <a:cubicBezTo>
                    <a:pt x="195" y="99"/>
                    <a:pt x="194" y="98"/>
                    <a:pt x="195" y="99"/>
                  </a:cubicBezTo>
                  <a:close/>
                  <a:moveTo>
                    <a:pt x="194" y="180"/>
                  </a:moveTo>
                  <a:cubicBezTo>
                    <a:pt x="196" y="179"/>
                    <a:pt x="195" y="179"/>
                    <a:pt x="195" y="179"/>
                  </a:cubicBezTo>
                  <a:cubicBezTo>
                    <a:pt x="195" y="179"/>
                    <a:pt x="195" y="178"/>
                    <a:pt x="194" y="178"/>
                  </a:cubicBezTo>
                  <a:cubicBezTo>
                    <a:pt x="194" y="178"/>
                    <a:pt x="194" y="179"/>
                    <a:pt x="194" y="179"/>
                  </a:cubicBezTo>
                  <a:cubicBezTo>
                    <a:pt x="193" y="180"/>
                    <a:pt x="193" y="180"/>
                    <a:pt x="193" y="180"/>
                  </a:cubicBezTo>
                  <a:cubicBezTo>
                    <a:pt x="194" y="180"/>
                    <a:pt x="194" y="180"/>
                    <a:pt x="194" y="180"/>
                  </a:cubicBezTo>
                  <a:close/>
                  <a:moveTo>
                    <a:pt x="178" y="90"/>
                  </a:moveTo>
                  <a:cubicBezTo>
                    <a:pt x="178" y="88"/>
                    <a:pt x="177" y="89"/>
                    <a:pt x="177" y="89"/>
                  </a:cubicBezTo>
                  <a:cubicBezTo>
                    <a:pt x="176" y="90"/>
                    <a:pt x="177" y="91"/>
                    <a:pt x="177" y="91"/>
                  </a:cubicBezTo>
                  <a:cubicBezTo>
                    <a:pt x="177" y="91"/>
                    <a:pt x="177" y="91"/>
                    <a:pt x="178" y="90"/>
                  </a:cubicBezTo>
                  <a:close/>
                  <a:moveTo>
                    <a:pt x="206" y="115"/>
                  </a:moveTo>
                  <a:cubicBezTo>
                    <a:pt x="207" y="116"/>
                    <a:pt x="205" y="115"/>
                    <a:pt x="206" y="115"/>
                  </a:cubicBezTo>
                  <a:cubicBezTo>
                    <a:pt x="208" y="115"/>
                    <a:pt x="207" y="116"/>
                    <a:pt x="208" y="115"/>
                  </a:cubicBezTo>
                  <a:cubicBezTo>
                    <a:pt x="205" y="114"/>
                    <a:pt x="205" y="114"/>
                    <a:pt x="205" y="114"/>
                  </a:cubicBezTo>
                  <a:cubicBezTo>
                    <a:pt x="206" y="115"/>
                    <a:pt x="205" y="115"/>
                    <a:pt x="206" y="115"/>
                  </a:cubicBezTo>
                  <a:close/>
                  <a:moveTo>
                    <a:pt x="174" y="240"/>
                  </a:moveTo>
                  <a:cubicBezTo>
                    <a:pt x="175" y="239"/>
                    <a:pt x="175" y="239"/>
                    <a:pt x="174" y="238"/>
                  </a:cubicBezTo>
                  <a:cubicBezTo>
                    <a:pt x="174" y="238"/>
                    <a:pt x="174" y="237"/>
                    <a:pt x="173" y="239"/>
                  </a:cubicBezTo>
                  <a:cubicBezTo>
                    <a:pt x="173" y="240"/>
                    <a:pt x="174" y="239"/>
                    <a:pt x="174" y="240"/>
                  </a:cubicBezTo>
                  <a:close/>
                  <a:moveTo>
                    <a:pt x="203" y="131"/>
                  </a:moveTo>
                  <a:cubicBezTo>
                    <a:pt x="204" y="129"/>
                    <a:pt x="204" y="130"/>
                    <a:pt x="204" y="129"/>
                  </a:cubicBezTo>
                  <a:cubicBezTo>
                    <a:pt x="203" y="129"/>
                    <a:pt x="202" y="129"/>
                    <a:pt x="202" y="130"/>
                  </a:cubicBezTo>
                  <a:cubicBezTo>
                    <a:pt x="202" y="132"/>
                    <a:pt x="202" y="130"/>
                    <a:pt x="203" y="131"/>
                  </a:cubicBezTo>
                  <a:close/>
                  <a:moveTo>
                    <a:pt x="217" y="25"/>
                  </a:moveTo>
                  <a:cubicBezTo>
                    <a:pt x="218" y="24"/>
                    <a:pt x="218" y="25"/>
                    <a:pt x="218" y="24"/>
                  </a:cubicBezTo>
                  <a:cubicBezTo>
                    <a:pt x="218" y="23"/>
                    <a:pt x="218" y="23"/>
                    <a:pt x="217" y="22"/>
                  </a:cubicBezTo>
                  <a:cubicBezTo>
                    <a:pt x="217" y="25"/>
                    <a:pt x="217" y="25"/>
                    <a:pt x="217" y="25"/>
                  </a:cubicBezTo>
                  <a:close/>
                  <a:moveTo>
                    <a:pt x="171" y="242"/>
                  </a:moveTo>
                  <a:cubicBezTo>
                    <a:pt x="172" y="242"/>
                    <a:pt x="172" y="242"/>
                    <a:pt x="173" y="242"/>
                  </a:cubicBezTo>
                  <a:cubicBezTo>
                    <a:pt x="173" y="241"/>
                    <a:pt x="173" y="241"/>
                    <a:pt x="172" y="241"/>
                  </a:cubicBezTo>
                  <a:cubicBezTo>
                    <a:pt x="170" y="241"/>
                    <a:pt x="171" y="241"/>
                    <a:pt x="171" y="242"/>
                  </a:cubicBezTo>
                  <a:close/>
                  <a:moveTo>
                    <a:pt x="190" y="165"/>
                  </a:moveTo>
                  <a:cubicBezTo>
                    <a:pt x="191" y="165"/>
                    <a:pt x="191" y="164"/>
                    <a:pt x="191" y="164"/>
                  </a:cubicBezTo>
                  <a:cubicBezTo>
                    <a:pt x="191" y="162"/>
                    <a:pt x="191" y="163"/>
                    <a:pt x="190" y="163"/>
                  </a:cubicBezTo>
                  <a:cubicBezTo>
                    <a:pt x="190" y="164"/>
                    <a:pt x="190" y="165"/>
                    <a:pt x="190" y="165"/>
                  </a:cubicBezTo>
                  <a:close/>
                  <a:moveTo>
                    <a:pt x="223" y="93"/>
                  </a:moveTo>
                  <a:cubicBezTo>
                    <a:pt x="225" y="94"/>
                    <a:pt x="225" y="94"/>
                    <a:pt x="225" y="94"/>
                  </a:cubicBezTo>
                  <a:cubicBezTo>
                    <a:pt x="224" y="92"/>
                    <a:pt x="223" y="93"/>
                    <a:pt x="224" y="91"/>
                  </a:cubicBezTo>
                  <a:cubicBezTo>
                    <a:pt x="223" y="92"/>
                    <a:pt x="223" y="92"/>
                    <a:pt x="223" y="93"/>
                  </a:cubicBezTo>
                  <a:close/>
                  <a:moveTo>
                    <a:pt x="159" y="94"/>
                  </a:moveTo>
                  <a:cubicBezTo>
                    <a:pt x="159" y="92"/>
                    <a:pt x="160" y="93"/>
                    <a:pt x="158" y="92"/>
                  </a:cubicBezTo>
                  <a:cubicBezTo>
                    <a:pt x="158" y="93"/>
                    <a:pt x="158" y="93"/>
                    <a:pt x="159" y="94"/>
                  </a:cubicBezTo>
                  <a:close/>
                  <a:moveTo>
                    <a:pt x="220" y="249"/>
                  </a:moveTo>
                  <a:cubicBezTo>
                    <a:pt x="220" y="248"/>
                    <a:pt x="219" y="247"/>
                    <a:pt x="219" y="249"/>
                  </a:cubicBezTo>
                  <a:cubicBezTo>
                    <a:pt x="219" y="249"/>
                    <a:pt x="218" y="249"/>
                    <a:pt x="219" y="249"/>
                  </a:cubicBezTo>
                  <a:cubicBezTo>
                    <a:pt x="221" y="249"/>
                    <a:pt x="220" y="249"/>
                    <a:pt x="220" y="249"/>
                  </a:cubicBezTo>
                  <a:close/>
                  <a:moveTo>
                    <a:pt x="162" y="242"/>
                  </a:move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1"/>
                    <a:pt x="163" y="241"/>
                  </a:cubicBezTo>
                  <a:cubicBezTo>
                    <a:pt x="163" y="239"/>
                    <a:pt x="163" y="242"/>
                    <a:pt x="163" y="241"/>
                  </a:cubicBezTo>
                  <a:cubicBezTo>
                    <a:pt x="162" y="241"/>
                    <a:pt x="162" y="240"/>
                    <a:pt x="162" y="242"/>
                  </a:cubicBezTo>
                  <a:close/>
                  <a:moveTo>
                    <a:pt x="183" y="57"/>
                  </a:moveTo>
                  <a:cubicBezTo>
                    <a:pt x="183" y="58"/>
                    <a:pt x="183" y="59"/>
                    <a:pt x="184" y="59"/>
                  </a:cubicBezTo>
                  <a:cubicBezTo>
                    <a:pt x="184" y="59"/>
                    <a:pt x="184" y="58"/>
                    <a:pt x="184" y="57"/>
                  </a:cubicBezTo>
                  <a:cubicBezTo>
                    <a:pt x="183" y="57"/>
                    <a:pt x="183" y="57"/>
                    <a:pt x="183" y="57"/>
                  </a:cubicBezTo>
                  <a:close/>
                  <a:moveTo>
                    <a:pt x="212" y="104"/>
                  </a:moveTo>
                  <a:cubicBezTo>
                    <a:pt x="212" y="104"/>
                    <a:pt x="211" y="106"/>
                    <a:pt x="210" y="105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5"/>
                    <a:pt x="213" y="105"/>
                    <a:pt x="212" y="104"/>
                  </a:cubicBezTo>
                  <a:close/>
                  <a:moveTo>
                    <a:pt x="195" y="155"/>
                  </a:moveTo>
                  <a:cubicBezTo>
                    <a:pt x="196" y="156"/>
                    <a:pt x="197" y="156"/>
                    <a:pt x="197" y="155"/>
                  </a:cubicBezTo>
                  <a:cubicBezTo>
                    <a:pt x="196" y="154"/>
                    <a:pt x="196" y="154"/>
                    <a:pt x="195" y="155"/>
                  </a:cubicBezTo>
                  <a:close/>
                  <a:moveTo>
                    <a:pt x="212" y="111"/>
                  </a:moveTo>
                  <a:cubicBezTo>
                    <a:pt x="212" y="111"/>
                    <a:pt x="213" y="111"/>
                    <a:pt x="212" y="109"/>
                  </a:cubicBezTo>
                  <a:cubicBezTo>
                    <a:pt x="212" y="110"/>
                    <a:pt x="211" y="109"/>
                    <a:pt x="211" y="111"/>
                  </a:cubicBezTo>
                  <a:cubicBezTo>
                    <a:pt x="211" y="111"/>
                    <a:pt x="211" y="111"/>
                    <a:pt x="212" y="111"/>
                  </a:cubicBezTo>
                  <a:close/>
                  <a:moveTo>
                    <a:pt x="210" y="129"/>
                  </a:moveTo>
                  <a:cubicBezTo>
                    <a:pt x="208" y="130"/>
                    <a:pt x="209" y="130"/>
                    <a:pt x="208" y="131"/>
                  </a:cubicBezTo>
                  <a:cubicBezTo>
                    <a:pt x="210" y="131"/>
                    <a:pt x="210" y="131"/>
                    <a:pt x="210" y="129"/>
                  </a:cubicBezTo>
                  <a:close/>
                  <a:moveTo>
                    <a:pt x="217" y="26"/>
                  </a:moveTo>
                  <a:cubicBezTo>
                    <a:pt x="218" y="27"/>
                    <a:pt x="217" y="27"/>
                    <a:pt x="218" y="27"/>
                  </a:cubicBezTo>
                  <a:cubicBezTo>
                    <a:pt x="219" y="26"/>
                    <a:pt x="219" y="26"/>
                    <a:pt x="219" y="25"/>
                  </a:cubicBezTo>
                  <a:cubicBezTo>
                    <a:pt x="218" y="25"/>
                    <a:pt x="217" y="25"/>
                    <a:pt x="217" y="26"/>
                  </a:cubicBezTo>
                  <a:close/>
                  <a:moveTo>
                    <a:pt x="198" y="242"/>
                  </a:moveTo>
                  <a:cubicBezTo>
                    <a:pt x="199" y="243"/>
                    <a:pt x="200" y="242"/>
                    <a:pt x="200" y="242"/>
                  </a:cubicBezTo>
                  <a:cubicBezTo>
                    <a:pt x="199" y="241"/>
                    <a:pt x="198" y="241"/>
                    <a:pt x="198" y="242"/>
                  </a:cubicBezTo>
                  <a:close/>
                  <a:moveTo>
                    <a:pt x="221" y="80"/>
                  </a:moveTo>
                  <a:cubicBezTo>
                    <a:pt x="221" y="80"/>
                    <a:pt x="221" y="80"/>
                    <a:pt x="221" y="80"/>
                  </a:cubicBezTo>
                  <a:cubicBezTo>
                    <a:pt x="221" y="79"/>
                    <a:pt x="221" y="79"/>
                    <a:pt x="221" y="78"/>
                  </a:cubicBezTo>
                  <a:cubicBezTo>
                    <a:pt x="219" y="79"/>
                    <a:pt x="219" y="79"/>
                    <a:pt x="221" y="80"/>
                  </a:cubicBezTo>
                  <a:close/>
                  <a:moveTo>
                    <a:pt x="208" y="257"/>
                  </a:moveTo>
                  <a:cubicBezTo>
                    <a:pt x="209" y="258"/>
                    <a:pt x="209" y="258"/>
                    <a:pt x="210" y="257"/>
                  </a:cubicBezTo>
                  <a:cubicBezTo>
                    <a:pt x="210" y="257"/>
                    <a:pt x="210" y="257"/>
                    <a:pt x="211" y="256"/>
                  </a:cubicBezTo>
                  <a:cubicBezTo>
                    <a:pt x="209" y="256"/>
                    <a:pt x="209" y="256"/>
                    <a:pt x="208" y="257"/>
                  </a:cubicBezTo>
                  <a:close/>
                  <a:moveTo>
                    <a:pt x="161" y="108"/>
                  </a:moveTo>
                  <a:cubicBezTo>
                    <a:pt x="161" y="108"/>
                    <a:pt x="160" y="108"/>
                    <a:pt x="160" y="108"/>
                  </a:cubicBezTo>
                  <a:cubicBezTo>
                    <a:pt x="158" y="108"/>
                    <a:pt x="162" y="108"/>
                    <a:pt x="160" y="108"/>
                  </a:cubicBezTo>
                  <a:cubicBezTo>
                    <a:pt x="160" y="108"/>
                    <a:pt x="159" y="108"/>
                    <a:pt x="158" y="108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9" y="109"/>
                    <a:pt x="160" y="109"/>
                    <a:pt x="160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lose/>
                  <a:moveTo>
                    <a:pt x="211" y="134"/>
                  </a:moveTo>
                  <a:cubicBezTo>
                    <a:pt x="211" y="134"/>
                    <a:pt x="210" y="133"/>
                    <a:pt x="209" y="133"/>
                  </a:cubicBezTo>
                  <a:cubicBezTo>
                    <a:pt x="209" y="133"/>
                    <a:pt x="209" y="133"/>
                    <a:pt x="209" y="134"/>
                  </a:cubicBezTo>
                  <a:cubicBezTo>
                    <a:pt x="211" y="134"/>
                    <a:pt x="211" y="134"/>
                    <a:pt x="211" y="134"/>
                  </a:cubicBezTo>
                  <a:close/>
                  <a:moveTo>
                    <a:pt x="218" y="271"/>
                  </a:moveTo>
                  <a:cubicBezTo>
                    <a:pt x="217" y="271"/>
                    <a:pt x="217" y="271"/>
                    <a:pt x="217" y="272"/>
                  </a:cubicBezTo>
                  <a:cubicBezTo>
                    <a:pt x="216" y="272"/>
                    <a:pt x="216" y="272"/>
                    <a:pt x="216" y="272"/>
                  </a:cubicBezTo>
                  <a:cubicBezTo>
                    <a:pt x="217" y="273"/>
                    <a:pt x="217" y="273"/>
                    <a:pt x="218" y="273"/>
                  </a:cubicBezTo>
                  <a:cubicBezTo>
                    <a:pt x="218" y="272"/>
                    <a:pt x="218" y="272"/>
                    <a:pt x="218" y="271"/>
                  </a:cubicBezTo>
                  <a:close/>
                  <a:moveTo>
                    <a:pt x="148" y="54"/>
                  </a:moveTo>
                  <a:cubicBezTo>
                    <a:pt x="150" y="55"/>
                    <a:pt x="150" y="54"/>
                    <a:pt x="151" y="53"/>
                  </a:cubicBezTo>
                  <a:cubicBezTo>
                    <a:pt x="150" y="53"/>
                    <a:pt x="149" y="53"/>
                    <a:pt x="148" y="54"/>
                  </a:cubicBezTo>
                  <a:close/>
                  <a:moveTo>
                    <a:pt x="212" y="170"/>
                  </a:moveTo>
                  <a:cubicBezTo>
                    <a:pt x="213" y="171"/>
                    <a:pt x="212" y="171"/>
                    <a:pt x="214" y="171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2" y="169"/>
                    <a:pt x="212" y="170"/>
                    <a:pt x="212" y="170"/>
                  </a:cubicBezTo>
                  <a:close/>
                  <a:moveTo>
                    <a:pt x="215" y="239"/>
                  </a:moveTo>
                  <a:cubicBezTo>
                    <a:pt x="216" y="239"/>
                    <a:pt x="216" y="239"/>
                    <a:pt x="217" y="239"/>
                  </a:cubicBezTo>
                  <a:cubicBezTo>
                    <a:pt x="217" y="239"/>
                    <a:pt x="217" y="239"/>
                    <a:pt x="217" y="238"/>
                  </a:cubicBezTo>
                  <a:cubicBezTo>
                    <a:pt x="216" y="238"/>
                    <a:pt x="216" y="238"/>
                    <a:pt x="215" y="239"/>
                  </a:cubicBezTo>
                  <a:close/>
                  <a:moveTo>
                    <a:pt x="212" y="73"/>
                  </a:moveTo>
                  <a:cubicBezTo>
                    <a:pt x="214" y="73"/>
                    <a:pt x="213" y="74"/>
                    <a:pt x="214" y="71"/>
                  </a:cubicBezTo>
                  <a:cubicBezTo>
                    <a:pt x="213" y="71"/>
                    <a:pt x="213" y="72"/>
                    <a:pt x="212" y="72"/>
                  </a:cubicBezTo>
                  <a:cubicBezTo>
                    <a:pt x="211" y="73"/>
                    <a:pt x="212" y="73"/>
                    <a:pt x="212" y="73"/>
                  </a:cubicBezTo>
                  <a:close/>
                  <a:moveTo>
                    <a:pt x="194" y="176"/>
                  </a:moveTo>
                  <a:cubicBezTo>
                    <a:pt x="196" y="176"/>
                    <a:pt x="195" y="175"/>
                    <a:pt x="195" y="175"/>
                  </a:cubicBezTo>
                  <a:cubicBezTo>
                    <a:pt x="194" y="175"/>
                    <a:pt x="194" y="174"/>
                    <a:pt x="193" y="176"/>
                  </a:cubicBezTo>
                  <a:cubicBezTo>
                    <a:pt x="194" y="176"/>
                    <a:pt x="192" y="177"/>
                    <a:pt x="194" y="176"/>
                  </a:cubicBezTo>
                  <a:close/>
                  <a:moveTo>
                    <a:pt x="212" y="76"/>
                  </a:moveTo>
                  <a:cubicBezTo>
                    <a:pt x="212" y="76"/>
                    <a:pt x="212" y="76"/>
                    <a:pt x="213" y="75"/>
                  </a:cubicBezTo>
                  <a:cubicBezTo>
                    <a:pt x="213" y="75"/>
                    <a:pt x="213" y="75"/>
                    <a:pt x="213" y="74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2" y="76"/>
                    <a:pt x="212" y="76"/>
                    <a:pt x="212" y="76"/>
                  </a:cubicBezTo>
                  <a:close/>
                  <a:moveTo>
                    <a:pt x="148" y="110"/>
                  </a:moveTo>
                  <a:cubicBezTo>
                    <a:pt x="149" y="112"/>
                    <a:pt x="149" y="112"/>
                    <a:pt x="149" y="112"/>
                  </a:cubicBezTo>
                  <a:cubicBezTo>
                    <a:pt x="150" y="111"/>
                    <a:pt x="149" y="111"/>
                    <a:pt x="150" y="111"/>
                  </a:cubicBezTo>
                  <a:cubicBezTo>
                    <a:pt x="151" y="110"/>
                    <a:pt x="150" y="111"/>
                    <a:pt x="151" y="110"/>
                  </a:cubicBezTo>
                  <a:cubicBezTo>
                    <a:pt x="148" y="110"/>
                    <a:pt x="148" y="110"/>
                    <a:pt x="148" y="110"/>
                  </a:cubicBezTo>
                  <a:close/>
                  <a:moveTo>
                    <a:pt x="188" y="248"/>
                  </a:moveTo>
                  <a:cubicBezTo>
                    <a:pt x="186" y="248"/>
                    <a:pt x="187" y="248"/>
                    <a:pt x="187" y="248"/>
                  </a:cubicBezTo>
                  <a:cubicBezTo>
                    <a:pt x="188" y="249"/>
                    <a:pt x="189" y="249"/>
                    <a:pt x="189" y="248"/>
                  </a:cubicBezTo>
                  <a:cubicBezTo>
                    <a:pt x="189" y="248"/>
                    <a:pt x="189" y="248"/>
                    <a:pt x="188" y="248"/>
                  </a:cubicBezTo>
                  <a:close/>
                  <a:moveTo>
                    <a:pt x="214" y="117"/>
                  </a:moveTo>
                  <a:cubicBezTo>
                    <a:pt x="215" y="116"/>
                    <a:pt x="214" y="117"/>
                    <a:pt x="215" y="115"/>
                  </a:cubicBezTo>
                  <a:cubicBezTo>
                    <a:pt x="215" y="114"/>
                    <a:pt x="215" y="114"/>
                    <a:pt x="215" y="114"/>
                  </a:cubicBezTo>
                  <a:cubicBezTo>
                    <a:pt x="214" y="114"/>
                    <a:pt x="214" y="113"/>
                    <a:pt x="214" y="115"/>
                  </a:cubicBezTo>
                  <a:cubicBezTo>
                    <a:pt x="214" y="116"/>
                    <a:pt x="214" y="116"/>
                    <a:pt x="214" y="117"/>
                  </a:cubicBezTo>
                  <a:close/>
                  <a:moveTo>
                    <a:pt x="166" y="234"/>
                  </a:moveTo>
                  <a:cubicBezTo>
                    <a:pt x="168" y="235"/>
                    <a:pt x="166" y="233"/>
                    <a:pt x="168" y="234"/>
                  </a:cubicBezTo>
                  <a:cubicBezTo>
                    <a:pt x="169" y="234"/>
                    <a:pt x="168" y="235"/>
                    <a:pt x="169" y="235"/>
                  </a:cubicBezTo>
                  <a:cubicBezTo>
                    <a:pt x="171" y="235"/>
                    <a:pt x="170" y="235"/>
                    <a:pt x="170" y="234"/>
                  </a:cubicBezTo>
                  <a:cubicBezTo>
                    <a:pt x="170" y="234"/>
                    <a:pt x="170" y="234"/>
                    <a:pt x="170" y="234"/>
                  </a:cubicBezTo>
                  <a:cubicBezTo>
                    <a:pt x="166" y="234"/>
                    <a:pt x="166" y="234"/>
                    <a:pt x="166" y="234"/>
                  </a:cubicBezTo>
                  <a:close/>
                  <a:moveTo>
                    <a:pt x="210" y="74"/>
                  </a:moveTo>
                  <a:cubicBezTo>
                    <a:pt x="208" y="74"/>
                    <a:pt x="208" y="74"/>
                    <a:pt x="208" y="74"/>
                  </a:cubicBezTo>
                  <a:cubicBezTo>
                    <a:pt x="209" y="75"/>
                    <a:pt x="209" y="75"/>
                    <a:pt x="209" y="75"/>
                  </a:cubicBezTo>
                  <a:cubicBezTo>
                    <a:pt x="210" y="74"/>
                    <a:pt x="210" y="73"/>
                    <a:pt x="210" y="73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10" y="74"/>
                    <a:pt x="210" y="74"/>
                    <a:pt x="210" y="74"/>
                  </a:cubicBezTo>
                  <a:close/>
                  <a:moveTo>
                    <a:pt x="222" y="132"/>
                  </a:moveTo>
                  <a:cubicBezTo>
                    <a:pt x="220" y="132"/>
                    <a:pt x="220" y="133"/>
                    <a:pt x="222" y="134"/>
                  </a:cubicBezTo>
                  <a:cubicBezTo>
                    <a:pt x="222" y="132"/>
                    <a:pt x="222" y="132"/>
                    <a:pt x="222" y="132"/>
                  </a:cubicBezTo>
                  <a:close/>
                  <a:moveTo>
                    <a:pt x="206" y="99"/>
                  </a:moveTo>
                  <a:cubicBezTo>
                    <a:pt x="207" y="98"/>
                    <a:pt x="206" y="98"/>
                    <a:pt x="205" y="97"/>
                  </a:cubicBezTo>
                  <a:cubicBezTo>
                    <a:pt x="205" y="98"/>
                    <a:pt x="205" y="98"/>
                    <a:pt x="205" y="99"/>
                  </a:cubicBezTo>
                  <a:cubicBezTo>
                    <a:pt x="206" y="100"/>
                    <a:pt x="205" y="99"/>
                    <a:pt x="206" y="99"/>
                  </a:cubicBezTo>
                  <a:close/>
                  <a:moveTo>
                    <a:pt x="193" y="84"/>
                  </a:moveTo>
                  <a:cubicBezTo>
                    <a:pt x="194" y="85"/>
                    <a:pt x="194" y="85"/>
                    <a:pt x="194" y="85"/>
                  </a:cubicBezTo>
                  <a:cubicBezTo>
                    <a:pt x="195" y="84"/>
                    <a:pt x="195" y="83"/>
                    <a:pt x="195" y="83"/>
                  </a:cubicBezTo>
                  <a:cubicBezTo>
                    <a:pt x="194" y="83"/>
                    <a:pt x="195" y="83"/>
                    <a:pt x="194" y="84"/>
                  </a:cubicBezTo>
                  <a:cubicBezTo>
                    <a:pt x="193" y="84"/>
                    <a:pt x="193" y="84"/>
                    <a:pt x="193" y="84"/>
                  </a:cubicBezTo>
                  <a:close/>
                  <a:moveTo>
                    <a:pt x="205" y="95"/>
                  </a:moveTo>
                  <a:cubicBezTo>
                    <a:pt x="206" y="95"/>
                    <a:pt x="206" y="95"/>
                    <a:pt x="207" y="93"/>
                  </a:cubicBezTo>
                  <a:cubicBezTo>
                    <a:pt x="205" y="93"/>
                    <a:pt x="205" y="93"/>
                    <a:pt x="205" y="95"/>
                  </a:cubicBezTo>
                  <a:close/>
                  <a:moveTo>
                    <a:pt x="178" y="39"/>
                  </a:moveTo>
                  <a:cubicBezTo>
                    <a:pt x="179" y="39"/>
                    <a:pt x="181" y="38"/>
                    <a:pt x="181" y="37"/>
                  </a:cubicBezTo>
                  <a:cubicBezTo>
                    <a:pt x="179" y="37"/>
                    <a:pt x="179" y="38"/>
                    <a:pt x="178" y="39"/>
                  </a:cubicBezTo>
                  <a:close/>
                  <a:moveTo>
                    <a:pt x="209" y="242"/>
                  </a:moveTo>
                  <a:cubicBezTo>
                    <a:pt x="210" y="241"/>
                    <a:pt x="209" y="242"/>
                    <a:pt x="210" y="241"/>
                  </a:cubicBezTo>
                  <a:cubicBezTo>
                    <a:pt x="211" y="241"/>
                    <a:pt x="211" y="241"/>
                    <a:pt x="212" y="241"/>
                  </a:cubicBezTo>
                  <a:cubicBezTo>
                    <a:pt x="211" y="240"/>
                    <a:pt x="210" y="240"/>
                    <a:pt x="208" y="241"/>
                  </a:cubicBezTo>
                  <a:cubicBezTo>
                    <a:pt x="209" y="242"/>
                    <a:pt x="208" y="241"/>
                    <a:pt x="209" y="242"/>
                  </a:cubicBezTo>
                  <a:close/>
                  <a:moveTo>
                    <a:pt x="168" y="66"/>
                  </a:moveTo>
                  <a:cubicBezTo>
                    <a:pt x="168" y="64"/>
                    <a:pt x="168" y="64"/>
                    <a:pt x="168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6"/>
                    <a:pt x="167" y="65"/>
                    <a:pt x="168" y="66"/>
                  </a:cubicBezTo>
                  <a:close/>
                  <a:moveTo>
                    <a:pt x="194" y="239"/>
                  </a:moveTo>
                  <a:cubicBezTo>
                    <a:pt x="195" y="239"/>
                    <a:pt x="195" y="239"/>
                    <a:pt x="195" y="239"/>
                  </a:cubicBezTo>
                  <a:cubicBezTo>
                    <a:pt x="197" y="240"/>
                    <a:pt x="196" y="240"/>
                    <a:pt x="197" y="239"/>
                  </a:cubicBezTo>
                  <a:cubicBezTo>
                    <a:pt x="197" y="239"/>
                    <a:pt x="198" y="239"/>
                    <a:pt x="197" y="239"/>
                  </a:cubicBezTo>
                  <a:cubicBezTo>
                    <a:pt x="196" y="238"/>
                    <a:pt x="197" y="239"/>
                    <a:pt x="196" y="239"/>
                  </a:cubicBezTo>
                  <a:cubicBezTo>
                    <a:pt x="195" y="239"/>
                    <a:pt x="195" y="238"/>
                    <a:pt x="195" y="238"/>
                  </a:cubicBezTo>
                  <a:cubicBezTo>
                    <a:pt x="194" y="238"/>
                    <a:pt x="195" y="238"/>
                    <a:pt x="194" y="239"/>
                  </a:cubicBezTo>
                  <a:close/>
                  <a:moveTo>
                    <a:pt x="208" y="193"/>
                  </a:moveTo>
                  <a:cubicBezTo>
                    <a:pt x="208" y="193"/>
                    <a:pt x="208" y="193"/>
                    <a:pt x="209" y="193"/>
                  </a:cubicBezTo>
                  <a:cubicBezTo>
                    <a:pt x="208" y="192"/>
                    <a:pt x="208" y="191"/>
                    <a:pt x="207" y="191"/>
                  </a:cubicBezTo>
                  <a:cubicBezTo>
                    <a:pt x="206" y="193"/>
                    <a:pt x="206" y="193"/>
                    <a:pt x="206" y="193"/>
                  </a:cubicBezTo>
                  <a:cubicBezTo>
                    <a:pt x="207" y="193"/>
                    <a:pt x="206" y="193"/>
                    <a:pt x="208" y="193"/>
                  </a:cubicBezTo>
                  <a:close/>
                  <a:moveTo>
                    <a:pt x="204" y="187"/>
                  </a:moveTo>
                  <a:cubicBezTo>
                    <a:pt x="204" y="189"/>
                    <a:pt x="203" y="188"/>
                    <a:pt x="202" y="189"/>
                  </a:cubicBezTo>
                  <a:cubicBezTo>
                    <a:pt x="205" y="189"/>
                    <a:pt x="205" y="189"/>
                    <a:pt x="205" y="189"/>
                  </a:cubicBezTo>
                  <a:cubicBezTo>
                    <a:pt x="205" y="188"/>
                    <a:pt x="205" y="189"/>
                    <a:pt x="205" y="188"/>
                  </a:cubicBezTo>
                  <a:cubicBezTo>
                    <a:pt x="204" y="187"/>
                    <a:pt x="205" y="188"/>
                    <a:pt x="204" y="187"/>
                  </a:cubicBezTo>
                  <a:close/>
                  <a:moveTo>
                    <a:pt x="205" y="247"/>
                  </a:moveTo>
                  <a:cubicBezTo>
                    <a:pt x="204" y="247"/>
                    <a:pt x="205" y="247"/>
                    <a:pt x="204" y="247"/>
                  </a:cubicBezTo>
                  <a:cubicBezTo>
                    <a:pt x="203" y="248"/>
                    <a:pt x="204" y="247"/>
                    <a:pt x="203" y="248"/>
                  </a:cubicBezTo>
                  <a:cubicBezTo>
                    <a:pt x="204" y="249"/>
                    <a:pt x="204" y="249"/>
                    <a:pt x="204" y="249"/>
                  </a:cubicBezTo>
                  <a:cubicBezTo>
                    <a:pt x="205" y="249"/>
                    <a:pt x="205" y="249"/>
                    <a:pt x="205" y="247"/>
                  </a:cubicBezTo>
                  <a:close/>
                  <a:moveTo>
                    <a:pt x="146" y="111"/>
                  </a:moveTo>
                  <a:cubicBezTo>
                    <a:pt x="146" y="110"/>
                    <a:pt x="146" y="111"/>
                    <a:pt x="146" y="110"/>
                  </a:cubicBezTo>
                  <a:cubicBezTo>
                    <a:pt x="144" y="112"/>
                    <a:pt x="147" y="113"/>
                    <a:pt x="148" y="113"/>
                  </a:cubicBezTo>
                  <a:cubicBezTo>
                    <a:pt x="147" y="111"/>
                    <a:pt x="147" y="113"/>
                    <a:pt x="146" y="111"/>
                  </a:cubicBezTo>
                  <a:cubicBezTo>
                    <a:pt x="146" y="111"/>
                    <a:pt x="146" y="111"/>
                    <a:pt x="146" y="111"/>
                  </a:cubicBezTo>
                  <a:close/>
                  <a:moveTo>
                    <a:pt x="178" y="247"/>
                  </a:moveTo>
                  <a:cubicBezTo>
                    <a:pt x="178" y="248"/>
                    <a:pt x="178" y="248"/>
                    <a:pt x="179" y="249"/>
                  </a:cubicBezTo>
                  <a:cubicBezTo>
                    <a:pt x="182" y="249"/>
                    <a:pt x="182" y="249"/>
                    <a:pt x="182" y="249"/>
                  </a:cubicBezTo>
                  <a:cubicBezTo>
                    <a:pt x="181" y="247"/>
                    <a:pt x="182" y="249"/>
                    <a:pt x="180" y="248"/>
                  </a:cubicBezTo>
                  <a:cubicBezTo>
                    <a:pt x="178" y="248"/>
                    <a:pt x="180" y="247"/>
                    <a:pt x="178" y="247"/>
                  </a:cubicBezTo>
                  <a:close/>
                  <a:moveTo>
                    <a:pt x="193" y="128"/>
                  </a:moveTo>
                  <a:cubicBezTo>
                    <a:pt x="195" y="126"/>
                    <a:pt x="195" y="126"/>
                    <a:pt x="195" y="126"/>
                  </a:cubicBezTo>
                  <a:cubicBezTo>
                    <a:pt x="194" y="125"/>
                    <a:pt x="192" y="125"/>
                    <a:pt x="193" y="128"/>
                  </a:cubicBezTo>
                  <a:close/>
                  <a:moveTo>
                    <a:pt x="195" y="133"/>
                  </a:moveTo>
                  <a:cubicBezTo>
                    <a:pt x="195" y="131"/>
                    <a:pt x="194" y="131"/>
                    <a:pt x="193" y="131"/>
                  </a:cubicBezTo>
                  <a:cubicBezTo>
                    <a:pt x="193" y="133"/>
                    <a:pt x="193" y="133"/>
                    <a:pt x="195" y="133"/>
                  </a:cubicBezTo>
                  <a:close/>
                  <a:moveTo>
                    <a:pt x="207" y="105"/>
                  </a:moveTo>
                  <a:cubicBezTo>
                    <a:pt x="206" y="104"/>
                    <a:pt x="206" y="104"/>
                    <a:pt x="205" y="104"/>
                  </a:cubicBezTo>
                  <a:cubicBezTo>
                    <a:pt x="205" y="105"/>
                    <a:pt x="206" y="107"/>
                    <a:pt x="207" y="107"/>
                  </a:cubicBezTo>
                  <a:cubicBezTo>
                    <a:pt x="207" y="106"/>
                    <a:pt x="207" y="106"/>
                    <a:pt x="207" y="105"/>
                  </a:cubicBezTo>
                  <a:close/>
                  <a:moveTo>
                    <a:pt x="179" y="173"/>
                  </a:moveTo>
                  <a:cubicBezTo>
                    <a:pt x="178" y="173"/>
                    <a:pt x="178" y="173"/>
                    <a:pt x="177" y="173"/>
                  </a:cubicBezTo>
                  <a:cubicBezTo>
                    <a:pt x="176" y="174"/>
                    <a:pt x="176" y="174"/>
                    <a:pt x="176" y="174"/>
                  </a:cubicBezTo>
                  <a:cubicBezTo>
                    <a:pt x="179" y="175"/>
                    <a:pt x="177" y="173"/>
                    <a:pt x="179" y="175"/>
                  </a:cubicBezTo>
                  <a:cubicBezTo>
                    <a:pt x="179" y="173"/>
                    <a:pt x="179" y="173"/>
                    <a:pt x="179" y="173"/>
                  </a:cubicBezTo>
                  <a:close/>
                  <a:moveTo>
                    <a:pt x="181" y="217"/>
                  </a:moveTo>
                  <a:cubicBezTo>
                    <a:pt x="181" y="217"/>
                    <a:pt x="181" y="217"/>
                    <a:pt x="181" y="217"/>
                  </a:cubicBezTo>
                  <a:cubicBezTo>
                    <a:pt x="181" y="218"/>
                    <a:pt x="181" y="217"/>
                    <a:pt x="182" y="217"/>
                  </a:cubicBezTo>
                  <a:cubicBezTo>
                    <a:pt x="184" y="216"/>
                    <a:pt x="183" y="217"/>
                    <a:pt x="184" y="216"/>
                  </a:cubicBezTo>
                  <a:cubicBezTo>
                    <a:pt x="183" y="215"/>
                    <a:pt x="183" y="215"/>
                    <a:pt x="183" y="215"/>
                  </a:cubicBezTo>
                  <a:cubicBezTo>
                    <a:pt x="182" y="216"/>
                    <a:pt x="181" y="216"/>
                    <a:pt x="181" y="217"/>
                  </a:cubicBezTo>
                  <a:close/>
                  <a:moveTo>
                    <a:pt x="170" y="184"/>
                  </a:moveTo>
                  <a:cubicBezTo>
                    <a:pt x="168" y="185"/>
                    <a:pt x="170" y="184"/>
                    <a:pt x="169" y="185"/>
                  </a:cubicBezTo>
                  <a:cubicBezTo>
                    <a:pt x="171" y="186"/>
                    <a:pt x="172" y="185"/>
                    <a:pt x="172" y="185"/>
                  </a:cubicBezTo>
                  <a:cubicBezTo>
                    <a:pt x="171" y="184"/>
                    <a:pt x="173" y="184"/>
                    <a:pt x="170" y="184"/>
                  </a:cubicBezTo>
                  <a:close/>
                  <a:moveTo>
                    <a:pt x="218" y="239"/>
                  </a:moveTo>
                  <a:cubicBezTo>
                    <a:pt x="220" y="238"/>
                    <a:pt x="220" y="239"/>
                    <a:pt x="222" y="238"/>
                  </a:cubicBezTo>
                  <a:cubicBezTo>
                    <a:pt x="222" y="238"/>
                    <a:pt x="223" y="238"/>
                    <a:pt x="221" y="238"/>
                  </a:cubicBezTo>
                  <a:cubicBezTo>
                    <a:pt x="221" y="237"/>
                    <a:pt x="220" y="238"/>
                    <a:pt x="219" y="238"/>
                  </a:cubicBezTo>
                  <a:cubicBezTo>
                    <a:pt x="218" y="239"/>
                    <a:pt x="219" y="238"/>
                    <a:pt x="218" y="239"/>
                  </a:cubicBezTo>
                  <a:close/>
                  <a:moveTo>
                    <a:pt x="158" y="196"/>
                  </a:moveTo>
                  <a:cubicBezTo>
                    <a:pt x="159" y="196"/>
                    <a:pt x="158" y="197"/>
                    <a:pt x="161" y="196"/>
                  </a:cubicBezTo>
                  <a:cubicBezTo>
                    <a:pt x="162" y="196"/>
                    <a:pt x="162" y="196"/>
                    <a:pt x="163" y="195"/>
                  </a:cubicBezTo>
                  <a:cubicBezTo>
                    <a:pt x="162" y="195"/>
                    <a:pt x="162" y="195"/>
                    <a:pt x="161" y="195"/>
                  </a:cubicBezTo>
                  <a:cubicBezTo>
                    <a:pt x="158" y="196"/>
                    <a:pt x="158" y="196"/>
                    <a:pt x="158" y="196"/>
                  </a:cubicBezTo>
                  <a:close/>
                  <a:moveTo>
                    <a:pt x="226" y="240"/>
                  </a:moveTo>
                  <a:cubicBezTo>
                    <a:pt x="226" y="241"/>
                    <a:pt x="225" y="240"/>
                    <a:pt x="226" y="241"/>
                  </a:cubicBezTo>
                  <a:cubicBezTo>
                    <a:pt x="227" y="241"/>
                    <a:pt x="227" y="241"/>
                    <a:pt x="228" y="241"/>
                  </a:cubicBezTo>
                  <a:cubicBezTo>
                    <a:pt x="227" y="240"/>
                    <a:pt x="228" y="239"/>
                    <a:pt x="226" y="240"/>
                  </a:cubicBezTo>
                  <a:close/>
                  <a:moveTo>
                    <a:pt x="196" y="94"/>
                  </a:moveTo>
                  <a:cubicBezTo>
                    <a:pt x="194" y="95"/>
                    <a:pt x="194" y="95"/>
                    <a:pt x="194" y="95"/>
                  </a:cubicBezTo>
                  <a:cubicBezTo>
                    <a:pt x="195" y="95"/>
                    <a:pt x="196" y="95"/>
                    <a:pt x="197" y="93"/>
                  </a:cubicBezTo>
                  <a:cubicBezTo>
                    <a:pt x="196" y="93"/>
                    <a:pt x="196" y="93"/>
                    <a:pt x="195" y="92"/>
                  </a:cubicBezTo>
                  <a:cubicBezTo>
                    <a:pt x="195" y="93"/>
                    <a:pt x="195" y="93"/>
                    <a:pt x="195" y="93"/>
                  </a:cubicBezTo>
                  <a:cubicBezTo>
                    <a:pt x="195" y="93"/>
                    <a:pt x="195" y="93"/>
                    <a:pt x="196" y="94"/>
                  </a:cubicBezTo>
                  <a:close/>
                  <a:moveTo>
                    <a:pt x="205" y="171"/>
                  </a:moveTo>
                  <a:cubicBezTo>
                    <a:pt x="206" y="171"/>
                    <a:pt x="209" y="169"/>
                    <a:pt x="206" y="168"/>
                  </a:cubicBezTo>
                  <a:cubicBezTo>
                    <a:pt x="206" y="169"/>
                    <a:pt x="207" y="168"/>
                    <a:pt x="206" y="170"/>
                  </a:cubicBezTo>
                  <a:cubicBezTo>
                    <a:pt x="205" y="170"/>
                    <a:pt x="205" y="170"/>
                    <a:pt x="205" y="171"/>
                  </a:cubicBezTo>
                  <a:close/>
                  <a:moveTo>
                    <a:pt x="206" y="111"/>
                  </a:moveTo>
                  <a:cubicBezTo>
                    <a:pt x="206" y="110"/>
                    <a:pt x="207" y="110"/>
                    <a:pt x="207" y="110"/>
                  </a:cubicBezTo>
                  <a:cubicBezTo>
                    <a:pt x="207" y="109"/>
                    <a:pt x="207" y="110"/>
                    <a:pt x="207" y="109"/>
                  </a:cubicBezTo>
                  <a:cubicBezTo>
                    <a:pt x="207" y="107"/>
                    <a:pt x="207" y="109"/>
                    <a:pt x="207" y="108"/>
                  </a:cubicBezTo>
                  <a:cubicBezTo>
                    <a:pt x="206" y="108"/>
                    <a:pt x="205" y="109"/>
                    <a:pt x="206" y="111"/>
                  </a:cubicBezTo>
                  <a:close/>
                  <a:moveTo>
                    <a:pt x="157" y="111"/>
                  </a:moveTo>
                  <a:cubicBezTo>
                    <a:pt x="154" y="109"/>
                    <a:pt x="154" y="109"/>
                    <a:pt x="154" y="110"/>
                  </a:cubicBezTo>
                  <a:cubicBezTo>
                    <a:pt x="155" y="111"/>
                    <a:pt x="153" y="110"/>
                    <a:pt x="155" y="111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2"/>
                    <a:pt x="156" y="112"/>
                    <a:pt x="157" y="111"/>
                  </a:cubicBezTo>
                  <a:close/>
                  <a:moveTo>
                    <a:pt x="215" y="251"/>
                  </a:moveTo>
                  <a:cubicBezTo>
                    <a:pt x="215" y="252"/>
                    <a:pt x="215" y="252"/>
                    <a:pt x="217" y="252"/>
                  </a:cubicBezTo>
                  <a:cubicBezTo>
                    <a:pt x="218" y="252"/>
                    <a:pt x="218" y="251"/>
                    <a:pt x="219" y="251"/>
                  </a:cubicBezTo>
                  <a:cubicBezTo>
                    <a:pt x="218" y="250"/>
                    <a:pt x="216" y="251"/>
                    <a:pt x="215" y="251"/>
                  </a:cubicBezTo>
                  <a:close/>
                  <a:moveTo>
                    <a:pt x="204" y="179"/>
                  </a:moveTo>
                  <a:cubicBezTo>
                    <a:pt x="205" y="178"/>
                    <a:pt x="205" y="179"/>
                    <a:pt x="205" y="178"/>
                  </a:cubicBezTo>
                  <a:cubicBezTo>
                    <a:pt x="205" y="178"/>
                    <a:pt x="205" y="177"/>
                    <a:pt x="204" y="177"/>
                  </a:cubicBezTo>
                  <a:cubicBezTo>
                    <a:pt x="202" y="178"/>
                    <a:pt x="202" y="178"/>
                    <a:pt x="202" y="178"/>
                  </a:cubicBezTo>
                  <a:cubicBezTo>
                    <a:pt x="203" y="179"/>
                    <a:pt x="203" y="179"/>
                    <a:pt x="204" y="179"/>
                  </a:cubicBezTo>
                  <a:close/>
                  <a:moveTo>
                    <a:pt x="203" y="175"/>
                  </a:moveTo>
                  <a:cubicBezTo>
                    <a:pt x="205" y="175"/>
                    <a:pt x="204" y="175"/>
                    <a:pt x="205" y="174"/>
                  </a:cubicBezTo>
                  <a:cubicBezTo>
                    <a:pt x="203" y="173"/>
                    <a:pt x="203" y="174"/>
                    <a:pt x="202" y="174"/>
                  </a:cubicBezTo>
                  <a:cubicBezTo>
                    <a:pt x="202" y="175"/>
                    <a:pt x="202" y="175"/>
                    <a:pt x="203" y="175"/>
                  </a:cubicBezTo>
                  <a:close/>
                  <a:moveTo>
                    <a:pt x="208" y="113"/>
                  </a:moveTo>
                  <a:cubicBezTo>
                    <a:pt x="208" y="113"/>
                    <a:pt x="208" y="113"/>
                    <a:pt x="208" y="113"/>
                  </a:cubicBezTo>
                  <a:cubicBezTo>
                    <a:pt x="208" y="112"/>
                    <a:pt x="208" y="112"/>
                    <a:pt x="207" y="111"/>
                  </a:cubicBezTo>
                  <a:cubicBezTo>
                    <a:pt x="207" y="112"/>
                    <a:pt x="206" y="111"/>
                    <a:pt x="206" y="113"/>
                  </a:cubicBezTo>
                  <a:cubicBezTo>
                    <a:pt x="207" y="113"/>
                    <a:pt x="208" y="113"/>
                    <a:pt x="208" y="113"/>
                  </a:cubicBezTo>
                  <a:close/>
                  <a:moveTo>
                    <a:pt x="169" y="95"/>
                  </a:moveTo>
                  <a:cubicBezTo>
                    <a:pt x="170" y="95"/>
                    <a:pt x="170" y="94"/>
                    <a:pt x="170" y="93"/>
                  </a:cubicBezTo>
                  <a:cubicBezTo>
                    <a:pt x="170" y="90"/>
                    <a:pt x="170" y="90"/>
                    <a:pt x="170" y="90"/>
                  </a:cubicBezTo>
                  <a:cubicBezTo>
                    <a:pt x="170" y="90"/>
                    <a:pt x="169" y="91"/>
                    <a:pt x="169" y="92"/>
                  </a:cubicBezTo>
                  <a:cubicBezTo>
                    <a:pt x="169" y="93"/>
                    <a:pt x="169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5"/>
                    <a:pt x="169" y="95"/>
                    <a:pt x="169" y="95"/>
                  </a:cubicBezTo>
                  <a:close/>
                  <a:moveTo>
                    <a:pt x="174" y="235"/>
                  </a:moveTo>
                  <a:cubicBezTo>
                    <a:pt x="174" y="234"/>
                    <a:pt x="174" y="234"/>
                    <a:pt x="173" y="233"/>
                  </a:cubicBezTo>
                  <a:cubicBezTo>
                    <a:pt x="172" y="233"/>
                    <a:pt x="172" y="233"/>
                    <a:pt x="171" y="233"/>
                  </a:cubicBezTo>
                  <a:cubicBezTo>
                    <a:pt x="171" y="234"/>
                    <a:pt x="173" y="235"/>
                    <a:pt x="174" y="235"/>
                  </a:cubicBezTo>
                  <a:close/>
                  <a:moveTo>
                    <a:pt x="176" y="181"/>
                  </a:moveTo>
                  <a:cubicBezTo>
                    <a:pt x="178" y="182"/>
                    <a:pt x="177" y="181"/>
                    <a:pt x="178" y="181"/>
                  </a:cubicBezTo>
                  <a:cubicBezTo>
                    <a:pt x="180" y="181"/>
                    <a:pt x="180" y="181"/>
                    <a:pt x="180" y="181"/>
                  </a:cubicBezTo>
                  <a:cubicBezTo>
                    <a:pt x="180" y="180"/>
                    <a:pt x="180" y="180"/>
                    <a:pt x="180" y="180"/>
                  </a:cubicBezTo>
                  <a:cubicBezTo>
                    <a:pt x="179" y="180"/>
                    <a:pt x="177" y="180"/>
                    <a:pt x="176" y="181"/>
                  </a:cubicBezTo>
                  <a:close/>
                  <a:moveTo>
                    <a:pt x="203" y="134"/>
                  </a:moveTo>
                  <a:cubicBezTo>
                    <a:pt x="202" y="132"/>
                    <a:pt x="203" y="134"/>
                    <a:pt x="203" y="132"/>
                  </a:cubicBezTo>
                  <a:cubicBezTo>
                    <a:pt x="201" y="132"/>
                    <a:pt x="202" y="132"/>
                    <a:pt x="202" y="133"/>
                  </a:cubicBezTo>
                  <a:cubicBezTo>
                    <a:pt x="202" y="134"/>
                    <a:pt x="202" y="134"/>
                    <a:pt x="202" y="135"/>
                  </a:cubicBezTo>
                  <a:cubicBezTo>
                    <a:pt x="203" y="135"/>
                    <a:pt x="204" y="135"/>
                    <a:pt x="204" y="134"/>
                  </a:cubicBezTo>
                  <a:cubicBezTo>
                    <a:pt x="203" y="134"/>
                    <a:pt x="203" y="134"/>
                    <a:pt x="203" y="134"/>
                  </a:cubicBezTo>
                  <a:close/>
                  <a:moveTo>
                    <a:pt x="191" y="243"/>
                  </a:moveTo>
                  <a:cubicBezTo>
                    <a:pt x="192" y="241"/>
                    <a:pt x="191" y="243"/>
                    <a:pt x="192" y="241"/>
                  </a:cubicBezTo>
                  <a:cubicBezTo>
                    <a:pt x="191" y="240"/>
                    <a:pt x="191" y="240"/>
                    <a:pt x="191" y="241"/>
                  </a:cubicBezTo>
                  <a:cubicBezTo>
                    <a:pt x="190" y="242"/>
                    <a:pt x="191" y="241"/>
                    <a:pt x="190" y="242"/>
                  </a:cubicBezTo>
                  <a:cubicBezTo>
                    <a:pt x="189" y="242"/>
                    <a:pt x="189" y="242"/>
                    <a:pt x="188" y="242"/>
                  </a:cubicBezTo>
                  <a:cubicBezTo>
                    <a:pt x="191" y="243"/>
                    <a:pt x="191" y="243"/>
                    <a:pt x="191" y="243"/>
                  </a:cubicBezTo>
                  <a:close/>
                  <a:moveTo>
                    <a:pt x="186" y="35"/>
                  </a:moveTo>
                  <a:cubicBezTo>
                    <a:pt x="187" y="35"/>
                    <a:pt x="189" y="34"/>
                    <a:pt x="190" y="33"/>
                  </a:cubicBezTo>
                  <a:cubicBezTo>
                    <a:pt x="188" y="33"/>
                    <a:pt x="186" y="34"/>
                    <a:pt x="186" y="35"/>
                  </a:cubicBezTo>
                  <a:close/>
                  <a:moveTo>
                    <a:pt x="145" y="172"/>
                  </a:moveTo>
                  <a:cubicBezTo>
                    <a:pt x="146" y="172"/>
                    <a:pt x="145" y="172"/>
                    <a:pt x="147" y="172"/>
                  </a:cubicBezTo>
                  <a:cubicBezTo>
                    <a:pt x="147" y="172"/>
                    <a:pt x="148" y="172"/>
                    <a:pt x="148" y="172"/>
                  </a:cubicBezTo>
                  <a:cubicBezTo>
                    <a:pt x="148" y="170"/>
                    <a:pt x="146" y="171"/>
                    <a:pt x="145" y="172"/>
                  </a:cubicBezTo>
                  <a:close/>
                  <a:moveTo>
                    <a:pt x="152" y="170"/>
                  </a:moveTo>
                  <a:cubicBezTo>
                    <a:pt x="152" y="171"/>
                    <a:pt x="152" y="171"/>
                    <a:pt x="154" y="171"/>
                  </a:cubicBezTo>
                  <a:cubicBezTo>
                    <a:pt x="155" y="171"/>
                    <a:pt x="155" y="171"/>
                    <a:pt x="155" y="170"/>
                  </a:cubicBezTo>
                  <a:cubicBezTo>
                    <a:pt x="154" y="168"/>
                    <a:pt x="152" y="170"/>
                    <a:pt x="152" y="170"/>
                  </a:cubicBezTo>
                  <a:close/>
                  <a:moveTo>
                    <a:pt x="177" y="217"/>
                  </a:moveTo>
                  <a:cubicBezTo>
                    <a:pt x="179" y="216"/>
                    <a:pt x="177" y="216"/>
                    <a:pt x="180" y="216"/>
                  </a:cubicBezTo>
                  <a:cubicBezTo>
                    <a:pt x="180" y="215"/>
                    <a:pt x="180" y="215"/>
                    <a:pt x="180" y="215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76" y="215"/>
                    <a:pt x="176" y="215"/>
                    <a:pt x="176" y="215"/>
                  </a:cubicBezTo>
                  <a:cubicBezTo>
                    <a:pt x="177" y="217"/>
                    <a:pt x="177" y="217"/>
                    <a:pt x="177" y="217"/>
                  </a:cubicBezTo>
                  <a:close/>
                  <a:moveTo>
                    <a:pt x="206" y="165"/>
                  </a:moveTo>
                  <a:cubicBezTo>
                    <a:pt x="207" y="165"/>
                    <a:pt x="207" y="165"/>
                    <a:pt x="207" y="164"/>
                  </a:cubicBezTo>
                  <a:cubicBezTo>
                    <a:pt x="208" y="163"/>
                    <a:pt x="208" y="163"/>
                    <a:pt x="208" y="162"/>
                  </a:cubicBezTo>
                  <a:cubicBezTo>
                    <a:pt x="206" y="162"/>
                    <a:pt x="207" y="163"/>
                    <a:pt x="206" y="162"/>
                  </a:cubicBezTo>
                  <a:cubicBezTo>
                    <a:pt x="206" y="163"/>
                    <a:pt x="206" y="164"/>
                    <a:pt x="206" y="165"/>
                  </a:cubicBezTo>
                  <a:close/>
                  <a:moveTo>
                    <a:pt x="214" y="131"/>
                  </a:moveTo>
                  <a:cubicBezTo>
                    <a:pt x="213" y="131"/>
                    <a:pt x="213" y="131"/>
                    <a:pt x="213" y="130"/>
                  </a:cubicBezTo>
                  <a:cubicBezTo>
                    <a:pt x="212" y="132"/>
                    <a:pt x="212" y="131"/>
                    <a:pt x="214" y="132"/>
                  </a:cubicBezTo>
                  <a:cubicBezTo>
                    <a:pt x="215" y="133"/>
                    <a:pt x="215" y="133"/>
                    <a:pt x="216" y="134"/>
                  </a:cubicBezTo>
                  <a:cubicBezTo>
                    <a:pt x="215" y="132"/>
                    <a:pt x="214" y="133"/>
                    <a:pt x="214" y="132"/>
                  </a:cubicBezTo>
                  <a:cubicBezTo>
                    <a:pt x="214" y="131"/>
                    <a:pt x="214" y="131"/>
                    <a:pt x="214" y="131"/>
                  </a:cubicBezTo>
                  <a:close/>
                  <a:moveTo>
                    <a:pt x="168" y="182"/>
                  </a:moveTo>
                  <a:cubicBezTo>
                    <a:pt x="169" y="182"/>
                    <a:pt x="170" y="182"/>
                    <a:pt x="172" y="182"/>
                  </a:cubicBezTo>
                  <a:cubicBezTo>
                    <a:pt x="172" y="180"/>
                    <a:pt x="172" y="180"/>
                    <a:pt x="172" y="180"/>
                  </a:cubicBezTo>
                  <a:cubicBezTo>
                    <a:pt x="170" y="181"/>
                    <a:pt x="171" y="181"/>
                    <a:pt x="170" y="181"/>
                  </a:cubicBezTo>
                  <a:cubicBezTo>
                    <a:pt x="169" y="182"/>
                    <a:pt x="169" y="181"/>
                    <a:pt x="168" y="182"/>
                  </a:cubicBezTo>
                  <a:close/>
                  <a:moveTo>
                    <a:pt x="168" y="175"/>
                  </a:moveTo>
                  <a:cubicBezTo>
                    <a:pt x="169" y="176"/>
                    <a:pt x="168" y="175"/>
                    <a:pt x="169" y="175"/>
                  </a:cubicBezTo>
                  <a:cubicBezTo>
                    <a:pt x="169" y="175"/>
                    <a:pt x="170" y="175"/>
                    <a:pt x="171" y="175"/>
                  </a:cubicBezTo>
                  <a:cubicBezTo>
                    <a:pt x="171" y="176"/>
                    <a:pt x="171" y="176"/>
                    <a:pt x="172" y="177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74"/>
                    <a:pt x="171" y="174"/>
                    <a:pt x="170" y="174"/>
                  </a:cubicBezTo>
                  <a:cubicBezTo>
                    <a:pt x="168" y="175"/>
                    <a:pt x="169" y="174"/>
                    <a:pt x="168" y="175"/>
                  </a:cubicBezTo>
                  <a:close/>
                  <a:moveTo>
                    <a:pt x="172" y="188"/>
                  </a:moveTo>
                  <a:cubicBezTo>
                    <a:pt x="172" y="187"/>
                    <a:pt x="172" y="188"/>
                    <a:pt x="172" y="187"/>
                  </a:cubicBezTo>
                  <a:cubicBezTo>
                    <a:pt x="170" y="187"/>
                    <a:pt x="173" y="187"/>
                    <a:pt x="169" y="188"/>
                  </a:cubicBezTo>
                  <a:cubicBezTo>
                    <a:pt x="170" y="190"/>
                    <a:pt x="169" y="189"/>
                    <a:pt x="170" y="189"/>
                  </a:cubicBezTo>
                  <a:cubicBezTo>
                    <a:pt x="172" y="188"/>
                    <a:pt x="172" y="188"/>
                    <a:pt x="172" y="188"/>
                  </a:cubicBezTo>
                  <a:close/>
                  <a:moveTo>
                    <a:pt x="148" y="145"/>
                  </a:moveTo>
                  <a:cubicBezTo>
                    <a:pt x="148" y="145"/>
                    <a:pt x="148" y="144"/>
                    <a:pt x="148" y="142"/>
                  </a:cubicBezTo>
                  <a:cubicBezTo>
                    <a:pt x="146" y="143"/>
                    <a:pt x="147" y="146"/>
                    <a:pt x="147" y="147"/>
                  </a:cubicBezTo>
                  <a:cubicBezTo>
                    <a:pt x="148" y="148"/>
                    <a:pt x="147" y="147"/>
                    <a:pt x="148" y="147"/>
                  </a:cubicBezTo>
                  <a:cubicBezTo>
                    <a:pt x="148" y="147"/>
                    <a:pt x="149" y="148"/>
                    <a:pt x="148" y="145"/>
                  </a:cubicBezTo>
                  <a:close/>
                  <a:moveTo>
                    <a:pt x="203" y="153"/>
                  </a:moveTo>
                  <a:cubicBezTo>
                    <a:pt x="203" y="152"/>
                    <a:pt x="203" y="152"/>
                    <a:pt x="203" y="151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2" y="151"/>
                    <a:pt x="201" y="152"/>
                    <a:pt x="202" y="153"/>
                  </a:cubicBezTo>
                  <a:cubicBezTo>
                    <a:pt x="203" y="154"/>
                    <a:pt x="203" y="155"/>
                    <a:pt x="204" y="154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3" y="153"/>
                    <a:pt x="203" y="153"/>
                    <a:pt x="203" y="153"/>
                  </a:cubicBezTo>
                  <a:close/>
                  <a:moveTo>
                    <a:pt x="193" y="125"/>
                  </a:moveTo>
                  <a:cubicBezTo>
                    <a:pt x="194" y="123"/>
                    <a:pt x="193" y="124"/>
                    <a:pt x="195" y="122"/>
                  </a:cubicBezTo>
                  <a:cubicBezTo>
                    <a:pt x="193" y="121"/>
                    <a:pt x="195" y="122"/>
                    <a:pt x="193" y="121"/>
                  </a:cubicBezTo>
                  <a:cubicBezTo>
                    <a:pt x="192" y="123"/>
                    <a:pt x="193" y="121"/>
                    <a:pt x="193" y="123"/>
                  </a:cubicBezTo>
                  <a:cubicBezTo>
                    <a:pt x="193" y="125"/>
                    <a:pt x="192" y="124"/>
                    <a:pt x="193" y="125"/>
                  </a:cubicBezTo>
                  <a:close/>
                  <a:moveTo>
                    <a:pt x="215" y="194"/>
                  </a:moveTo>
                  <a:cubicBezTo>
                    <a:pt x="214" y="194"/>
                    <a:pt x="215" y="194"/>
                    <a:pt x="214" y="194"/>
                  </a:cubicBezTo>
                  <a:cubicBezTo>
                    <a:pt x="214" y="194"/>
                    <a:pt x="214" y="195"/>
                    <a:pt x="214" y="194"/>
                  </a:cubicBezTo>
                  <a:cubicBezTo>
                    <a:pt x="214" y="194"/>
                    <a:pt x="214" y="195"/>
                    <a:pt x="214" y="195"/>
                  </a:cubicBezTo>
                  <a:cubicBezTo>
                    <a:pt x="215" y="195"/>
                    <a:pt x="215" y="196"/>
                    <a:pt x="216" y="197"/>
                  </a:cubicBezTo>
                  <a:cubicBezTo>
                    <a:pt x="219" y="196"/>
                    <a:pt x="219" y="196"/>
                    <a:pt x="219" y="196"/>
                  </a:cubicBezTo>
                  <a:cubicBezTo>
                    <a:pt x="217" y="195"/>
                    <a:pt x="217" y="196"/>
                    <a:pt x="215" y="196"/>
                  </a:cubicBezTo>
                  <a:cubicBezTo>
                    <a:pt x="215" y="194"/>
                    <a:pt x="215" y="194"/>
                    <a:pt x="215" y="194"/>
                  </a:cubicBezTo>
                  <a:close/>
                  <a:moveTo>
                    <a:pt x="166" y="238"/>
                  </a:moveTo>
                  <a:cubicBezTo>
                    <a:pt x="167" y="239"/>
                    <a:pt x="170" y="240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1" y="239"/>
                    <a:pt x="171" y="239"/>
                    <a:pt x="170" y="239"/>
                  </a:cubicBezTo>
                  <a:cubicBezTo>
                    <a:pt x="167" y="238"/>
                    <a:pt x="167" y="238"/>
                    <a:pt x="167" y="238"/>
                  </a:cubicBezTo>
                  <a:cubicBezTo>
                    <a:pt x="166" y="238"/>
                    <a:pt x="166" y="238"/>
                    <a:pt x="166" y="238"/>
                  </a:cubicBezTo>
                  <a:close/>
                  <a:moveTo>
                    <a:pt x="210" y="67"/>
                  </a:moveTo>
                  <a:cubicBezTo>
                    <a:pt x="211" y="67"/>
                    <a:pt x="211" y="67"/>
                    <a:pt x="212" y="67"/>
                  </a:cubicBezTo>
                  <a:cubicBezTo>
                    <a:pt x="212" y="66"/>
                    <a:pt x="212" y="66"/>
                    <a:pt x="213" y="65"/>
                  </a:cubicBezTo>
                  <a:cubicBezTo>
                    <a:pt x="211" y="64"/>
                    <a:pt x="212" y="65"/>
                    <a:pt x="211" y="64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0" y="67"/>
                    <a:pt x="211" y="64"/>
                    <a:pt x="211" y="66"/>
                  </a:cubicBezTo>
                  <a:cubicBezTo>
                    <a:pt x="210" y="67"/>
                    <a:pt x="210" y="66"/>
                    <a:pt x="210" y="67"/>
                  </a:cubicBezTo>
                  <a:close/>
                  <a:moveTo>
                    <a:pt x="157" y="233"/>
                  </a:moveTo>
                  <a:cubicBezTo>
                    <a:pt x="158" y="234"/>
                    <a:pt x="157" y="233"/>
                    <a:pt x="158" y="233"/>
                  </a:cubicBezTo>
                  <a:cubicBezTo>
                    <a:pt x="160" y="233"/>
                    <a:pt x="160" y="233"/>
                    <a:pt x="161" y="233"/>
                  </a:cubicBezTo>
                  <a:cubicBezTo>
                    <a:pt x="162" y="234"/>
                    <a:pt x="161" y="234"/>
                    <a:pt x="162" y="234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61" y="232"/>
                    <a:pt x="158" y="232"/>
                    <a:pt x="157" y="233"/>
                  </a:cubicBezTo>
                  <a:close/>
                  <a:moveTo>
                    <a:pt x="139" y="75"/>
                  </a:moveTo>
                  <a:cubicBezTo>
                    <a:pt x="140" y="76"/>
                    <a:pt x="142" y="75"/>
                    <a:pt x="141" y="74"/>
                  </a:cubicBezTo>
                  <a:cubicBezTo>
                    <a:pt x="141" y="72"/>
                    <a:pt x="139" y="75"/>
                    <a:pt x="139" y="75"/>
                  </a:cubicBezTo>
                  <a:close/>
                  <a:moveTo>
                    <a:pt x="206" y="104"/>
                  </a:moveTo>
                  <a:cubicBezTo>
                    <a:pt x="207" y="103"/>
                    <a:pt x="206" y="104"/>
                    <a:pt x="207" y="103"/>
                  </a:cubicBezTo>
                  <a:cubicBezTo>
                    <a:pt x="208" y="101"/>
                    <a:pt x="206" y="100"/>
                    <a:pt x="206" y="100"/>
                  </a:cubicBezTo>
                  <a:cubicBezTo>
                    <a:pt x="206" y="104"/>
                    <a:pt x="206" y="104"/>
                    <a:pt x="206" y="104"/>
                  </a:cubicBezTo>
                  <a:close/>
                  <a:moveTo>
                    <a:pt x="208" y="172"/>
                  </a:moveTo>
                  <a:cubicBezTo>
                    <a:pt x="209" y="171"/>
                    <a:pt x="208" y="172"/>
                    <a:pt x="209" y="170"/>
                  </a:cubicBezTo>
                  <a:cubicBezTo>
                    <a:pt x="211" y="171"/>
                    <a:pt x="210" y="170"/>
                    <a:pt x="211" y="171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08" y="171"/>
                    <a:pt x="208" y="171"/>
                  </a:cubicBezTo>
                  <a:cubicBezTo>
                    <a:pt x="207" y="172"/>
                    <a:pt x="208" y="172"/>
                    <a:pt x="208" y="172"/>
                  </a:cubicBezTo>
                  <a:close/>
                  <a:moveTo>
                    <a:pt x="156" y="246"/>
                  </a:moveTo>
                  <a:cubicBezTo>
                    <a:pt x="156" y="244"/>
                    <a:pt x="156" y="244"/>
                    <a:pt x="156" y="244"/>
                  </a:cubicBezTo>
                  <a:cubicBezTo>
                    <a:pt x="154" y="245"/>
                    <a:pt x="155" y="245"/>
                    <a:pt x="156" y="246"/>
                  </a:cubicBezTo>
                  <a:cubicBezTo>
                    <a:pt x="156" y="247"/>
                    <a:pt x="156" y="247"/>
                    <a:pt x="155" y="248"/>
                  </a:cubicBezTo>
                  <a:cubicBezTo>
                    <a:pt x="157" y="248"/>
                    <a:pt x="157" y="248"/>
                    <a:pt x="157" y="248"/>
                  </a:cubicBezTo>
                  <a:cubicBezTo>
                    <a:pt x="156" y="246"/>
                    <a:pt x="156" y="246"/>
                    <a:pt x="156" y="246"/>
                  </a:cubicBezTo>
                  <a:close/>
                  <a:moveTo>
                    <a:pt x="141" y="86"/>
                  </a:moveTo>
                  <a:cubicBezTo>
                    <a:pt x="143" y="86"/>
                    <a:pt x="143" y="86"/>
                    <a:pt x="144" y="85"/>
                  </a:cubicBezTo>
                  <a:cubicBezTo>
                    <a:pt x="144" y="83"/>
                    <a:pt x="144" y="83"/>
                    <a:pt x="144" y="83"/>
                  </a:cubicBezTo>
                  <a:cubicBezTo>
                    <a:pt x="143" y="84"/>
                    <a:pt x="144" y="84"/>
                    <a:pt x="143" y="85"/>
                  </a:cubicBezTo>
                  <a:cubicBezTo>
                    <a:pt x="141" y="86"/>
                    <a:pt x="142" y="85"/>
                    <a:pt x="141" y="86"/>
                  </a:cubicBezTo>
                  <a:close/>
                  <a:moveTo>
                    <a:pt x="192" y="165"/>
                  </a:moveTo>
                  <a:cubicBezTo>
                    <a:pt x="193" y="166"/>
                    <a:pt x="193" y="165"/>
                    <a:pt x="195" y="165"/>
                  </a:cubicBezTo>
                  <a:cubicBezTo>
                    <a:pt x="196" y="165"/>
                    <a:pt x="196" y="166"/>
                    <a:pt x="196" y="164"/>
                  </a:cubicBezTo>
                  <a:cubicBezTo>
                    <a:pt x="195" y="164"/>
                    <a:pt x="194" y="164"/>
                    <a:pt x="193" y="164"/>
                  </a:cubicBezTo>
                  <a:cubicBezTo>
                    <a:pt x="192" y="164"/>
                    <a:pt x="192" y="164"/>
                    <a:pt x="192" y="165"/>
                  </a:cubicBezTo>
                  <a:close/>
                  <a:moveTo>
                    <a:pt x="206" y="196"/>
                  </a:moveTo>
                  <a:cubicBezTo>
                    <a:pt x="207" y="198"/>
                    <a:pt x="210" y="197"/>
                    <a:pt x="210" y="195"/>
                  </a:cubicBezTo>
                  <a:cubicBezTo>
                    <a:pt x="207" y="195"/>
                    <a:pt x="210" y="195"/>
                    <a:pt x="208" y="195"/>
                  </a:cubicBezTo>
                  <a:cubicBezTo>
                    <a:pt x="207" y="195"/>
                    <a:pt x="207" y="195"/>
                    <a:pt x="206" y="196"/>
                  </a:cubicBezTo>
                  <a:close/>
                  <a:moveTo>
                    <a:pt x="211" y="182"/>
                  </a:moveTo>
                  <a:cubicBezTo>
                    <a:pt x="212" y="182"/>
                    <a:pt x="210" y="182"/>
                    <a:pt x="212" y="182"/>
                  </a:cubicBezTo>
                  <a:cubicBezTo>
                    <a:pt x="213" y="182"/>
                    <a:pt x="212" y="183"/>
                    <a:pt x="213" y="181"/>
                  </a:cubicBezTo>
                  <a:cubicBezTo>
                    <a:pt x="212" y="180"/>
                    <a:pt x="209" y="180"/>
                    <a:pt x="208" y="181"/>
                  </a:cubicBezTo>
                  <a:cubicBezTo>
                    <a:pt x="209" y="182"/>
                    <a:pt x="208" y="182"/>
                    <a:pt x="210" y="182"/>
                  </a:cubicBezTo>
                  <a:cubicBezTo>
                    <a:pt x="211" y="182"/>
                    <a:pt x="210" y="182"/>
                    <a:pt x="211" y="182"/>
                  </a:cubicBezTo>
                  <a:close/>
                  <a:moveTo>
                    <a:pt x="146" y="242"/>
                  </a:moveTo>
                  <a:cubicBezTo>
                    <a:pt x="147" y="242"/>
                    <a:pt x="150" y="242"/>
                    <a:pt x="151" y="241"/>
                  </a:cubicBezTo>
                  <a:cubicBezTo>
                    <a:pt x="151" y="240"/>
                    <a:pt x="151" y="241"/>
                    <a:pt x="150" y="241"/>
                  </a:cubicBezTo>
                  <a:cubicBezTo>
                    <a:pt x="149" y="240"/>
                    <a:pt x="150" y="241"/>
                    <a:pt x="150" y="241"/>
                  </a:cubicBezTo>
                  <a:cubicBezTo>
                    <a:pt x="147" y="241"/>
                    <a:pt x="147" y="240"/>
                    <a:pt x="146" y="242"/>
                  </a:cubicBezTo>
                  <a:close/>
                  <a:moveTo>
                    <a:pt x="215" y="69"/>
                  </a:moveTo>
                  <a:cubicBezTo>
                    <a:pt x="214" y="69"/>
                    <a:pt x="213" y="69"/>
                    <a:pt x="213" y="69"/>
                  </a:cubicBezTo>
                  <a:cubicBezTo>
                    <a:pt x="212" y="68"/>
                    <a:pt x="213" y="68"/>
                    <a:pt x="212" y="68"/>
                  </a:cubicBezTo>
                  <a:cubicBezTo>
                    <a:pt x="211" y="68"/>
                    <a:pt x="211" y="69"/>
                    <a:pt x="212" y="70"/>
                  </a:cubicBezTo>
                  <a:cubicBezTo>
                    <a:pt x="214" y="71"/>
                    <a:pt x="215" y="69"/>
                    <a:pt x="215" y="69"/>
                  </a:cubicBezTo>
                  <a:close/>
                  <a:moveTo>
                    <a:pt x="186" y="233"/>
                  </a:moveTo>
                  <a:cubicBezTo>
                    <a:pt x="189" y="235"/>
                    <a:pt x="189" y="235"/>
                    <a:pt x="189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1" y="234"/>
                    <a:pt x="191" y="235"/>
                    <a:pt x="192" y="235"/>
                  </a:cubicBezTo>
                  <a:cubicBezTo>
                    <a:pt x="192" y="234"/>
                    <a:pt x="192" y="234"/>
                    <a:pt x="191" y="235"/>
                  </a:cubicBezTo>
                  <a:cubicBezTo>
                    <a:pt x="191" y="232"/>
                    <a:pt x="191" y="233"/>
                    <a:pt x="191" y="233"/>
                  </a:cubicBezTo>
                  <a:cubicBezTo>
                    <a:pt x="190" y="234"/>
                    <a:pt x="191" y="234"/>
                    <a:pt x="190" y="234"/>
                  </a:cubicBezTo>
                  <a:cubicBezTo>
                    <a:pt x="189" y="234"/>
                    <a:pt x="188" y="234"/>
                    <a:pt x="188" y="235"/>
                  </a:cubicBezTo>
                  <a:cubicBezTo>
                    <a:pt x="188" y="233"/>
                    <a:pt x="188" y="234"/>
                    <a:pt x="187" y="233"/>
                  </a:cubicBezTo>
                  <a:cubicBezTo>
                    <a:pt x="186" y="233"/>
                    <a:pt x="186" y="233"/>
                    <a:pt x="186" y="233"/>
                  </a:cubicBezTo>
                  <a:close/>
                  <a:moveTo>
                    <a:pt x="201" y="164"/>
                  </a:moveTo>
                  <a:cubicBezTo>
                    <a:pt x="201" y="164"/>
                    <a:pt x="201" y="164"/>
                    <a:pt x="201" y="164"/>
                  </a:cubicBezTo>
                  <a:cubicBezTo>
                    <a:pt x="201" y="164"/>
                    <a:pt x="202" y="164"/>
                    <a:pt x="202" y="164"/>
                  </a:cubicBezTo>
                  <a:cubicBezTo>
                    <a:pt x="202" y="164"/>
                    <a:pt x="201" y="165"/>
                    <a:pt x="204" y="164"/>
                  </a:cubicBezTo>
                  <a:cubicBezTo>
                    <a:pt x="205" y="164"/>
                    <a:pt x="205" y="164"/>
                    <a:pt x="205" y="163"/>
                  </a:cubicBezTo>
                  <a:cubicBezTo>
                    <a:pt x="204" y="163"/>
                    <a:pt x="204" y="163"/>
                    <a:pt x="203" y="163"/>
                  </a:cubicBezTo>
                  <a:cubicBezTo>
                    <a:pt x="201" y="163"/>
                    <a:pt x="202" y="162"/>
                    <a:pt x="201" y="164"/>
                  </a:cubicBezTo>
                  <a:close/>
                  <a:moveTo>
                    <a:pt x="202" y="124"/>
                  </a:moveTo>
                  <a:cubicBezTo>
                    <a:pt x="202" y="127"/>
                    <a:pt x="202" y="127"/>
                    <a:pt x="202" y="127"/>
                  </a:cubicBezTo>
                  <a:cubicBezTo>
                    <a:pt x="203" y="127"/>
                    <a:pt x="203" y="127"/>
                    <a:pt x="204" y="126"/>
                  </a:cubicBezTo>
                  <a:cubicBezTo>
                    <a:pt x="202" y="124"/>
                    <a:pt x="204" y="124"/>
                    <a:pt x="202" y="124"/>
                  </a:cubicBezTo>
                  <a:close/>
                  <a:moveTo>
                    <a:pt x="167" y="168"/>
                  </a:moveTo>
                  <a:cubicBezTo>
                    <a:pt x="168" y="170"/>
                    <a:pt x="168" y="169"/>
                    <a:pt x="169" y="169"/>
                  </a:cubicBezTo>
                  <a:cubicBezTo>
                    <a:pt x="171" y="168"/>
                    <a:pt x="171" y="168"/>
                    <a:pt x="171" y="166"/>
                  </a:cubicBezTo>
                  <a:cubicBezTo>
                    <a:pt x="171" y="166"/>
                    <a:pt x="171" y="166"/>
                    <a:pt x="171" y="166"/>
                  </a:cubicBezTo>
                  <a:cubicBezTo>
                    <a:pt x="171" y="168"/>
                    <a:pt x="168" y="168"/>
                    <a:pt x="167" y="168"/>
                  </a:cubicBezTo>
                  <a:close/>
                  <a:moveTo>
                    <a:pt x="164" y="175"/>
                  </a:moveTo>
                  <a:cubicBezTo>
                    <a:pt x="163" y="175"/>
                    <a:pt x="161" y="175"/>
                    <a:pt x="161" y="176"/>
                  </a:cubicBezTo>
                  <a:cubicBezTo>
                    <a:pt x="162" y="177"/>
                    <a:pt x="161" y="177"/>
                    <a:pt x="163" y="176"/>
                  </a:cubicBezTo>
                  <a:cubicBezTo>
                    <a:pt x="163" y="177"/>
                    <a:pt x="163" y="177"/>
                    <a:pt x="164" y="178"/>
                  </a:cubicBezTo>
                  <a:cubicBezTo>
                    <a:pt x="164" y="175"/>
                    <a:pt x="164" y="175"/>
                    <a:pt x="164" y="175"/>
                  </a:cubicBezTo>
                  <a:close/>
                  <a:moveTo>
                    <a:pt x="207" y="186"/>
                  </a:moveTo>
                  <a:cubicBezTo>
                    <a:pt x="208" y="187"/>
                    <a:pt x="207" y="186"/>
                    <a:pt x="208" y="187"/>
                  </a:cubicBezTo>
                  <a:cubicBezTo>
                    <a:pt x="209" y="184"/>
                    <a:pt x="209" y="184"/>
                    <a:pt x="209" y="184"/>
                  </a:cubicBezTo>
                  <a:cubicBezTo>
                    <a:pt x="206" y="185"/>
                    <a:pt x="206" y="185"/>
                    <a:pt x="206" y="185"/>
                  </a:cubicBezTo>
                  <a:cubicBezTo>
                    <a:pt x="206" y="185"/>
                    <a:pt x="206" y="185"/>
                    <a:pt x="207" y="186"/>
                  </a:cubicBezTo>
                  <a:close/>
                  <a:moveTo>
                    <a:pt x="220" y="215"/>
                  </a:moveTo>
                  <a:cubicBezTo>
                    <a:pt x="220" y="213"/>
                    <a:pt x="219" y="213"/>
                    <a:pt x="218" y="213"/>
                  </a:cubicBezTo>
                  <a:cubicBezTo>
                    <a:pt x="217" y="215"/>
                    <a:pt x="218" y="217"/>
                    <a:pt x="220" y="215"/>
                  </a:cubicBezTo>
                  <a:close/>
                  <a:moveTo>
                    <a:pt x="177" y="136"/>
                  </a:moveTo>
                  <a:cubicBezTo>
                    <a:pt x="179" y="135"/>
                    <a:pt x="177" y="134"/>
                    <a:pt x="177" y="134"/>
                  </a:cubicBezTo>
                  <a:cubicBezTo>
                    <a:pt x="177" y="132"/>
                    <a:pt x="178" y="132"/>
                    <a:pt x="176" y="132"/>
                  </a:cubicBezTo>
                  <a:cubicBezTo>
                    <a:pt x="176" y="133"/>
                    <a:pt x="176" y="135"/>
                    <a:pt x="177" y="136"/>
                  </a:cubicBezTo>
                  <a:close/>
                  <a:moveTo>
                    <a:pt x="207" y="174"/>
                  </a:moveTo>
                  <a:cubicBezTo>
                    <a:pt x="207" y="173"/>
                    <a:pt x="207" y="173"/>
                    <a:pt x="205" y="173"/>
                  </a:cubicBezTo>
                  <a:cubicBezTo>
                    <a:pt x="205" y="175"/>
                    <a:pt x="206" y="175"/>
                    <a:pt x="209" y="176"/>
                  </a:cubicBezTo>
                  <a:cubicBezTo>
                    <a:pt x="208" y="175"/>
                    <a:pt x="208" y="175"/>
                    <a:pt x="207" y="174"/>
                  </a:cubicBezTo>
                  <a:close/>
                  <a:moveTo>
                    <a:pt x="193" y="137"/>
                  </a:moveTo>
                  <a:cubicBezTo>
                    <a:pt x="195" y="137"/>
                    <a:pt x="195" y="137"/>
                    <a:pt x="195" y="137"/>
                  </a:cubicBezTo>
                  <a:cubicBezTo>
                    <a:pt x="195" y="136"/>
                    <a:pt x="195" y="135"/>
                    <a:pt x="195" y="135"/>
                  </a:cubicBezTo>
                  <a:cubicBezTo>
                    <a:pt x="195" y="135"/>
                    <a:pt x="195" y="135"/>
                    <a:pt x="195" y="134"/>
                  </a:cubicBezTo>
                  <a:cubicBezTo>
                    <a:pt x="193" y="135"/>
                    <a:pt x="195" y="134"/>
                    <a:pt x="194" y="135"/>
                  </a:cubicBezTo>
                  <a:cubicBezTo>
                    <a:pt x="193" y="136"/>
                    <a:pt x="193" y="134"/>
                    <a:pt x="193" y="137"/>
                  </a:cubicBezTo>
                  <a:close/>
                  <a:moveTo>
                    <a:pt x="227" y="151"/>
                  </a:moveTo>
                  <a:cubicBezTo>
                    <a:pt x="227" y="149"/>
                    <a:pt x="227" y="151"/>
                    <a:pt x="226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3"/>
                    <a:pt x="224" y="153"/>
                    <a:pt x="224" y="153"/>
                  </a:cubicBezTo>
                  <a:cubicBezTo>
                    <a:pt x="225" y="152"/>
                    <a:pt x="224" y="153"/>
                    <a:pt x="225" y="152"/>
                  </a:cubicBezTo>
                  <a:cubicBezTo>
                    <a:pt x="225" y="152"/>
                    <a:pt x="225" y="151"/>
                    <a:pt x="227" y="151"/>
                  </a:cubicBezTo>
                  <a:cubicBezTo>
                    <a:pt x="225" y="155"/>
                    <a:pt x="223" y="154"/>
                    <a:pt x="221" y="154"/>
                  </a:cubicBezTo>
                  <a:cubicBezTo>
                    <a:pt x="220" y="153"/>
                    <a:pt x="220" y="154"/>
                    <a:pt x="219" y="154"/>
                  </a:cubicBezTo>
                  <a:cubicBezTo>
                    <a:pt x="218" y="154"/>
                    <a:pt x="218" y="154"/>
                    <a:pt x="217" y="154"/>
                  </a:cubicBezTo>
                  <a:cubicBezTo>
                    <a:pt x="216" y="154"/>
                    <a:pt x="215" y="155"/>
                    <a:pt x="214" y="155"/>
                  </a:cubicBezTo>
                  <a:cubicBezTo>
                    <a:pt x="212" y="155"/>
                    <a:pt x="212" y="155"/>
                    <a:pt x="209" y="155"/>
                  </a:cubicBezTo>
                  <a:cubicBezTo>
                    <a:pt x="206" y="155"/>
                    <a:pt x="202" y="155"/>
                    <a:pt x="199" y="156"/>
                  </a:cubicBezTo>
                  <a:cubicBezTo>
                    <a:pt x="198" y="157"/>
                    <a:pt x="199" y="156"/>
                    <a:pt x="198" y="157"/>
                  </a:cubicBezTo>
                  <a:cubicBezTo>
                    <a:pt x="196" y="157"/>
                    <a:pt x="198" y="156"/>
                    <a:pt x="194" y="157"/>
                  </a:cubicBezTo>
                  <a:cubicBezTo>
                    <a:pt x="192" y="157"/>
                    <a:pt x="191" y="157"/>
                    <a:pt x="189" y="158"/>
                  </a:cubicBezTo>
                  <a:cubicBezTo>
                    <a:pt x="190" y="159"/>
                    <a:pt x="189" y="158"/>
                    <a:pt x="190" y="159"/>
                  </a:cubicBezTo>
                  <a:cubicBezTo>
                    <a:pt x="191" y="159"/>
                    <a:pt x="194" y="158"/>
                    <a:pt x="196" y="158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59"/>
                    <a:pt x="197" y="160"/>
                    <a:pt x="197" y="159"/>
                  </a:cubicBezTo>
                  <a:cubicBezTo>
                    <a:pt x="200" y="156"/>
                    <a:pt x="197" y="159"/>
                    <a:pt x="201" y="157"/>
                  </a:cubicBezTo>
                  <a:cubicBezTo>
                    <a:pt x="206" y="156"/>
                    <a:pt x="205" y="157"/>
                    <a:pt x="208" y="157"/>
                  </a:cubicBezTo>
                  <a:cubicBezTo>
                    <a:pt x="209" y="157"/>
                    <a:pt x="210" y="156"/>
                    <a:pt x="211" y="156"/>
                  </a:cubicBezTo>
                  <a:cubicBezTo>
                    <a:pt x="215" y="156"/>
                    <a:pt x="218" y="156"/>
                    <a:pt x="221" y="156"/>
                  </a:cubicBezTo>
                  <a:cubicBezTo>
                    <a:pt x="222" y="156"/>
                    <a:pt x="223" y="156"/>
                    <a:pt x="224" y="156"/>
                  </a:cubicBezTo>
                  <a:cubicBezTo>
                    <a:pt x="224" y="159"/>
                    <a:pt x="225" y="160"/>
                    <a:pt x="224" y="162"/>
                  </a:cubicBezTo>
                  <a:cubicBezTo>
                    <a:pt x="225" y="162"/>
                    <a:pt x="225" y="162"/>
                    <a:pt x="225" y="163"/>
                  </a:cubicBezTo>
                  <a:cubicBezTo>
                    <a:pt x="221" y="165"/>
                    <a:pt x="221" y="163"/>
                    <a:pt x="220" y="163"/>
                  </a:cubicBezTo>
                  <a:cubicBezTo>
                    <a:pt x="220" y="162"/>
                    <a:pt x="220" y="162"/>
                    <a:pt x="219" y="162"/>
                  </a:cubicBezTo>
                  <a:cubicBezTo>
                    <a:pt x="217" y="161"/>
                    <a:pt x="217" y="162"/>
                    <a:pt x="215" y="162"/>
                  </a:cubicBezTo>
                  <a:cubicBezTo>
                    <a:pt x="215" y="161"/>
                    <a:pt x="215" y="160"/>
                    <a:pt x="213" y="161"/>
                  </a:cubicBezTo>
                  <a:cubicBezTo>
                    <a:pt x="210" y="162"/>
                    <a:pt x="212" y="163"/>
                    <a:pt x="212" y="163"/>
                  </a:cubicBezTo>
                  <a:cubicBezTo>
                    <a:pt x="214" y="163"/>
                    <a:pt x="214" y="163"/>
                    <a:pt x="214" y="163"/>
                  </a:cubicBezTo>
                  <a:cubicBezTo>
                    <a:pt x="214" y="163"/>
                    <a:pt x="214" y="163"/>
                    <a:pt x="214" y="163"/>
                  </a:cubicBezTo>
                  <a:cubicBezTo>
                    <a:pt x="213" y="164"/>
                    <a:pt x="213" y="164"/>
                    <a:pt x="213" y="164"/>
                  </a:cubicBezTo>
                  <a:cubicBezTo>
                    <a:pt x="212" y="164"/>
                    <a:pt x="213" y="164"/>
                    <a:pt x="212" y="164"/>
                  </a:cubicBezTo>
                  <a:cubicBezTo>
                    <a:pt x="211" y="165"/>
                    <a:pt x="212" y="165"/>
                    <a:pt x="211" y="166"/>
                  </a:cubicBezTo>
                  <a:cubicBezTo>
                    <a:pt x="211" y="167"/>
                    <a:pt x="210" y="166"/>
                    <a:pt x="208" y="166"/>
                  </a:cubicBezTo>
                  <a:cubicBezTo>
                    <a:pt x="209" y="168"/>
                    <a:pt x="210" y="167"/>
                    <a:pt x="211" y="167"/>
                  </a:cubicBezTo>
                  <a:cubicBezTo>
                    <a:pt x="212" y="168"/>
                    <a:pt x="212" y="168"/>
                    <a:pt x="214" y="168"/>
                  </a:cubicBezTo>
                  <a:cubicBezTo>
                    <a:pt x="215" y="168"/>
                    <a:pt x="215" y="167"/>
                    <a:pt x="215" y="166"/>
                  </a:cubicBezTo>
                  <a:cubicBezTo>
                    <a:pt x="216" y="167"/>
                    <a:pt x="217" y="167"/>
                    <a:pt x="217" y="167"/>
                  </a:cubicBezTo>
                  <a:cubicBezTo>
                    <a:pt x="218" y="167"/>
                    <a:pt x="217" y="167"/>
                    <a:pt x="218" y="166"/>
                  </a:cubicBezTo>
                  <a:cubicBezTo>
                    <a:pt x="217" y="165"/>
                    <a:pt x="217" y="166"/>
                    <a:pt x="216" y="166"/>
                  </a:cubicBezTo>
                  <a:cubicBezTo>
                    <a:pt x="216" y="163"/>
                    <a:pt x="216" y="165"/>
                    <a:pt x="214" y="163"/>
                  </a:cubicBezTo>
                  <a:cubicBezTo>
                    <a:pt x="217" y="162"/>
                    <a:pt x="215" y="163"/>
                    <a:pt x="217" y="164"/>
                  </a:cubicBezTo>
                  <a:cubicBezTo>
                    <a:pt x="218" y="164"/>
                    <a:pt x="218" y="163"/>
                    <a:pt x="220" y="164"/>
                  </a:cubicBezTo>
                  <a:cubicBezTo>
                    <a:pt x="220" y="167"/>
                    <a:pt x="219" y="165"/>
                    <a:pt x="219" y="167"/>
                  </a:cubicBezTo>
                  <a:cubicBezTo>
                    <a:pt x="222" y="167"/>
                    <a:pt x="220" y="167"/>
                    <a:pt x="222" y="166"/>
                  </a:cubicBezTo>
                  <a:cubicBezTo>
                    <a:pt x="222" y="168"/>
                    <a:pt x="223" y="171"/>
                    <a:pt x="222" y="173"/>
                  </a:cubicBezTo>
                  <a:cubicBezTo>
                    <a:pt x="222" y="174"/>
                    <a:pt x="223" y="174"/>
                    <a:pt x="223" y="175"/>
                  </a:cubicBezTo>
                  <a:cubicBezTo>
                    <a:pt x="223" y="176"/>
                    <a:pt x="223" y="178"/>
                    <a:pt x="223" y="179"/>
                  </a:cubicBezTo>
                  <a:cubicBezTo>
                    <a:pt x="223" y="180"/>
                    <a:pt x="224" y="181"/>
                    <a:pt x="224" y="183"/>
                  </a:cubicBezTo>
                  <a:cubicBezTo>
                    <a:pt x="224" y="189"/>
                    <a:pt x="225" y="191"/>
                    <a:pt x="221" y="190"/>
                  </a:cubicBezTo>
                  <a:cubicBezTo>
                    <a:pt x="221" y="192"/>
                    <a:pt x="221" y="192"/>
                    <a:pt x="221" y="192"/>
                  </a:cubicBezTo>
                  <a:cubicBezTo>
                    <a:pt x="219" y="192"/>
                    <a:pt x="216" y="192"/>
                    <a:pt x="215" y="192"/>
                  </a:cubicBezTo>
                  <a:cubicBezTo>
                    <a:pt x="212" y="192"/>
                    <a:pt x="212" y="191"/>
                    <a:pt x="209" y="192"/>
                  </a:cubicBezTo>
                  <a:cubicBezTo>
                    <a:pt x="210" y="194"/>
                    <a:pt x="210" y="193"/>
                    <a:pt x="212" y="193"/>
                  </a:cubicBezTo>
                  <a:cubicBezTo>
                    <a:pt x="214" y="193"/>
                    <a:pt x="211" y="194"/>
                    <a:pt x="215" y="193"/>
                  </a:cubicBezTo>
                  <a:cubicBezTo>
                    <a:pt x="216" y="193"/>
                    <a:pt x="215" y="194"/>
                    <a:pt x="217" y="193"/>
                  </a:cubicBezTo>
                  <a:cubicBezTo>
                    <a:pt x="219" y="193"/>
                    <a:pt x="220" y="193"/>
                    <a:pt x="221" y="193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19" y="199"/>
                    <a:pt x="218" y="199"/>
                    <a:pt x="216" y="199"/>
                  </a:cubicBezTo>
                  <a:cubicBezTo>
                    <a:pt x="202" y="199"/>
                    <a:pt x="202" y="199"/>
                    <a:pt x="202" y="199"/>
                  </a:cubicBezTo>
                  <a:cubicBezTo>
                    <a:pt x="201" y="199"/>
                    <a:pt x="199" y="199"/>
                    <a:pt x="197" y="199"/>
                  </a:cubicBezTo>
                  <a:cubicBezTo>
                    <a:pt x="192" y="199"/>
                    <a:pt x="193" y="200"/>
                    <a:pt x="189" y="200"/>
                  </a:cubicBezTo>
                  <a:cubicBezTo>
                    <a:pt x="186" y="200"/>
                    <a:pt x="187" y="199"/>
                    <a:pt x="185" y="199"/>
                  </a:cubicBezTo>
                  <a:cubicBezTo>
                    <a:pt x="186" y="197"/>
                    <a:pt x="185" y="199"/>
                    <a:pt x="187" y="197"/>
                  </a:cubicBezTo>
                  <a:cubicBezTo>
                    <a:pt x="186" y="195"/>
                    <a:pt x="186" y="197"/>
                    <a:pt x="187" y="194"/>
                  </a:cubicBezTo>
                  <a:cubicBezTo>
                    <a:pt x="187" y="193"/>
                    <a:pt x="187" y="193"/>
                    <a:pt x="186" y="192"/>
                  </a:cubicBezTo>
                  <a:cubicBezTo>
                    <a:pt x="187" y="190"/>
                    <a:pt x="187" y="190"/>
                    <a:pt x="187" y="190"/>
                  </a:cubicBezTo>
                  <a:cubicBezTo>
                    <a:pt x="186" y="189"/>
                    <a:pt x="186" y="190"/>
                    <a:pt x="186" y="188"/>
                  </a:cubicBezTo>
                  <a:cubicBezTo>
                    <a:pt x="187" y="186"/>
                    <a:pt x="187" y="187"/>
                    <a:pt x="186" y="185"/>
                  </a:cubicBezTo>
                  <a:cubicBezTo>
                    <a:pt x="187" y="183"/>
                    <a:pt x="186" y="184"/>
                    <a:pt x="186" y="182"/>
                  </a:cubicBezTo>
                  <a:cubicBezTo>
                    <a:pt x="186" y="179"/>
                    <a:pt x="187" y="181"/>
                    <a:pt x="186" y="178"/>
                  </a:cubicBezTo>
                  <a:cubicBezTo>
                    <a:pt x="187" y="176"/>
                    <a:pt x="187" y="176"/>
                    <a:pt x="187" y="176"/>
                  </a:cubicBezTo>
                  <a:cubicBezTo>
                    <a:pt x="186" y="176"/>
                    <a:pt x="186" y="175"/>
                    <a:pt x="186" y="174"/>
                  </a:cubicBezTo>
                  <a:cubicBezTo>
                    <a:pt x="186" y="172"/>
                    <a:pt x="187" y="174"/>
                    <a:pt x="186" y="172"/>
                  </a:cubicBezTo>
                  <a:cubicBezTo>
                    <a:pt x="186" y="170"/>
                    <a:pt x="186" y="171"/>
                    <a:pt x="186" y="170"/>
                  </a:cubicBezTo>
                  <a:cubicBezTo>
                    <a:pt x="186" y="169"/>
                    <a:pt x="186" y="169"/>
                    <a:pt x="185" y="167"/>
                  </a:cubicBezTo>
                  <a:cubicBezTo>
                    <a:pt x="186" y="167"/>
                    <a:pt x="186" y="167"/>
                    <a:pt x="187" y="166"/>
                  </a:cubicBezTo>
                  <a:cubicBezTo>
                    <a:pt x="185" y="163"/>
                    <a:pt x="186" y="163"/>
                    <a:pt x="188" y="163"/>
                  </a:cubicBezTo>
                  <a:cubicBezTo>
                    <a:pt x="187" y="161"/>
                    <a:pt x="187" y="161"/>
                    <a:pt x="186" y="162"/>
                  </a:cubicBezTo>
                  <a:cubicBezTo>
                    <a:pt x="186" y="160"/>
                    <a:pt x="186" y="161"/>
                    <a:pt x="186" y="160"/>
                  </a:cubicBezTo>
                  <a:cubicBezTo>
                    <a:pt x="188" y="159"/>
                    <a:pt x="188" y="159"/>
                    <a:pt x="188" y="159"/>
                  </a:cubicBezTo>
                  <a:cubicBezTo>
                    <a:pt x="188" y="158"/>
                    <a:pt x="189" y="159"/>
                    <a:pt x="188" y="158"/>
                  </a:cubicBezTo>
                  <a:cubicBezTo>
                    <a:pt x="186" y="158"/>
                    <a:pt x="186" y="158"/>
                    <a:pt x="186" y="158"/>
                  </a:cubicBezTo>
                  <a:cubicBezTo>
                    <a:pt x="185" y="157"/>
                    <a:pt x="185" y="158"/>
                    <a:pt x="185" y="157"/>
                  </a:cubicBezTo>
                  <a:cubicBezTo>
                    <a:pt x="186" y="153"/>
                    <a:pt x="185" y="153"/>
                    <a:pt x="187" y="152"/>
                  </a:cubicBezTo>
                  <a:cubicBezTo>
                    <a:pt x="190" y="152"/>
                    <a:pt x="193" y="151"/>
                    <a:pt x="197" y="151"/>
                  </a:cubicBezTo>
                  <a:cubicBezTo>
                    <a:pt x="200" y="150"/>
                    <a:pt x="204" y="149"/>
                    <a:pt x="210" y="149"/>
                  </a:cubicBezTo>
                  <a:cubicBezTo>
                    <a:pt x="221" y="148"/>
                    <a:pt x="221" y="148"/>
                    <a:pt x="221" y="148"/>
                  </a:cubicBezTo>
                  <a:cubicBezTo>
                    <a:pt x="223" y="148"/>
                    <a:pt x="226" y="148"/>
                    <a:pt x="229" y="148"/>
                  </a:cubicBezTo>
                  <a:cubicBezTo>
                    <a:pt x="259" y="147"/>
                    <a:pt x="259" y="147"/>
                    <a:pt x="259" y="147"/>
                  </a:cubicBezTo>
                  <a:cubicBezTo>
                    <a:pt x="261" y="147"/>
                    <a:pt x="263" y="147"/>
                    <a:pt x="264" y="147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3" y="145"/>
                    <a:pt x="261" y="145"/>
                    <a:pt x="260" y="145"/>
                  </a:cubicBezTo>
                  <a:cubicBezTo>
                    <a:pt x="259" y="145"/>
                    <a:pt x="258" y="145"/>
                    <a:pt x="257" y="145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0" y="147"/>
                    <a:pt x="208" y="147"/>
                    <a:pt x="206" y="147"/>
                  </a:cubicBezTo>
                  <a:cubicBezTo>
                    <a:pt x="204" y="147"/>
                    <a:pt x="195" y="149"/>
                    <a:pt x="192" y="150"/>
                  </a:cubicBezTo>
                  <a:cubicBezTo>
                    <a:pt x="188" y="151"/>
                    <a:pt x="188" y="151"/>
                    <a:pt x="188" y="151"/>
                  </a:cubicBezTo>
                  <a:cubicBezTo>
                    <a:pt x="186" y="151"/>
                    <a:pt x="185" y="152"/>
                    <a:pt x="184" y="151"/>
                  </a:cubicBezTo>
                  <a:cubicBezTo>
                    <a:pt x="185" y="149"/>
                    <a:pt x="186" y="149"/>
                    <a:pt x="188" y="149"/>
                  </a:cubicBezTo>
                  <a:cubicBezTo>
                    <a:pt x="191" y="149"/>
                    <a:pt x="195" y="147"/>
                    <a:pt x="198" y="147"/>
                  </a:cubicBezTo>
                  <a:cubicBezTo>
                    <a:pt x="209" y="146"/>
                    <a:pt x="209" y="146"/>
                    <a:pt x="209" y="146"/>
                  </a:cubicBezTo>
                  <a:cubicBezTo>
                    <a:pt x="212" y="145"/>
                    <a:pt x="217" y="145"/>
                    <a:pt x="221" y="145"/>
                  </a:cubicBezTo>
                  <a:cubicBezTo>
                    <a:pt x="223" y="145"/>
                    <a:pt x="224" y="145"/>
                    <a:pt x="226" y="145"/>
                  </a:cubicBezTo>
                  <a:cubicBezTo>
                    <a:pt x="227" y="145"/>
                    <a:pt x="228" y="145"/>
                    <a:pt x="229" y="145"/>
                  </a:cubicBezTo>
                  <a:cubicBezTo>
                    <a:pt x="230" y="145"/>
                    <a:pt x="230" y="145"/>
                    <a:pt x="231" y="145"/>
                  </a:cubicBezTo>
                  <a:cubicBezTo>
                    <a:pt x="233" y="145"/>
                    <a:pt x="235" y="145"/>
                    <a:pt x="237" y="145"/>
                  </a:cubicBezTo>
                  <a:cubicBezTo>
                    <a:pt x="244" y="145"/>
                    <a:pt x="252" y="144"/>
                    <a:pt x="259" y="144"/>
                  </a:cubicBezTo>
                  <a:cubicBezTo>
                    <a:pt x="261" y="144"/>
                    <a:pt x="263" y="144"/>
                    <a:pt x="264" y="144"/>
                  </a:cubicBezTo>
                  <a:cubicBezTo>
                    <a:pt x="267" y="142"/>
                    <a:pt x="266" y="143"/>
                    <a:pt x="269" y="144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1"/>
                    <a:pt x="265" y="141"/>
                    <a:pt x="261" y="142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1" y="144"/>
                    <a:pt x="208" y="144"/>
                    <a:pt x="205" y="144"/>
                  </a:cubicBezTo>
                  <a:cubicBezTo>
                    <a:pt x="206" y="142"/>
                    <a:pt x="210" y="143"/>
                    <a:pt x="211" y="142"/>
                  </a:cubicBezTo>
                  <a:cubicBezTo>
                    <a:pt x="213" y="142"/>
                    <a:pt x="217" y="142"/>
                    <a:pt x="218" y="142"/>
                  </a:cubicBezTo>
                  <a:cubicBezTo>
                    <a:pt x="218" y="137"/>
                    <a:pt x="218" y="137"/>
                    <a:pt x="218" y="137"/>
                  </a:cubicBezTo>
                  <a:cubicBezTo>
                    <a:pt x="221" y="136"/>
                    <a:pt x="223" y="137"/>
                    <a:pt x="224" y="137"/>
                  </a:cubicBezTo>
                  <a:cubicBezTo>
                    <a:pt x="225" y="137"/>
                    <a:pt x="224" y="137"/>
                    <a:pt x="225" y="136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8" y="135"/>
                    <a:pt x="229" y="136"/>
                    <a:pt x="228" y="129"/>
                  </a:cubicBezTo>
                  <a:cubicBezTo>
                    <a:pt x="227" y="129"/>
                    <a:pt x="225" y="129"/>
                    <a:pt x="224" y="130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15" y="136"/>
                    <a:pt x="215" y="136"/>
                    <a:pt x="215" y="136"/>
                  </a:cubicBezTo>
                  <a:cubicBezTo>
                    <a:pt x="213" y="136"/>
                    <a:pt x="208" y="135"/>
                    <a:pt x="207" y="136"/>
                  </a:cubicBezTo>
                  <a:cubicBezTo>
                    <a:pt x="208" y="138"/>
                    <a:pt x="209" y="137"/>
                    <a:pt x="211" y="137"/>
                  </a:cubicBezTo>
                  <a:cubicBezTo>
                    <a:pt x="213" y="138"/>
                    <a:pt x="214" y="137"/>
                    <a:pt x="216" y="137"/>
                  </a:cubicBezTo>
                  <a:cubicBezTo>
                    <a:pt x="213" y="139"/>
                    <a:pt x="210" y="138"/>
                    <a:pt x="207" y="139"/>
                  </a:cubicBezTo>
                  <a:cubicBezTo>
                    <a:pt x="206" y="138"/>
                    <a:pt x="207" y="138"/>
                    <a:pt x="205" y="138"/>
                  </a:cubicBezTo>
                  <a:cubicBezTo>
                    <a:pt x="208" y="136"/>
                    <a:pt x="201" y="137"/>
                    <a:pt x="201" y="137"/>
                  </a:cubicBezTo>
                  <a:cubicBezTo>
                    <a:pt x="201" y="136"/>
                    <a:pt x="201" y="130"/>
                    <a:pt x="201" y="128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201" y="120"/>
                    <a:pt x="200" y="119"/>
                    <a:pt x="200" y="118"/>
                  </a:cubicBezTo>
                  <a:cubicBezTo>
                    <a:pt x="200" y="117"/>
                    <a:pt x="201" y="118"/>
                    <a:pt x="201" y="114"/>
                  </a:cubicBezTo>
                  <a:cubicBezTo>
                    <a:pt x="201" y="112"/>
                    <a:pt x="201" y="112"/>
                    <a:pt x="202" y="110"/>
                  </a:cubicBezTo>
                  <a:cubicBezTo>
                    <a:pt x="204" y="99"/>
                    <a:pt x="203" y="100"/>
                    <a:pt x="198" y="101"/>
                  </a:cubicBezTo>
                  <a:cubicBezTo>
                    <a:pt x="195" y="102"/>
                    <a:pt x="192" y="103"/>
                    <a:pt x="189" y="104"/>
                  </a:cubicBezTo>
                  <a:cubicBezTo>
                    <a:pt x="188" y="104"/>
                    <a:pt x="187" y="105"/>
                    <a:pt x="185" y="105"/>
                  </a:cubicBezTo>
                  <a:cubicBezTo>
                    <a:pt x="184" y="104"/>
                    <a:pt x="184" y="104"/>
                    <a:pt x="184" y="104"/>
                  </a:cubicBezTo>
                  <a:cubicBezTo>
                    <a:pt x="185" y="103"/>
                    <a:pt x="185" y="104"/>
                    <a:pt x="186" y="103"/>
                  </a:cubicBezTo>
                  <a:cubicBezTo>
                    <a:pt x="185" y="101"/>
                    <a:pt x="185" y="100"/>
                    <a:pt x="186" y="98"/>
                  </a:cubicBezTo>
                  <a:cubicBezTo>
                    <a:pt x="185" y="97"/>
                    <a:pt x="185" y="97"/>
                    <a:pt x="185" y="96"/>
                  </a:cubicBezTo>
                  <a:cubicBezTo>
                    <a:pt x="185" y="94"/>
                    <a:pt x="185" y="95"/>
                    <a:pt x="185" y="92"/>
                  </a:cubicBezTo>
                  <a:cubicBezTo>
                    <a:pt x="188" y="92"/>
                    <a:pt x="186" y="93"/>
                    <a:pt x="188" y="94"/>
                  </a:cubicBezTo>
                  <a:cubicBezTo>
                    <a:pt x="189" y="93"/>
                    <a:pt x="188" y="94"/>
                    <a:pt x="189" y="93"/>
                  </a:cubicBezTo>
                  <a:cubicBezTo>
                    <a:pt x="189" y="93"/>
                    <a:pt x="189" y="93"/>
                    <a:pt x="190" y="92"/>
                  </a:cubicBezTo>
                  <a:cubicBezTo>
                    <a:pt x="188" y="91"/>
                    <a:pt x="189" y="92"/>
                    <a:pt x="188" y="92"/>
                  </a:cubicBezTo>
                  <a:cubicBezTo>
                    <a:pt x="188" y="91"/>
                    <a:pt x="189" y="91"/>
                    <a:pt x="190" y="91"/>
                  </a:cubicBezTo>
                  <a:cubicBezTo>
                    <a:pt x="190" y="91"/>
                    <a:pt x="190" y="91"/>
                    <a:pt x="190" y="92"/>
                  </a:cubicBezTo>
                  <a:cubicBezTo>
                    <a:pt x="191" y="92"/>
                    <a:pt x="191" y="92"/>
                    <a:pt x="191" y="93"/>
                  </a:cubicBezTo>
                  <a:cubicBezTo>
                    <a:pt x="192" y="91"/>
                    <a:pt x="191" y="88"/>
                    <a:pt x="191" y="86"/>
                  </a:cubicBezTo>
                  <a:cubicBezTo>
                    <a:pt x="191" y="85"/>
                    <a:pt x="191" y="80"/>
                    <a:pt x="191" y="79"/>
                  </a:cubicBezTo>
                  <a:cubicBezTo>
                    <a:pt x="188" y="80"/>
                    <a:pt x="190" y="81"/>
                    <a:pt x="190" y="83"/>
                  </a:cubicBezTo>
                  <a:cubicBezTo>
                    <a:pt x="190" y="84"/>
                    <a:pt x="189" y="85"/>
                    <a:pt x="189" y="86"/>
                  </a:cubicBezTo>
                  <a:cubicBezTo>
                    <a:pt x="189" y="87"/>
                    <a:pt x="189" y="88"/>
                    <a:pt x="189" y="89"/>
                  </a:cubicBezTo>
                  <a:cubicBezTo>
                    <a:pt x="187" y="89"/>
                    <a:pt x="187" y="90"/>
                    <a:pt x="185" y="90"/>
                  </a:cubicBezTo>
                  <a:cubicBezTo>
                    <a:pt x="185" y="84"/>
                    <a:pt x="185" y="84"/>
                    <a:pt x="185" y="84"/>
                  </a:cubicBezTo>
                  <a:cubicBezTo>
                    <a:pt x="185" y="84"/>
                    <a:pt x="185" y="83"/>
                    <a:pt x="185" y="83"/>
                  </a:cubicBezTo>
                  <a:cubicBezTo>
                    <a:pt x="185" y="81"/>
                    <a:pt x="185" y="81"/>
                    <a:pt x="185" y="80"/>
                  </a:cubicBezTo>
                  <a:cubicBezTo>
                    <a:pt x="185" y="79"/>
                    <a:pt x="185" y="80"/>
                    <a:pt x="185" y="79"/>
                  </a:cubicBezTo>
                  <a:cubicBezTo>
                    <a:pt x="184" y="78"/>
                    <a:pt x="185" y="79"/>
                    <a:pt x="185" y="77"/>
                  </a:cubicBezTo>
                  <a:cubicBezTo>
                    <a:pt x="184" y="76"/>
                    <a:pt x="185" y="75"/>
                    <a:pt x="185" y="74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4" y="67"/>
                    <a:pt x="184" y="67"/>
                    <a:pt x="183" y="66"/>
                  </a:cubicBezTo>
                  <a:cubicBezTo>
                    <a:pt x="184" y="65"/>
                    <a:pt x="183" y="66"/>
                    <a:pt x="184" y="65"/>
                  </a:cubicBezTo>
                  <a:cubicBezTo>
                    <a:pt x="183" y="64"/>
                    <a:pt x="183" y="64"/>
                    <a:pt x="183" y="63"/>
                  </a:cubicBezTo>
                  <a:cubicBezTo>
                    <a:pt x="186" y="62"/>
                    <a:pt x="187" y="61"/>
                    <a:pt x="190" y="60"/>
                  </a:cubicBezTo>
                  <a:cubicBezTo>
                    <a:pt x="192" y="59"/>
                    <a:pt x="190" y="60"/>
                    <a:pt x="192" y="59"/>
                  </a:cubicBezTo>
                  <a:cubicBezTo>
                    <a:pt x="200" y="55"/>
                    <a:pt x="200" y="55"/>
                    <a:pt x="200" y="55"/>
                  </a:cubicBezTo>
                  <a:cubicBezTo>
                    <a:pt x="202" y="55"/>
                    <a:pt x="204" y="55"/>
                    <a:pt x="206" y="55"/>
                  </a:cubicBezTo>
                  <a:cubicBezTo>
                    <a:pt x="211" y="54"/>
                    <a:pt x="216" y="54"/>
                    <a:pt x="221" y="53"/>
                  </a:cubicBezTo>
                  <a:cubicBezTo>
                    <a:pt x="225" y="53"/>
                    <a:pt x="229" y="53"/>
                    <a:pt x="233" y="52"/>
                  </a:cubicBezTo>
                  <a:cubicBezTo>
                    <a:pt x="244" y="51"/>
                    <a:pt x="244" y="51"/>
                    <a:pt x="244" y="51"/>
                  </a:cubicBezTo>
                  <a:cubicBezTo>
                    <a:pt x="249" y="50"/>
                    <a:pt x="258" y="50"/>
                    <a:pt x="264" y="49"/>
                  </a:cubicBezTo>
                  <a:cubicBezTo>
                    <a:pt x="265" y="49"/>
                    <a:pt x="265" y="49"/>
                    <a:pt x="266" y="49"/>
                  </a:cubicBezTo>
                  <a:cubicBezTo>
                    <a:pt x="267" y="48"/>
                    <a:pt x="267" y="48"/>
                    <a:pt x="267" y="48"/>
                  </a:cubicBezTo>
                  <a:cubicBezTo>
                    <a:pt x="267" y="47"/>
                    <a:pt x="267" y="47"/>
                    <a:pt x="266" y="47"/>
                  </a:cubicBezTo>
                  <a:cubicBezTo>
                    <a:pt x="259" y="48"/>
                    <a:pt x="259" y="48"/>
                    <a:pt x="259" y="48"/>
                  </a:cubicBezTo>
                  <a:cubicBezTo>
                    <a:pt x="259" y="46"/>
                    <a:pt x="260" y="47"/>
                    <a:pt x="260" y="45"/>
                  </a:cubicBezTo>
                  <a:cubicBezTo>
                    <a:pt x="259" y="44"/>
                    <a:pt x="260" y="45"/>
                    <a:pt x="259" y="44"/>
                  </a:cubicBezTo>
                  <a:cubicBezTo>
                    <a:pt x="260" y="43"/>
                    <a:pt x="263" y="43"/>
                    <a:pt x="265" y="42"/>
                  </a:cubicBezTo>
                  <a:cubicBezTo>
                    <a:pt x="263" y="41"/>
                    <a:pt x="261" y="42"/>
                    <a:pt x="259" y="42"/>
                  </a:cubicBezTo>
                  <a:cubicBezTo>
                    <a:pt x="257" y="42"/>
                    <a:pt x="254" y="43"/>
                    <a:pt x="253" y="43"/>
                  </a:cubicBezTo>
                  <a:cubicBezTo>
                    <a:pt x="250" y="42"/>
                    <a:pt x="246" y="44"/>
                    <a:pt x="243" y="44"/>
                  </a:cubicBezTo>
                  <a:cubicBezTo>
                    <a:pt x="243" y="44"/>
                    <a:pt x="241" y="44"/>
                    <a:pt x="240" y="44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40" y="46"/>
                    <a:pt x="240" y="46"/>
                    <a:pt x="240" y="46"/>
                  </a:cubicBezTo>
                  <a:cubicBezTo>
                    <a:pt x="239" y="47"/>
                    <a:pt x="239" y="46"/>
                    <a:pt x="239" y="47"/>
                  </a:cubicBezTo>
                  <a:cubicBezTo>
                    <a:pt x="240" y="47"/>
                    <a:pt x="241" y="46"/>
                    <a:pt x="242" y="45"/>
                  </a:cubicBezTo>
                  <a:cubicBezTo>
                    <a:pt x="244" y="46"/>
                    <a:pt x="246" y="43"/>
                    <a:pt x="248" y="45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247" y="48"/>
                    <a:pt x="247" y="47"/>
                    <a:pt x="248" y="49"/>
                  </a:cubicBezTo>
                  <a:cubicBezTo>
                    <a:pt x="242" y="49"/>
                    <a:pt x="237" y="50"/>
                    <a:pt x="231" y="50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7"/>
                    <a:pt x="231" y="47"/>
                    <a:pt x="232" y="45"/>
                  </a:cubicBezTo>
                  <a:cubicBezTo>
                    <a:pt x="234" y="47"/>
                    <a:pt x="234" y="47"/>
                    <a:pt x="234" y="47"/>
                  </a:cubicBezTo>
                  <a:cubicBezTo>
                    <a:pt x="234" y="46"/>
                    <a:pt x="234" y="47"/>
                    <a:pt x="234" y="47"/>
                  </a:cubicBezTo>
                  <a:cubicBezTo>
                    <a:pt x="234" y="47"/>
                    <a:pt x="234" y="47"/>
                    <a:pt x="234" y="47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46"/>
                    <a:pt x="235" y="46"/>
                    <a:pt x="236" y="46"/>
                  </a:cubicBezTo>
                  <a:cubicBezTo>
                    <a:pt x="236" y="47"/>
                    <a:pt x="236" y="47"/>
                    <a:pt x="236" y="48"/>
                  </a:cubicBezTo>
                  <a:cubicBezTo>
                    <a:pt x="237" y="47"/>
                    <a:pt x="237" y="46"/>
                    <a:pt x="238" y="46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7" y="44"/>
                    <a:pt x="236" y="45"/>
                    <a:pt x="234" y="45"/>
                  </a:cubicBezTo>
                  <a:cubicBezTo>
                    <a:pt x="232" y="45"/>
                    <a:pt x="230" y="45"/>
                    <a:pt x="229" y="45"/>
                  </a:cubicBezTo>
                  <a:cubicBezTo>
                    <a:pt x="227" y="45"/>
                    <a:pt x="225" y="46"/>
                    <a:pt x="224" y="46"/>
                  </a:cubicBezTo>
                  <a:cubicBezTo>
                    <a:pt x="221" y="46"/>
                    <a:pt x="221" y="46"/>
                    <a:pt x="219" y="46"/>
                  </a:cubicBezTo>
                  <a:cubicBezTo>
                    <a:pt x="217" y="47"/>
                    <a:pt x="216" y="46"/>
                    <a:pt x="214" y="47"/>
                  </a:cubicBezTo>
                  <a:cubicBezTo>
                    <a:pt x="211" y="47"/>
                    <a:pt x="211" y="47"/>
                    <a:pt x="211" y="47"/>
                  </a:cubicBezTo>
                  <a:cubicBezTo>
                    <a:pt x="208" y="48"/>
                    <a:pt x="205" y="47"/>
                    <a:pt x="204" y="48"/>
                  </a:cubicBezTo>
                  <a:cubicBezTo>
                    <a:pt x="202" y="49"/>
                    <a:pt x="202" y="49"/>
                    <a:pt x="202" y="49"/>
                  </a:cubicBezTo>
                  <a:cubicBezTo>
                    <a:pt x="205" y="50"/>
                    <a:pt x="203" y="51"/>
                    <a:pt x="205" y="52"/>
                  </a:cubicBezTo>
                  <a:cubicBezTo>
                    <a:pt x="206" y="49"/>
                    <a:pt x="204" y="52"/>
                    <a:pt x="204" y="49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7" y="48"/>
                    <a:pt x="207" y="48"/>
                  </a:cubicBezTo>
                  <a:cubicBezTo>
                    <a:pt x="207" y="49"/>
                    <a:pt x="208" y="49"/>
                    <a:pt x="208" y="50"/>
                  </a:cubicBezTo>
                  <a:cubicBezTo>
                    <a:pt x="211" y="49"/>
                    <a:pt x="209" y="48"/>
                    <a:pt x="212" y="48"/>
                  </a:cubicBezTo>
                  <a:cubicBezTo>
                    <a:pt x="212" y="52"/>
                    <a:pt x="211" y="48"/>
                    <a:pt x="211" y="50"/>
                  </a:cubicBezTo>
                  <a:cubicBezTo>
                    <a:pt x="213" y="50"/>
                    <a:pt x="211" y="50"/>
                    <a:pt x="212" y="50"/>
                  </a:cubicBezTo>
                  <a:cubicBezTo>
                    <a:pt x="213" y="49"/>
                    <a:pt x="211" y="50"/>
                    <a:pt x="213" y="50"/>
                  </a:cubicBezTo>
                  <a:cubicBezTo>
                    <a:pt x="214" y="50"/>
                    <a:pt x="214" y="50"/>
                    <a:pt x="214" y="50"/>
                  </a:cubicBezTo>
                  <a:cubicBezTo>
                    <a:pt x="214" y="48"/>
                    <a:pt x="213" y="51"/>
                    <a:pt x="213" y="48"/>
                  </a:cubicBezTo>
                  <a:cubicBezTo>
                    <a:pt x="215" y="48"/>
                    <a:pt x="213" y="48"/>
                    <a:pt x="216" y="48"/>
                  </a:cubicBezTo>
                  <a:cubicBezTo>
                    <a:pt x="217" y="47"/>
                    <a:pt x="221" y="47"/>
                    <a:pt x="221" y="49"/>
                  </a:cubicBezTo>
                  <a:cubicBezTo>
                    <a:pt x="220" y="49"/>
                    <a:pt x="220" y="49"/>
                    <a:pt x="219" y="49"/>
                  </a:cubicBezTo>
                  <a:cubicBezTo>
                    <a:pt x="219" y="49"/>
                    <a:pt x="218" y="49"/>
                    <a:pt x="220" y="50"/>
                  </a:cubicBezTo>
                  <a:cubicBezTo>
                    <a:pt x="220" y="51"/>
                    <a:pt x="219" y="50"/>
                    <a:pt x="220" y="51"/>
                  </a:cubicBezTo>
                  <a:cubicBezTo>
                    <a:pt x="219" y="52"/>
                    <a:pt x="216" y="52"/>
                    <a:pt x="215" y="52"/>
                  </a:cubicBezTo>
                  <a:cubicBezTo>
                    <a:pt x="204" y="53"/>
                    <a:pt x="204" y="53"/>
                    <a:pt x="204" y="53"/>
                  </a:cubicBezTo>
                  <a:cubicBezTo>
                    <a:pt x="202" y="53"/>
                    <a:pt x="201" y="54"/>
                    <a:pt x="199" y="54"/>
                  </a:cubicBezTo>
                  <a:cubicBezTo>
                    <a:pt x="199" y="53"/>
                    <a:pt x="199" y="52"/>
                    <a:pt x="199" y="51"/>
                  </a:cubicBezTo>
                  <a:cubicBezTo>
                    <a:pt x="200" y="50"/>
                    <a:pt x="201" y="51"/>
                    <a:pt x="201" y="49"/>
                  </a:cubicBezTo>
                  <a:cubicBezTo>
                    <a:pt x="201" y="49"/>
                    <a:pt x="202" y="49"/>
                    <a:pt x="200" y="49"/>
                  </a:cubicBezTo>
                  <a:cubicBezTo>
                    <a:pt x="197" y="50"/>
                    <a:pt x="195" y="51"/>
                    <a:pt x="193" y="52"/>
                  </a:cubicBezTo>
                  <a:cubicBezTo>
                    <a:pt x="191" y="53"/>
                    <a:pt x="191" y="53"/>
                    <a:pt x="190" y="54"/>
                  </a:cubicBezTo>
                  <a:cubicBezTo>
                    <a:pt x="193" y="53"/>
                    <a:pt x="193" y="53"/>
                    <a:pt x="195" y="53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95" y="53"/>
                    <a:pt x="195" y="53"/>
                    <a:pt x="195" y="53"/>
                  </a:cubicBezTo>
                  <a:cubicBezTo>
                    <a:pt x="194" y="54"/>
                    <a:pt x="194" y="53"/>
                    <a:pt x="195" y="54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3" y="57"/>
                    <a:pt x="191" y="58"/>
                    <a:pt x="190" y="58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85" y="55"/>
                    <a:pt x="186" y="56"/>
                    <a:pt x="186" y="57"/>
                  </a:cubicBezTo>
                  <a:cubicBezTo>
                    <a:pt x="184" y="60"/>
                    <a:pt x="187" y="61"/>
                    <a:pt x="183" y="60"/>
                  </a:cubicBezTo>
                  <a:cubicBezTo>
                    <a:pt x="182" y="59"/>
                    <a:pt x="183" y="59"/>
                    <a:pt x="182" y="59"/>
                  </a:cubicBezTo>
                  <a:cubicBezTo>
                    <a:pt x="181" y="57"/>
                    <a:pt x="179" y="56"/>
                    <a:pt x="178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8" y="53"/>
                    <a:pt x="179" y="53"/>
                    <a:pt x="180" y="53"/>
                  </a:cubicBezTo>
                  <a:cubicBezTo>
                    <a:pt x="182" y="52"/>
                    <a:pt x="182" y="52"/>
                    <a:pt x="182" y="50"/>
                  </a:cubicBezTo>
                  <a:cubicBezTo>
                    <a:pt x="184" y="50"/>
                    <a:pt x="184" y="49"/>
                    <a:pt x="186" y="49"/>
                  </a:cubicBezTo>
                  <a:cubicBezTo>
                    <a:pt x="188" y="49"/>
                    <a:pt x="190" y="48"/>
                    <a:pt x="191" y="47"/>
                  </a:cubicBezTo>
                  <a:cubicBezTo>
                    <a:pt x="193" y="46"/>
                    <a:pt x="193" y="46"/>
                    <a:pt x="193" y="46"/>
                  </a:cubicBezTo>
                  <a:cubicBezTo>
                    <a:pt x="196" y="45"/>
                    <a:pt x="194" y="45"/>
                    <a:pt x="200" y="43"/>
                  </a:cubicBezTo>
                  <a:cubicBezTo>
                    <a:pt x="202" y="43"/>
                    <a:pt x="201" y="43"/>
                    <a:pt x="203" y="44"/>
                  </a:cubicBezTo>
                  <a:cubicBezTo>
                    <a:pt x="203" y="45"/>
                    <a:pt x="202" y="47"/>
                    <a:pt x="204" y="46"/>
                  </a:cubicBezTo>
                  <a:cubicBezTo>
                    <a:pt x="206" y="46"/>
                    <a:pt x="210" y="46"/>
                    <a:pt x="213" y="45"/>
                  </a:cubicBezTo>
                  <a:cubicBezTo>
                    <a:pt x="217" y="45"/>
                    <a:pt x="220" y="45"/>
                    <a:pt x="224" y="44"/>
                  </a:cubicBezTo>
                  <a:cubicBezTo>
                    <a:pt x="228" y="43"/>
                    <a:pt x="232" y="44"/>
                    <a:pt x="236" y="43"/>
                  </a:cubicBezTo>
                  <a:cubicBezTo>
                    <a:pt x="236" y="43"/>
                    <a:pt x="245" y="43"/>
                    <a:pt x="246" y="42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6" y="39"/>
                    <a:pt x="246" y="39"/>
                    <a:pt x="246" y="39"/>
                  </a:cubicBezTo>
                  <a:cubicBezTo>
                    <a:pt x="245" y="39"/>
                    <a:pt x="245" y="40"/>
                    <a:pt x="245" y="41"/>
                  </a:cubicBezTo>
                  <a:cubicBezTo>
                    <a:pt x="245" y="41"/>
                    <a:pt x="244" y="41"/>
                    <a:pt x="244" y="40"/>
                  </a:cubicBezTo>
                  <a:cubicBezTo>
                    <a:pt x="243" y="41"/>
                    <a:pt x="244" y="41"/>
                    <a:pt x="242" y="41"/>
                  </a:cubicBezTo>
                  <a:cubicBezTo>
                    <a:pt x="241" y="41"/>
                    <a:pt x="242" y="41"/>
                    <a:pt x="240" y="41"/>
                  </a:cubicBezTo>
                  <a:cubicBezTo>
                    <a:pt x="240" y="41"/>
                    <a:pt x="239" y="42"/>
                    <a:pt x="238" y="42"/>
                  </a:cubicBezTo>
                  <a:cubicBezTo>
                    <a:pt x="237" y="41"/>
                    <a:pt x="237" y="41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6" y="42"/>
                    <a:pt x="236" y="42"/>
                    <a:pt x="235" y="42"/>
                  </a:cubicBezTo>
                  <a:cubicBezTo>
                    <a:pt x="233" y="43"/>
                    <a:pt x="236" y="41"/>
                    <a:pt x="233" y="42"/>
                  </a:cubicBezTo>
                  <a:cubicBezTo>
                    <a:pt x="232" y="40"/>
                    <a:pt x="232" y="40"/>
                    <a:pt x="232" y="40"/>
                  </a:cubicBezTo>
                  <a:cubicBezTo>
                    <a:pt x="232" y="41"/>
                    <a:pt x="232" y="42"/>
                    <a:pt x="231" y="42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28" y="42"/>
                    <a:pt x="229" y="43"/>
                    <a:pt x="227" y="43"/>
                  </a:cubicBezTo>
                  <a:cubicBezTo>
                    <a:pt x="226" y="43"/>
                    <a:pt x="226" y="43"/>
                    <a:pt x="226" y="43"/>
                  </a:cubicBezTo>
                  <a:cubicBezTo>
                    <a:pt x="226" y="42"/>
                    <a:pt x="226" y="42"/>
                    <a:pt x="225" y="41"/>
                  </a:cubicBezTo>
                  <a:cubicBezTo>
                    <a:pt x="224" y="43"/>
                    <a:pt x="226" y="42"/>
                    <a:pt x="222" y="43"/>
                  </a:cubicBezTo>
                  <a:cubicBezTo>
                    <a:pt x="222" y="42"/>
                    <a:pt x="222" y="42"/>
                    <a:pt x="222" y="42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19" y="44"/>
                    <a:pt x="219" y="44"/>
                    <a:pt x="219" y="44"/>
                  </a:cubicBezTo>
                  <a:cubicBezTo>
                    <a:pt x="218" y="42"/>
                    <a:pt x="218" y="42"/>
                    <a:pt x="218" y="42"/>
                  </a:cubicBezTo>
                  <a:cubicBezTo>
                    <a:pt x="218" y="44"/>
                    <a:pt x="218" y="44"/>
                    <a:pt x="218" y="44"/>
                  </a:cubicBezTo>
                  <a:cubicBezTo>
                    <a:pt x="217" y="43"/>
                    <a:pt x="218" y="44"/>
                    <a:pt x="217" y="43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5" y="43"/>
                    <a:pt x="215" y="44"/>
                    <a:pt x="216" y="42"/>
                  </a:cubicBezTo>
                  <a:cubicBezTo>
                    <a:pt x="214" y="43"/>
                    <a:pt x="215" y="42"/>
                    <a:pt x="215" y="44"/>
                  </a:cubicBezTo>
                  <a:cubicBezTo>
                    <a:pt x="214" y="44"/>
                    <a:pt x="213" y="44"/>
                    <a:pt x="213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2" y="44"/>
                    <a:pt x="213" y="44"/>
                    <a:pt x="212" y="44"/>
                  </a:cubicBezTo>
                  <a:cubicBezTo>
                    <a:pt x="212" y="44"/>
                    <a:pt x="211" y="44"/>
                    <a:pt x="209" y="4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9" y="43"/>
                    <a:pt x="209" y="43"/>
                    <a:pt x="208" y="43"/>
                  </a:cubicBezTo>
                  <a:cubicBezTo>
                    <a:pt x="208" y="44"/>
                    <a:pt x="208" y="44"/>
                    <a:pt x="206" y="44"/>
                  </a:cubicBezTo>
                  <a:cubicBezTo>
                    <a:pt x="204" y="42"/>
                    <a:pt x="204" y="42"/>
                    <a:pt x="204" y="42"/>
                  </a:cubicBezTo>
                  <a:cubicBezTo>
                    <a:pt x="204" y="42"/>
                    <a:pt x="205" y="41"/>
                    <a:pt x="205" y="41"/>
                  </a:cubicBezTo>
                  <a:cubicBezTo>
                    <a:pt x="207" y="42"/>
                    <a:pt x="205" y="42"/>
                    <a:pt x="207" y="42"/>
                  </a:cubicBezTo>
                  <a:cubicBezTo>
                    <a:pt x="210" y="42"/>
                    <a:pt x="209" y="41"/>
                    <a:pt x="211" y="40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215" y="42"/>
                    <a:pt x="214" y="40"/>
                    <a:pt x="216" y="39"/>
                  </a:cubicBezTo>
                  <a:cubicBezTo>
                    <a:pt x="216" y="41"/>
                    <a:pt x="216" y="42"/>
                    <a:pt x="218" y="41"/>
                  </a:cubicBezTo>
                  <a:cubicBezTo>
                    <a:pt x="221" y="41"/>
                    <a:pt x="219" y="40"/>
                    <a:pt x="221" y="39"/>
                  </a:cubicBezTo>
                  <a:cubicBezTo>
                    <a:pt x="221" y="40"/>
                    <a:pt x="221" y="39"/>
                    <a:pt x="222" y="40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23" y="41"/>
                    <a:pt x="223" y="41"/>
                    <a:pt x="223" y="41"/>
                  </a:cubicBezTo>
                  <a:cubicBezTo>
                    <a:pt x="224" y="41"/>
                    <a:pt x="224" y="41"/>
                    <a:pt x="225" y="40"/>
                  </a:cubicBezTo>
                  <a:cubicBezTo>
                    <a:pt x="225" y="39"/>
                    <a:pt x="225" y="39"/>
                    <a:pt x="225" y="39"/>
                  </a:cubicBezTo>
                  <a:cubicBezTo>
                    <a:pt x="227" y="39"/>
                    <a:pt x="226" y="40"/>
                    <a:pt x="228" y="40"/>
                  </a:cubicBezTo>
                  <a:cubicBezTo>
                    <a:pt x="231" y="39"/>
                    <a:pt x="229" y="39"/>
                    <a:pt x="232" y="38"/>
                  </a:cubicBezTo>
                  <a:cubicBezTo>
                    <a:pt x="232" y="41"/>
                    <a:pt x="235" y="39"/>
                    <a:pt x="236" y="38"/>
                  </a:cubicBezTo>
                  <a:cubicBezTo>
                    <a:pt x="238" y="38"/>
                    <a:pt x="237" y="38"/>
                    <a:pt x="237" y="39"/>
                  </a:cubicBezTo>
                  <a:cubicBezTo>
                    <a:pt x="240" y="40"/>
                    <a:pt x="240" y="38"/>
                    <a:pt x="242" y="37"/>
                  </a:cubicBezTo>
                  <a:cubicBezTo>
                    <a:pt x="243" y="39"/>
                    <a:pt x="243" y="39"/>
                    <a:pt x="243" y="39"/>
                  </a:cubicBezTo>
                  <a:cubicBezTo>
                    <a:pt x="245" y="39"/>
                    <a:pt x="245" y="38"/>
                    <a:pt x="247" y="37"/>
                  </a:cubicBezTo>
                  <a:cubicBezTo>
                    <a:pt x="251" y="38"/>
                    <a:pt x="249" y="39"/>
                    <a:pt x="252" y="36"/>
                  </a:cubicBezTo>
                  <a:cubicBezTo>
                    <a:pt x="254" y="37"/>
                    <a:pt x="253" y="37"/>
                    <a:pt x="254" y="38"/>
                  </a:cubicBezTo>
                  <a:cubicBezTo>
                    <a:pt x="257" y="37"/>
                    <a:pt x="256" y="36"/>
                    <a:pt x="258" y="35"/>
                  </a:cubicBezTo>
                  <a:cubicBezTo>
                    <a:pt x="259" y="36"/>
                    <a:pt x="258" y="36"/>
                    <a:pt x="260" y="37"/>
                  </a:cubicBezTo>
                  <a:cubicBezTo>
                    <a:pt x="263" y="37"/>
                    <a:pt x="262" y="36"/>
                    <a:pt x="262" y="33"/>
                  </a:cubicBezTo>
                  <a:cubicBezTo>
                    <a:pt x="254" y="34"/>
                    <a:pt x="254" y="34"/>
                    <a:pt x="254" y="34"/>
                  </a:cubicBezTo>
                  <a:cubicBezTo>
                    <a:pt x="253" y="35"/>
                    <a:pt x="252" y="34"/>
                    <a:pt x="251" y="34"/>
                  </a:cubicBezTo>
                  <a:cubicBezTo>
                    <a:pt x="249" y="35"/>
                    <a:pt x="249" y="35"/>
                    <a:pt x="247" y="35"/>
                  </a:cubicBezTo>
                  <a:cubicBezTo>
                    <a:pt x="246" y="35"/>
                    <a:pt x="246" y="34"/>
                    <a:pt x="244" y="35"/>
                  </a:cubicBezTo>
                  <a:cubicBezTo>
                    <a:pt x="243" y="35"/>
                    <a:pt x="243" y="36"/>
                    <a:pt x="241" y="36"/>
                  </a:cubicBezTo>
                  <a:cubicBezTo>
                    <a:pt x="238" y="35"/>
                    <a:pt x="239" y="36"/>
                    <a:pt x="234" y="36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1" y="37"/>
                    <a:pt x="231" y="36"/>
                    <a:pt x="230" y="37"/>
                  </a:cubicBezTo>
                  <a:cubicBezTo>
                    <a:pt x="229" y="37"/>
                    <a:pt x="228" y="37"/>
                    <a:pt x="227" y="37"/>
                  </a:cubicBezTo>
                  <a:cubicBezTo>
                    <a:pt x="224" y="38"/>
                    <a:pt x="225" y="36"/>
                    <a:pt x="222" y="38"/>
                  </a:cubicBezTo>
                  <a:cubicBezTo>
                    <a:pt x="219" y="38"/>
                    <a:pt x="220" y="37"/>
                    <a:pt x="216" y="39"/>
                  </a:cubicBezTo>
                  <a:cubicBezTo>
                    <a:pt x="215" y="38"/>
                    <a:pt x="215" y="38"/>
                    <a:pt x="213" y="38"/>
                  </a:cubicBezTo>
                  <a:cubicBezTo>
                    <a:pt x="212" y="38"/>
                    <a:pt x="206" y="39"/>
                    <a:pt x="205" y="39"/>
                  </a:cubicBezTo>
                  <a:cubicBezTo>
                    <a:pt x="202" y="39"/>
                    <a:pt x="203" y="39"/>
                    <a:pt x="201" y="40"/>
                  </a:cubicBezTo>
                  <a:cubicBezTo>
                    <a:pt x="199" y="40"/>
                    <a:pt x="199" y="39"/>
                    <a:pt x="197" y="40"/>
                  </a:cubicBezTo>
                  <a:cubicBezTo>
                    <a:pt x="197" y="40"/>
                    <a:pt x="197" y="40"/>
                    <a:pt x="197" y="41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2" y="42"/>
                    <a:pt x="191" y="43"/>
                  </a:cubicBezTo>
                  <a:cubicBezTo>
                    <a:pt x="189" y="44"/>
                    <a:pt x="187" y="45"/>
                    <a:pt x="185" y="46"/>
                  </a:cubicBezTo>
                  <a:cubicBezTo>
                    <a:pt x="181" y="48"/>
                    <a:pt x="177" y="50"/>
                    <a:pt x="175" y="49"/>
                  </a:cubicBezTo>
                  <a:cubicBezTo>
                    <a:pt x="175" y="51"/>
                    <a:pt x="175" y="51"/>
                    <a:pt x="173" y="51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4" y="48"/>
                    <a:pt x="175" y="48"/>
                    <a:pt x="176" y="47"/>
                  </a:cubicBezTo>
                  <a:cubicBezTo>
                    <a:pt x="177" y="47"/>
                    <a:pt x="178" y="47"/>
                    <a:pt x="178" y="46"/>
                  </a:cubicBezTo>
                  <a:cubicBezTo>
                    <a:pt x="180" y="46"/>
                    <a:pt x="182" y="44"/>
                    <a:pt x="183" y="43"/>
                  </a:cubicBezTo>
                  <a:cubicBezTo>
                    <a:pt x="184" y="43"/>
                    <a:pt x="184" y="44"/>
                    <a:pt x="185" y="43"/>
                  </a:cubicBezTo>
                  <a:cubicBezTo>
                    <a:pt x="185" y="42"/>
                    <a:pt x="186" y="42"/>
                    <a:pt x="186" y="41"/>
                  </a:cubicBezTo>
                  <a:cubicBezTo>
                    <a:pt x="187" y="42"/>
                    <a:pt x="186" y="42"/>
                    <a:pt x="188" y="42"/>
                  </a:cubicBezTo>
                  <a:cubicBezTo>
                    <a:pt x="188" y="42"/>
                    <a:pt x="188" y="42"/>
                    <a:pt x="188" y="42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90" y="40"/>
                    <a:pt x="190" y="40"/>
                    <a:pt x="191" y="39"/>
                  </a:cubicBezTo>
                  <a:cubicBezTo>
                    <a:pt x="194" y="38"/>
                    <a:pt x="195" y="38"/>
                    <a:pt x="198" y="38"/>
                  </a:cubicBezTo>
                  <a:cubicBezTo>
                    <a:pt x="200" y="38"/>
                    <a:pt x="203" y="37"/>
                    <a:pt x="205" y="37"/>
                  </a:cubicBezTo>
                  <a:cubicBezTo>
                    <a:pt x="205" y="38"/>
                    <a:pt x="204" y="37"/>
                    <a:pt x="205" y="38"/>
                  </a:cubicBezTo>
                  <a:cubicBezTo>
                    <a:pt x="205" y="37"/>
                    <a:pt x="207" y="37"/>
                    <a:pt x="208" y="37"/>
                  </a:cubicBezTo>
                  <a:cubicBezTo>
                    <a:pt x="209" y="37"/>
                    <a:pt x="210" y="37"/>
                    <a:pt x="210" y="37"/>
                  </a:cubicBezTo>
                  <a:cubicBezTo>
                    <a:pt x="212" y="37"/>
                    <a:pt x="210" y="36"/>
                    <a:pt x="212" y="36"/>
                  </a:cubicBezTo>
                  <a:cubicBezTo>
                    <a:pt x="214" y="36"/>
                    <a:pt x="211" y="37"/>
                    <a:pt x="213" y="36"/>
                  </a:cubicBezTo>
                  <a:cubicBezTo>
                    <a:pt x="214" y="36"/>
                    <a:pt x="213" y="36"/>
                    <a:pt x="215" y="36"/>
                  </a:cubicBezTo>
                  <a:cubicBezTo>
                    <a:pt x="217" y="36"/>
                    <a:pt x="217" y="36"/>
                    <a:pt x="219" y="36"/>
                  </a:cubicBezTo>
                  <a:cubicBezTo>
                    <a:pt x="221" y="36"/>
                    <a:pt x="220" y="37"/>
                    <a:pt x="222" y="35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4" y="35"/>
                    <a:pt x="224" y="35"/>
                    <a:pt x="224" y="35"/>
                  </a:cubicBezTo>
                  <a:cubicBezTo>
                    <a:pt x="226" y="36"/>
                    <a:pt x="226" y="35"/>
                    <a:pt x="228" y="35"/>
                  </a:cubicBezTo>
                  <a:cubicBezTo>
                    <a:pt x="230" y="34"/>
                    <a:pt x="232" y="35"/>
                    <a:pt x="233" y="35"/>
                  </a:cubicBezTo>
                  <a:cubicBezTo>
                    <a:pt x="235" y="34"/>
                    <a:pt x="236" y="34"/>
                    <a:pt x="238" y="34"/>
                  </a:cubicBezTo>
                  <a:cubicBezTo>
                    <a:pt x="240" y="34"/>
                    <a:pt x="241" y="35"/>
                    <a:pt x="242" y="33"/>
                  </a:cubicBezTo>
                  <a:cubicBezTo>
                    <a:pt x="241" y="32"/>
                    <a:pt x="240" y="32"/>
                    <a:pt x="238" y="33"/>
                  </a:cubicBezTo>
                  <a:cubicBezTo>
                    <a:pt x="237" y="33"/>
                    <a:pt x="235" y="33"/>
                    <a:pt x="234" y="33"/>
                  </a:cubicBezTo>
                  <a:cubicBezTo>
                    <a:pt x="235" y="32"/>
                    <a:pt x="235" y="32"/>
                    <a:pt x="235" y="32"/>
                  </a:cubicBezTo>
                  <a:cubicBezTo>
                    <a:pt x="236" y="32"/>
                    <a:pt x="235" y="32"/>
                    <a:pt x="237" y="32"/>
                  </a:cubicBezTo>
                  <a:cubicBezTo>
                    <a:pt x="237" y="32"/>
                    <a:pt x="238" y="31"/>
                    <a:pt x="243" y="32"/>
                  </a:cubicBezTo>
                  <a:cubicBezTo>
                    <a:pt x="244" y="33"/>
                    <a:pt x="242" y="32"/>
                    <a:pt x="245" y="34"/>
                  </a:cubicBezTo>
                  <a:cubicBezTo>
                    <a:pt x="245" y="32"/>
                    <a:pt x="245" y="32"/>
                    <a:pt x="244" y="31"/>
                  </a:cubicBezTo>
                  <a:cubicBezTo>
                    <a:pt x="246" y="31"/>
                    <a:pt x="246" y="31"/>
                    <a:pt x="246" y="31"/>
                  </a:cubicBezTo>
                  <a:cubicBezTo>
                    <a:pt x="246" y="32"/>
                    <a:pt x="246" y="32"/>
                    <a:pt x="247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0" y="34"/>
                    <a:pt x="250" y="30"/>
                    <a:pt x="249" y="33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3" y="32"/>
                    <a:pt x="253" y="32"/>
                    <a:pt x="253" y="32"/>
                  </a:cubicBezTo>
                  <a:cubicBezTo>
                    <a:pt x="254" y="31"/>
                    <a:pt x="254" y="31"/>
                    <a:pt x="255" y="31"/>
                  </a:cubicBezTo>
                  <a:cubicBezTo>
                    <a:pt x="256" y="32"/>
                    <a:pt x="257" y="31"/>
                    <a:pt x="258" y="31"/>
                  </a:cubicBezTo>
                  <a:cubicBezTo>
                    <a:pt x="260" y="32"/>
                    <a:pt x="259" y="32"/>
                    <a:pt x="260" y="32"/>
                  </a:cubicBezTo>
                  <a:cubicBezTo>
                    <a:pt x="261" y="30"/>
                    <a:pt x="261" y="30"/>
                    <a:pt x="261" y="30"/>
                  </a:cubicBezTo>
                  <a:cubicBezTo>
                    <a:pt x="266" y="30"/>
                    <a:pt x="261" y="28"/>
                    <a:pt x="268" y="26"/>
                  </a:cubicBezTo>
                  <a:cubicBezTo>
                    <a:pt x="268" y="29"/>
                    <a:pt x="266" y="28"/>
                    <a:pt x="264" y="29"/>
                  </a:cubicBezTo>
                  <a:cubicBezTo>
                    <a:pt x="264" y="30"/>
                    <a:pt x="264" y="30"/>
                    <a:pt x="265" y="31"/>
                  </a:cubicBezTo>
                  <a:cubicBezTo>
                    <a:pt x="264" y="31"/>
                    <a:pt x="264" y="31"/>
                    <a:pt x="264" y="34"/>
                  </a:cubicBezTo>
                  <a:cubicBezTo>
                    <a:pt x="264" y="35"/>
                    <a:pt x="264" y="35"/>
                    <a:pt x="264" y="35"/>
                  </a:cubicBezTo>
                  <a:cubicBezTo>
                    <a:pt x="265" y="37"/>
                    <a:pt x="265" y="37"/>
                    <a:pt x="267" y="36"/>
                  </a:cubicBezTo>
                  <a:cubicBezTo>
                    <a:pt x="269" y="36"/>
                    <a:pt x="267" y="36"/>
                    <a:pt x="269" y="35"/>
                  </a:cubicBezTo>
                  <a:cubicBezTo>
                    <a:pt x="269" y="35"/>
                    <a:pt x="270" y="37"/>
                    <a:pt x="273" y="35"/>
                  </a:cubicBezTo>
                  <a:cubicBezTo>
                    <a:pt x="274" y="34"/>
                    <a:pt x="273" y="34"/>
                    <a:pt x="274" y="34"/>
                  </a:cubicBezTo>
                  <a:cubicBezTo>
                    <a:pt x="278" y="36"/>
                    <a:pt x="276" y="35"/>
                    <a:pt x="280" y="33"/>
                  </a:cubicBezTo>
                  <a:cubicBezTo>
                    <a:pt x="281" y="34"/>
                    <a:pt x="280" y="34"/>
                    <a:pt x="282" y="35"/>
                  </a:cubicBezTo>
                  <a:cubicBezTo>
                    <a:pt x="283" y="34"/>
                    <a:pt x="284" y="33"/>
                    <a:pt x="285" y="33"/>
                  </a:cubicBezTo>
                  <a:cubicBezTo>
                    <a:pt x="286" y="33"/>
                    <a:pt x="286" y="34"/>
                    <a:pt x="289" y="34"/>
                  </a:cubicBezTo>
                  <a:cubicBezTo>
                    <a:pt x="290" y="33"/>
                    <a:pt x="290" y="32"/>
                    <a:pt x="291" y="32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292" y="34"/>
                    <a:pt x="292" y="34"/>
                    <a:pt x="292" y="34"/>
                  </a:cubicBezTo>
                  <a:cubicBezTo>
                    <a:pt x="294" y="33"/>
                    <a:pt x="293" y="34"/>
                    <a:pt x="295" y="33"/>
                  </a:cubicBezTo>
                  <a:cubicBezTo>
                    <a:pt x="296" y="33"/>
                    <a:pt x="294" y="33"/>
                    <a:pt x="297" y="32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301" y="33"/>
                    <a:pt x="303" y="32"/>
                    <a:pt x="302" y="29"/>
                  </a:cubicBezTo>
                  <a:cubicBezTo>
                    <a:pt x="300" y="28"/>
                    <a:pt x="299" y="30"/>
                    <a:pt x="298" y="30"/>
                  </a:cubicBezTo>
                  <a:cubicBezTo>
                    <a:pt x="296" y="30"/>
                    <a:pt x="296" y="29"/>
                    <a:pt x="294" y="30"/>
                  </a:cubicBezTo>
                  <a:cubicBezTo>
                    <a:pt x="292" y="30"/>
                    <a:pt x="292" y="31"/>
                    <a:pt x="290" y="30"/>
                  </a:cubicBezTo>
                  <a:cubicBezTo>
                    <a:pt x="288" y="30"/>
                    <a:pt x="287" y="31"/>
                    <a:pt x="286" y="31"/>
                  </a:cubicBezTo>
                  <a:cubicBezTo>
                    <a:pt x="286" y="31"/>
                    <a:pt x="287" y="30"/>
                    <a:pt x="286" y="30"/>
                  </a:cubicBezTo>
                  <a:cubicBezTo>
                    <a:pt x="285" y="31"/>
                    <a:pt x="286" y="31"/>
                    <a:pt x="285" y="31"/>
                  </a:cubicBezTo>
                  <a:cubicBezTo>
                    <a:pt x="284" y="31"/>
                    <a:pt x="284" y="31"/>
                    <a:pt x="283" y="31"/>
                  </a:cubicBezTo>
                  <a:cubicBezTo>
                    <a:pt x="282" y="32"/>
                    <a:pt x="281" y="32"/>
                    <a:pt x="279" y="32"/>
                  </a:cubicBezTo>
                  <a:cubicBezTo>
                    <a:pt x="276" y="31"/>
                    <a:pt x="278" y="32"/>
                    <a:pt x="275" y="32"/>
                  </a:cubicBezTo>
                  <a:cubicBezTo>
                    <a:pt x="273" y="33"/>
                    <a:pt x="276" y="32"/>
                    <a:pt x="271" y="33"/>
                  </a:cubicBezTo>
                  <a:cubicBezTo>
                    <a:pt x="269" y="33"/>
                    <a:pt x="268" y="32"/>
                    <a:pt x="266" y="32"/>
                  </a:cubicBezTo>
                  <a:cubicBezTo>
                    <a:pt x="265" y="31"/>
                    <a:pt x="265" y="31"/>
                    <a:pt x="265" y="31"/>
                  </a:cubicBezTo>
                  <a:cubicBezTo>
                    <a:pt x="270" y="30"/>
                    <a:pt x="268" y="31"/>
                    <a:pt x="270" y="30"/>
                  </a:cubicBezTo>
                  <a:cubicBezTo>
                    <a:pt x="271" y="31"/>
                    <a:pt x="271" y="31"/>
                    <a:pt x="271" y="31"/>
                  </a:cubicBezTo>
                  <a:cubicBezTo>
                    <a:pt x="272" y="30"/>
                    <a:pt x="272" y="30"/>
                    <a:pt x="272" y="30"/>
                  </a:cubicBezTo>
                  <a:cubicBezTo>
                    <a:pt x="273" y="30"/>
                    <a:pt x="274" y="30"/>
                    <a:pt x="275" y="30"/>
                  </a:cubicBezTo>
                  <a:cubicBezTo>
                    <a:pt x="276" y="30"/>
                    <a:pt x="275" y="29"/>
                    <a:pt x="277" y="30"/>
                  </a:cubicBezTo>
                  <a:cubicBezTo>
                    <a:pt x="276" y="29"/>
                    <a:pt x="277" y="30"/>
                    <a:pt x="276" y="29"/>
                  </a:cubicBezTo>
                  <a:cubicBezTo>
                    <a:pt x="277" y="28"/>
                    <a:pt x="277" y="28"/>
                    <a:pt x="278" y="28"/>
                  </a:cubicBezTo>
                  <a:cubicBezTo>
                    <a:pt x="279" y="29"/>
                    <a:pt x="278" y="29"/>
                    <a:pt x="279" y="30"/>
                  </a:cubicBezTo>
                  <a:cubicBezTo>
                    <a:pt x="282" y="29"/>
                    <a:pt x="281" y="29"/>
                    <a:pt x="281" y="28"/>
                  </a:cubicBezTo>
                  <a:cubicBezTo>
                    <a:pt x="281" y="27"/>
                    <a:pt x="280" y="28"/>
                    <a:pt x="281" y="27"/>
                  </a:cubicBezTo>
                  <a:cubicBezTo>
                    <a:pt x="283" y="26"/>
                    <a:pt x="282" y="27"/>
                    <a:pt x="282" y="27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1" y="30"/>
                    <a:pt x="282" y="27"/>
                    <a:pt x="282" y="29"/>
                  </a:cubicBezTo>
                  <a:cubicBezTo>
                    <a:pt x="283" y="29"/>
                    <a:pt x="283" y="29"/>
                    <a:pt x="283" y="29"/>
                  </a:cubicBezTo>
                  <a:cubicBezTo>
                    <a:pt x="284" y="28"/>
                    <a:pt x="284" y="29"/>
                    <a:pt x="284" y="27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29"/>
                    <a:pt x="285" y="29"/>
                    <a:pt x="285" y="29"/>
                  </a:cubicBezTo>
                  <a:cubicBezTo>
                    <a:pt x="285" y="29"/>
                    <a:pt x="285" y="29"/>
                    <a:pt x="286" y="29"/>
                  </a:cubicBezTo>
                  <a:cubicBezTo>
                    <a:pt x="286" y="28"/>
                    <a:pt x="287" y="30"/>
                    <a:pt x="285" y="27"/>
                  </a:cubicBezTo>
                  <a:cubicBezTo>
                    <a:pt x="287" y="27"/>
                    <a:pt x="287" y="26"/>
                    <a:pt x="288" y="26"/>
                  </a:cubicBezTo>
                  <a:cubicBezTo>
                    <a:pt x="288" y="28"/>
                    <a:pt x="288" y="26"/>
                    <a:pt x="287" y="29"/>
                  </a:cubicBezTo>
                  <a:cubicBezTo>
                    <a:pt x="289" y="29"/>
                    <a:pt x="292" y="28"/>
                    <a:pt x="294" y="28"/>
                  </a:cubicBezTo>
                  <a:cubicBezTo>
                    <a:pt x="296" y="27"/>
                    <a:pt x="295" y="26"/>
                    <a:pt x="299" y="28"/>
                  </a:cubicBezTo>
                  <a:cubicBezTo>
                    <a:pt x="298" y="27"/>
                    <a:pt x="298" y="26"/>
                    <a:pt x="297" y="26"/>
                  </a:cubicBezTo>
                  <a:cubicBezTo>
                    <a:pt x="301" y="25"/>
                    <a:pt x="300" y="25"/>
                    <a:pt x="300" y="26"/>
                  </a:cubicBezTo>
                  <a:cubicBezTo>
                    <a:pt x="298" y="26"/>
                    <a:pt x="299" y="26"/>
                    <a:pt x="299" y="27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302" y="28"/>
                    <a:pt x="298" y="27"/>
                    <a:pt x="300" y="27"/>
                  </a:cubicBezTo>
                  <a:cubicBezTo>
                    <a:pt x="303" y="28"/>
                    <a:pt x="310" y="26"/>
                    <a:pt x="313" y="26"/>
                  </a:cubicBezTo>
                  <a:cubicBezTo>
                    <a:pt x="317" y="26"/>
                    <a:pt x="316" y="25"/>
                    <a:pt x="318" y="26"/>
                  </a:cubicBezTo>
                  <a:cubicBezTo>
                    <a:pt x="318" y="26"/>
                    <a:pt x="318" y="26"/>
                    <a:pt x="318" y="26"/>
                  </a:cubicBezTo>
                  <a:cubicBezTo>
                    <a:pt x="319" y="25"/>
                    <a:pt x="319" y="26"/>
                    <a:pt x="323" y="26"/>
                  </a:cubicBezTo>
                  <a:cubicBezTo>
                    <a:pt x="326" y="25"/>
                    <a:pt x="325" y="25"/>
                    <a:pt x="327" y="25"/>
                  </a:cubicBezTo>
                  <a:cubicBezTo>
                    <a:pt x="327" y="24"/>
                    <a:pt x="327" y="24"/>
                    <a:pt x="327" y="24"/>
                  </a:cubicBezTo>
                  <a:cubicBezTo>
                    <a:pt x="326" y="24"/>
                    <a:pt x="318" y="24"/>
                    <a:pt x="315" y="24"/>
                  </a:cubicBezTo>
                  <a:cubicBezTo>
                    <a:pt x="313" y="25"/>
                    <a:pt x="311" y="25"/>
                    <a:pt x="310" y="25"/>
                  </a:cubicBezTo>
                  <a:cubicBezTo>
                    <a:pt x="306" y="26"/>
                    <a:pt x="306" y="26"/>
                    <a:pt x="304" y="25"/>
                  </a:cubicBezTo>
                  <a:cubicBezTo>
                    <a:pt x="307" y="24"/>
                    <a:pt x="312" y="24"/>
                    <a:pt x="315" y="24"/>
                  </a:cubicBezTo>
                  <a:cubicBezTo>
                    <a:pt x="319" y="24"/>
                    <a:pt x="323" y="22"/>
                    <a:pt x="327" y="23"/>
                  </a:cubicBezTo>
                  <a:cubicBezTo>
                    <a:pt x="327" y="20"/>
                    <a:pt x="327" y="20"/>
                    <a:pt x="327" y="20"/>
                  </a:cubicBezTo>
                  <a:cubicBezTo>
                    <a:pt x="325" y="20"/>
                    <a:pt x="325" y="19"/>
                    <a:pt x="324" y="18"/>
                  </a:cubicBezTo>
                  <a:cubicBezTo>
                    <a:pt x="323" y="18"/>
                    <a:pt x="323" y="18"/>
                    <a:pt x="321" y="18"/>
                  </a:cubicBezTo>
                  <a:cubicBezTo>
                    <a:pt x="321" y="18"/>
                    <a:pt x="321" y="18"/>
                    <a:pt x="321" y="18"/>
                  </a:cubicBezTo>
                  <a:cubicBezTo>
                    <a:pt x="320" y="19"/>
                    <a:pt x="320" y="19"/>
                    <a:pt x="320" y="19"/>
                  </a:cubicBezTo>
                  <a:cubicBezTo>
                    <a:pt x="320" y="19"/>
                    <a:pt x="320" y="19"/>
                    <a:pt x="320" y="19"/>
                  </a:cubicBezTo>
                  <a:cubicBezTo>
                    <a:pt x="316" y="17"/>
                    <a:pt x="319" y="19"/>
                    <a:pt x="310" y="19"/>
                  </a:cubicBezTo>
                  <a:cubicBezTo>
                    <a:pt x="310" y="20"/>
                    <a:pt x="310" y="20"/>
                    <a:pt x="310" y="20"/>
                  </a:cubicBezTo>
                  <a:cubicBezTo>
                    <a:pt x="309" y="21"/>
                    <a:pt x="310" y="20"/>
                    <a:pt x="310" y="20"/>
                  </a:cubicBezTo>
                  <a:cubicBezTo>
                    <a:pt x="309" y="19"/>
                    <a:pt x="309" y="19"/>
                    <a:pt x="309" y="19"/>
                  </a:cubicBezTo>
                  <a:cubicBezTo>
                    <a:pt x="306" y="19"/>
                    <a:pt x="306" y="19"/>
                    <a:pt x="305" y="21"/>
                  </a:cubicBezTo>
                  <a:cubicBezTo>
                    <a:pt x="304" y="20"/>
                    <a:pt x="304" y="20"/>
                    <a:pt x="302" y="20"/>
                  </a:cubicBezTo>
                  <a:cubicBezTo>
                    <a:pt x="303" y="21"/>
                    <a:pt x="303" y="20"/>
                    <a:pt x="303" y="21"/>
                  </a:cubicBezTo>
                  <a:cubicBezTo>
                    <a:pt x="302" y="22"/>
                    <a:pt x="302" y="20"/>
                    <a:pt x="299" y="20"/>
                  </a:cubicBezTo>
                  <a:cubicBezTo>
                    <a:pt x="298" y="22"/>
                    <a:pt x="298" y="22"/>
                    <a:pt x="298" y="22"/>
                  </a:cubicBezTo>
                  <a:cubicBezTo>
                    <a:pt x="296" y="23"/>
                    <a:pt x="295" y="24"/>
                    <a:pt x="295" y="21"/>
                  </a:cubicBezTo>
                  <a:cubicBezTo>
                    <a:pt x="290" y="20"/>
                    <a:pt x="289" y="21"/>
                    <a:pt x="285" y="21"/>
                  </a:cubicBezTo>
                  <a:cubicBezTo>
                    <a:pt x="284" y="19"/>
                    <a:pt x="286" y="20"/>
                    <a:pt x="283" y="20"/>
                  </a:cubicBezTo>
                  <a:cubicBezTo>
                    <a:pt x="283" y="18"/>
                    <a:pt x="283" y="19"/>
                    <a:pt x="283" y="18"/>
                  </a:cubicBezTo>
                  <a:cubicBezTo>
                    <a:pt x="283" y="20"/>
                    <a:pt x="283" y="19"/>
                    <a:pt x="283" y="20"/>
                  </a:cubicBezTo>
                  <a:cubicBezTo>
                    <a:pt x="281" y="20"/>
                    <a:pt x="280" y="21"/>
                    <a:pt x="279" y="21"/>
                  </a:cubicBezTo>
                  <a:cubicBezTo>
                    <a:pt x="278" y="21"/>
                    <a:pt x="275" y="21"/>
                    <a:pt x="275" y="21"/>
                  </a:cubicBezTo>
                  <a:cubicBezTo>
                    <a:pt x="274" y="22"/>
                    <a:pt x="274" y="22"/>
                    <a:pt x="274" y="22"/>
                  </a:cubicBezTo>
                  <a:cubicBezTo>
                    <a:pt x="274" y="22"/>
                    <a:pt x="274" y="22"/>
                    <a:pt x="274" y="21"/>
                  </a:cubicBezTo>
                  <a:cubicBezTo>
                    <a:pt x="274" y="21"/>
                    <a:pt x="273" y="21"/>
                    <a:pt x="273" y="21"/>
                  </a:cubicBezTo>
                  <a:cubicBezTo>
                    <a:pt x="270" y="21"/>
                    <a:pt x="270" y="21"/>
                    <a:pt x="270" y="21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2" y="23"/>
                    <a:pt x="265" y="23"/>
                    <a:pt x="263" y="26"/>
                  </a:cubicBezTo>
                  <a:cubicBezTo>
                    <a:pt x="258" y="26"/>
                    <a:pt x="258" y="26"/>
                    <a:pt x="258" y="26"/>
                  </a:cubicBezTo>
                  <a:cubicBezTo>
                    <a:pt x="258" y="25"/>
                    <a:pt x="259" y="26"/>
                    <a:pt x="258" y="25"/>
                  </a:cubicBezTo>
                  <a:cubicBezTo>
                    <a:pt x="256" y="25"/>
                    <a:pt x="257" y="26"/>
                    <a:pt x="256" y="26"/>
                  </a:cubicBezTo>
                  <a:cubicBezTo>
                    <a:pt x="253" y="26"/>
                    <a:pt x="253" y="26"/>
                    <a:pt x="251" y="25"/>
                  </a:cubicBezTo>
                  <a:cubicBezTo>
                    <a:pt x="251" y="26"/>
                    <a:pt x="251" y="26"/>
                    <a:pt x="251" y="26"/>
                  </a:cubicBezTo>
                  <a:cubicBezTo>
                    <a:pt x="250" y="28"/>
                    <a:pt x="250" y="28"/>
                    <a:pt x="248" y="28"/>
                  </a:cubicBezTo>
                  <a:cubicBezTo>
                    <a:pt x="249" y="26"/>
                    <a:pt x="250" y="24"/>
                    <a:pt x="250" y="22"/>
                  </a:cubicBezTo>
                  <a:cubicBezTo>
                    <a:pt x="252" y="23"/>
                    <a:pt x="253" y="23"/>
                    <a:pt x="253" y="23"/>
                  </a:cubicBezTo>
                  <a:cubicBezTo>
                    <a:pt x="254" y="23"/>
                    <a:pt x="253" y="23"/>
                    <a:pt x="254" y="24"/>
                  </a:cubicBezTo>
                  <a:cubicBezTo>
                    <a:pt x="254" y="24"/>
                    <a:pt x="254" y="24"/>
                    <a:pt x="254" y="24"/>
                  </a:cubicBezTo>
                  <a:cubicBezTo>
                    <a:pt x="254" y="25"/>
                    <a:pt x="254" y="25"/>
                    <a:pt x="254" y="25"/>
                  </a:cubicBezTo>
                  <a:cubicBezTo>
                    <a:pt x="255" y="24"/>
                    <a:pt x="254" y="24"/>
                    <a:pt x="256" y="23"/>
                  </a:cubicBezTo>
                  <a:cubicBezTo>
                    <a:pt x="257" y="22"/>
                    <a:pt x="256" y="23"/>
                    <a:pt x="257" y="22"/>
                  </a:cubicBezTo>
                  <a:cubicBezTo>
                    <a:pt x="258" y="21"/>
                    <a:pt x="257" y="21"/>
                    <a:pt x="258" y="21"/>
                  </a:cubicBezTo>
                  <a:cubicBezTo>
                    <a:pt x="259" y="21"/>
                    <a:pt x="259" y="21"/>
                    <a:pt x="259" y="21"/>
                  </a:cubicBezTo>
                  <a:cubicBezTo>
                    <a:pt x="262" y="19"/>
                    <a:pt x="260" y="21"/>
                    <a:pt x="260" y="22"/>
                  </a:cubicBezTo>
                  <a:cubicBezTo>
                    <a:pt x="260" y="25"/>
                    <a:pt x="260" y="25"/>
                    <a:pt x="260" y="25"/>
                  </a:cubicBezTo>
                  <a:cubicBezTo>
                    <a:pt x="261" y="24"/>
                    <a:pt x="261" y="21"/>
                    <a:pt x="262" y="20"/>
                  </a:cubicBezTo>
                  <a:cubicBezTo>
                    <a:pt x="263" y="19"/>
                    <a:pt x="263" y="19"/>
                    <a:pt x="264" y="19"/>
                  </a:cubicBezTo>
                  <a:cubicBezTo>
                    <a:pt x="263" y="20"/>
                    <a:pt x="263" y="20"/>
                    <a:pt x="263" y="22"/>
                  </a:cubicBezTo>
                  <a:cubicBezTo>
                    <a:pt x="264" y="21"/>
                    <a:pt x="263" y="21"/>
                    <a:pt x="264" y="21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66" y="20"/>
                    <a:pt x="267" y="20"/>
                    <a:pt x="267" y="20"/>
                  </a:cubicBezTo>
                  <a:cubicBezTo>
                    <a:pt x="268" y="20"/>
                    <a:pt x="269" y="21"/>
                    <a:pt x="270" y="20"/>
                  </a:cubicBezTo>
                  <a:cubicBezTo>
                    <a:pt x="271" y="19"/>
                    <a:pt x="271" y="19"/>
                    <a:pt x="271" y="19"/>
                  </a:cubicBezTo>
                  <a:cubicBezTo>
                    <a:pt x="272" y="21"/>
                    <a:pt x="271" y="20"/>
                    <a:pt x="273" y="19"/>
                  </a:cubicBezTo>
                  <a:cubicBezTo>
                    <a:pt x="274" y="19"/>
                    <a:pt x="273" y="19"/>
                    <a:pt x="274" y="19"/>
                  </a:cubicBezTo>
                  <a:cubicBezTo>
                    <a:pt x="274" y="20"/>
                    <a:pt x="274" y="19"/>
                    <a:pt x="274" y="20"/>
                  </a:cubicBezTo>
                  <a:cubicBezTo>
                    <a:pt x="275" y="19"/>
                    <a:pt x="275" y="19"/>
                    <a:pt x="275" y="18"/>
                  </a:cubicBezTo>
                  <a:cubicBezTo>
                    <a:pt x="275" y="16"/>
                    <a:pt x="276" y="16"/>
                    <a:pt x="274" y="16"/>
                  </a:cubicBezTo>
                  <a:cubicBezTo>
                    <a:pt x="272" y="20"/>
                    <a:pt x="275" y="16"/>
                    <a:pt x="272" y="19"/>
                  </a:cubicBezTo>
                  <a:cubicBezTo>
                    <a:pt x="272" y="19"/>
                    <a:pt x="272" y="19"/>
                    <a:pt x="272" y="19"/>
                  </a:cubicBezTo>
                  <a:cubicBezTo>
                    <a:pt x="271" y="19"/>
                    <a:pt x="271" y="19"/>
                    <a:pt x="271" y="19"/>
                  </a:cubicBezTo>
                  <a:cubicBezTo>
                    <a:pt x="270" y="12"/>
                    <a:pt x="272" y="15"/>
                    <a:pt x="273" y="15"/>
                  </a:cubicBezTo>
                  <a:cubicBezTo>
                    <a:pt x="274" y="15"/>
                    <a:pt x="273" y="14"/>
                    <a:pt x="275" y="15"/>
                  </a:cubicBezTo>
                  <a:cubicBezTo>
                    <a:pt x="277" y="15"/>
                    <a:pt x="277" y="14"/>
                    <a:pt x="280" y="15"/>
                  </a:cubicBezTo>
                  <a:cubicBezTo>
                    <a:pt x="279" y="14"/>
                    <a:pt x="280" y="15"/>
                    <a:pt x="279" y="14"/>
                  </a:cubicBezTo>
                  <a:cubicBezTo>
                    <a:pt x="279" y="13"/>
                    <a:pt x="279" y="14"/>
                    <a:pt x="279" y="13"/>
                  </a:cubicBezTo>
                  <a:cubicBezTo>
                    <a:pt x="281" y="12"/>
                    <a:pt x="281" y="12"/>
                    <a:pt x="281" y="12"/>
                  </a:cubicBezTo>
                  <a:cubicBezTo>
                    <a:pt x="280" y="13"/>
                    <a:pt x="280" y="13"/>
                    <a:pt x="281" y="15"/>
                  </a:cubicBezTo>
                  <a:cubicBezTo>
                    <a:pt x="283" y="18"/>
                    <a:pt x="280" y="13"/>
                    <a:pt x="281" y="16"/>
                  </a:cubicBezTo>
                  <a:cubicBezTo>
                    <a:pt x="282" y="14"/>
                    <a:pt x="282" y="14"/>
                    <a:pt x="282" y="14"/>
                  </a:cubicBezTo>
                  <a:cubicBezTo>
                    <a:pt x="283" y="15"/>
                    <a:pt x="283" y="15"/>
                    <a:pt x="283" y="15"/>
                  </a:cubicBezTo>
                  <a:cubicBezTo>
                    <a:pt x="285" y="15"/>
                    <a:pt x="284" y="15"/>
                    <a:pt x="285" y="14"/>
                  </a:cubicBezTo>
                  <a:cubicBezTo>
                    <a:pt x="286" y="16"/>
                    <a:pt x="286" y="16"/>
                    <a:pt x="286" y="16"/>
                  </a:cubicBezTo>
                  <a:cubicBezTo>
                    <a:pt x="287" y="14"/>
                    <a:pt x="287" y="14"/>
                    <a:pt x="287" y="14"/>
                  </a:cubicBezTo>
                  <a:cubicBezTo>
                    <a:pt x="292" y="15"/>
                    <a:pt x="290" y="13"/>
                    <a:pt x="292" y="13"/>
                  </a:cubicBezTo>
                  <a:cubicBezTo>
                    <a:pt x="293" y="13"/>
                    <a:pt x="291" y="14"/>
                    <a:pt x="294" y="12"/>
                  </a:cubicBezTo>
                  <a:cubicBezTo>
                    <a:pt x="296" y="12"/>
                    <a:pt x="297" y="12"/>
                    <a:pt x="298" y="12"/>
                  </a:cubicBezTo>
                  <a:cubicBezTo>
                    <a:pt x="298" y="18"/>
                    <a:pt x="294" y="15"/>
                    <a:pt x="293" y="18"/>
                  </a:cubicBezTo>
                  <a:cubicBezTo>
                    <a:pt x="294" y="19"/>
                    <a:pt x="294" y="19"/>
                    <a:pt x="294" y="19"/>
                  </a:cubicBezTo>
                  <a:cubicBezTo>
                    <a:pt x="296" y="18"/>
                    <a:pt x="294" y="18"/>
                    <a:pt x="296" y="17"/>
                  </a:cubicBezTo>
                  <a:cubicBezTo>
                    <a:pt x="298" y="17"/>
                    <a:pt x="298" y="18"/>
                    <a:pt x="300" y="17"/>
                  </a:cubicBezTo>
                  <a:cubicBezTo>
                    <a:pt x="301" y="13"/>
                    <a:pt x="298" y="12"/>
                    <a:pt x="301" y="12"/>
                  </a:cubicBezTo>
                  <a:cubicBezTo>
                    <a:pt x="304" y="12"/>
                    <a:pt x="303" y="11"/>
                    <a:pt x="304" y="12"/>
                  </a:cubicBezTo>
                  <a:cubicBezTo>
                    <a:pt x="306" y="13"/>
                    <a:pt x="306" y="13"/>
                    <a:pt x="306" y="13"/>
                  </a:cubicBezTo>
                  <a:cubicBezTo>
                    <a:pt x="306" y="11"/>
                    <a:pt x="306" y="12"/>
                    <a:pt x="307" y="11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09" y="13"/>
                    <a:pt x="308" y="12"/>
                    <a:pt x="309" y="13"/>
                  </a:cubicBezTo>
                  <a:cubicBezTo>
                    <a:pt x="312" y="12"/>
                    <a:pt x="309" y="12"/>
                    <a:pt x="314" y="11"/>
                  </a:cubicBezTo>
                  <a:cubicBezTo>
                    <a:pt x="314" y="11"/>
                    <a:pt x="314" y="11"/>
                    <a:pt x="314" y="10"/>
                  </a:cubicBezTo>
                  <a:cubicBezTo>
                    <a:pt x="315" y="10"/>
                    <a:pt x="318" y="11"/>
                    <a:pt x="319" y="11"/>
                  </a:cubicBezTo>
                  <a:cubicBezTo>
                    <a:pt x="320" y="10"/>
                    <a:pt x="321" y="9"/>
                    <a:pt x="323" y="10"/>
                  </a:cubicBezTo>
                  <a:cubicBezTo>
                    <a:pt x="325" y="11"/>
                    <a:pt x="324" y="10"/>
                    <a:pt x="325" y="11"/>
                  </a:cubicBezTo>
                  <a:cubicBezTo>
                    <a:pt x="325" y="12"/>
                    <a:pt x="324" y="13"/>
                    <a:pt x="324" y="14"/>
                  </a:cubicBezTo>
                  <a:cubicBezTo>
                    <a:pt x="325" y="14"/>
                    <a:pt x="326" y="14"/>
                    <a:pt x="327" y="14"/>
                  </a:cubicBezTo>
                  <a:cubicBezTo>
                    <a:pt x="327" y="13"/>
                    <a:pt x="327" y="13"/>
                    <a:pt x="327" y="13"/>
                  </a:cubicBezTo>
                  <a:cubicBezTo>
                    <a:pt x="326" y="13"/>
                    <a:pt x="326" y="13"/>
                    <a:pt x="326" y="12"/>
                  </a:cubicBezTo>
                  <a:cubicBezTo>
                    <a:pt x="327" y="12"/>
                    <a:pt x="327" y="12"/>
                    <a:pt x="327" y="12"/>
                  </a:cubicBezTo>
                  <a:cubicBezTo>
                    <a:pt x="327" y="6"/>
                    <a:pt x="327" y="6"/>
                    <a:pt x="327" y="6"/>
                  </a:cubicBezTo>
                  <a:cubicBezTo>
                    <a:pt x="325" y="7"/>
                    <a:pt x="326" y="6"/>
                    <a:pt x="324" y="6"/>
                  </a:cubicBezTo>
                  <a:cubicBezTo>
                    <a:pt x="323" y="6"/>
                    <a:pt x="323" y="7"/>
                    <a:pt x="322" y="7"/>
                  </a:cubicBezTo>
                  <a:cubicBezTo>
                    <a:pt x="318" y="7"/>
                    <a:pt x="321" y="6"/>
                    <a:pt x="318" y="8"/>
                  </a:cubicBezTo>
                  <a:cubicBezTo>
                    <a:pt x="315" y="6"/>
                    <a:pt x="314" y="7"/>
                    <a:pt x="311" y="8"/>
                  </a:cubicBezTo>
                  <a:cubicBezTo>
                    <a:pt x="310" y="8"/>
                    <a:pt x="309" y="8"/>
                    <a:pt x="307" y="8"/>
                  </a:cubicBezTo>
                  <a:cubicBezTo>
                    <a:pt x="306" y="8"/>
                    <a:pt x="305" y="8"/>
                    <a:pt x="304" y="9"/>
                  </a:cubicBezTo>
                  <a:cubicBezTo>
                    <a:pt x="301" y="8"/>
                    <a:pt x="301" y="9"/>
                    <a:pt x="300" y="10"/>
                  </a:cubicBezTo>
                  <a:cubicBezTo>
                    <a:pt x="299" y="8"/>
                    <a:pt x="298" y="9"/>
                    <a:pt x="293" y="10"/>
                  </a:cubicBezTo>
                  <a:cubicBezTo>
                    <a:pt x="292" y="10"/>
                    <a:pt x="293" y="9"/>
                    <a:pt x="292" y="10"/>
                  </a:cubicBezTo>
                  <a:cubicBezTo>
                    <a:pt x="295" y="14"/>
                    <a:pt x="291" y="11"/>
                    <a:pt x="288" y="12"/>
                  </a:cubicBezTo>
                  <a:cubicBezTo>
                    <a:pt x="288" y="12"/>
                    <a:pt x="288" y="12"/>
                    <a:pt x="287" y="13"/>
                  </a:cubicBezTo>
                  <a:cubicBezTo>
                    <a:pt x="286" y="12"/>
                    <a:pt x="286" y="13"/>
                    <a:pt x="283" y="13"/>
                  </a:cubicBezTo>
                  <a:cubicBezTo>
                    <a:pt x="281" y="13"/>
                    <a:pt x="283" y="12"/>
                    <a:pt x="281" y="12"/>
                  </a:cubicBezTo>
                  <a:cubicBezTo>
                    <a:pt x="283" y="11"/>
                    <a:pt x="284" y="12"/>
                    <a:pt x="286" y="10"/>
                  </a:cubicBezTo>
                  <a:cubicBezTo>
                    <a:pt x="291" y="11"/>
                    <a:pt x="291" y="11"/>
                    <a:pt x="291" y="11"/>
                  </a:cubicBezTo>
                  <a:cubicBezTo>
                    <a:pt x="291" y="9"/>
                    <a:pt x="290" y="8"/>
                    <a:pt x="290" y="6"/>
                  </a:cubicBezTo>
                  <a:cubicBezTo>
                    <a:pt x="290" y="4"/>
                    <a:pt x="291" y="4"/>
                    <a:pt x="291" y="3"/>
                  </a:cubicBezTo>
                  <a:cubicBezTo>
                    <a:pt x="289" y="0"/>
                    <a:pt x="290" y="0"/>
                    <a:pt x="286" y="1"/>
                  </a:cubicBezTo>
                  <a:cubicBezTo>
                    <a:pt x="284" y="1"/>
                    <a:pt x="284" y="0"/>
                    <a:pt x="283" y="2"/>
                  </a:cubicBezTo>
                  <a:cubicBezTo>
                    <a:pt x="282" y="2"/>
                    <a:pt x="282" y="2"/>
                    <a:pt x="282" y="3"/>
                  </a:cubicBezTo>
                  <a:cubicBezTo>
                    <a:pt x="283" y="6"/>
                    <a:pt x="286" y="11"/>
                    <a:pt x="278" y="11"/>
                  </a:cubicBezTo>
                  <a:cubicBezTo>
                    <a:pt x="277" y="12"/>
                    <a:pt x="277" y="12"/>
                    <a:pt x="277" y="12"/>
                  </a:cubicBezTo>
                  <a:cubicBezTo>
                    <a:pt x="276" y="12"/>
                    <a:pt x="276" y="12"/>
                    <a:pt x="275" y="12"/>
                  </a:cubicBezTo>
                  <a:cubicBezTo>
                    <a:pt x="274" y="12"/>
                    <a:pt x="274" y="12"/>
                    <a:pt x="273" y="12"/>
                  </a:cubicBezTo>
                  <a:cubicBezTo>
                    <a:pt x="272" y="13"/>
                    <a:pt x="271" y="12"/>
                    <a:pt x="269" y="12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7" y="13"/>
                    <a:pt x="267" y="13"/>
                    <a:pt x="267" y="13"/>
                  </a:cubicBezTo>
                  <a:cubicBezTo>
                    <a:pt x="266" y="13"/>
                    <a:pt x="265" y="13"/>
                    <a:pt x="264" y="13"/>
                  </a:cubicBezTo>
                  <a:cubicBezTo>
                    <a:pt x="262" y="14"/>
                    <a:pt x="264" y="14"/>
                    <a:pt x="261" y="14"/>
                  </a:cubicBezTo>
                  <a:cubicBezTo>
                    <a:pt x="258" y="14"/>
                    <a:pt x="254" y="14"/>
                    <a:pt x="251" y="14"/>
                  </a:cubicBezTo>
                  <a:cubicBezTo>
                    <a:pt x="250" y="15"/>
                    <a:pt x="250" y="15"/>
                    <a:pt x="249" y="15"/>
                  </a:cubicBezTo>
                  <a:cubicBezTo>
                    <a:pt x="248" y="16"/>
                    <a:pt x="243" y="15"/>
                    <a:pt x="241" y="16"/>
                  </a:cubicBezTo>
                  <a:cubicBezTo>
                    <a:pt x="240" y="17"/>
                    <a:pt x="240" y="17"/>
                    <a:pt x="240" y="17"/>
                  </a:cubicBezTo>
                  <a:cubicBezTo>
                    <a:pt x="236" y="17"/>
                    <a:pt x="235" y="16"/>
                    <a:pt x="231" y="17"/>
                  </a:cubicBezTo>
                  <a:cubicBezTo>
                    <a:pt x="223" y="18"/>
                    <a:pt x="223" y="18"/>
                    <a:pt x="223" y="18"/>
                  </a:cubicBezTo>
                  <a:cubicBezTo>
                    <a:pt x="222" y="18"/>
                    <a:pt x="222" y="18"/>
                    <a:pt x="221" y="18"/>
                  </a:cubicBezTo>
                  <a:cubicBezTo>
                    <a:pt x="216" y="19"/>
                    <a:pt x="213" y="19"/>
                    <a:pt x="207" y="20"/>
                  </a:cubicBezTo>
                  <a:cubicBezTo>
                    <a:pt x="203" y="20"/>
                    <a:pt x="202" y="19"/>
                    <a:pt x="200" y="22"/>
                  </a:cubicBezTo>
                  <a:cubicBezTo>
                    <a:pt x="194" y="25"/>
                    <a:pt x="194" y="25"/>
                    <a:pt x="194" y="25"/>
                  </a:cubicBezTo>
                  <a:cubicBezTo>
                    <a:pt x="191" y="26"/>
                    <a:pt x="191" y="27"/>
                    <a:pt x="189" y="28"/>
                  </a:cubicBezTo>
                  <a:cubicBezTo>
                    <a:pt x="188" y="28"/>
                    <a:pt x="188" y="28"/>
                    <a:pt x="187" y="28"/>
                  </a:cubicBezTo>
                  <a:cubicBezTo>
                    <a:pt x="183" y="31"/>
                    <a:pt x="183" y="30"/>
                    <a:pt x="182" y="32"/>
                  </a:cubicBezTo>
                  <a:cubicBezTo>
                    <a:pt x="180" y="32"/>
                    <a:pt x="181" y="31"/>
                    <a:pt x="178" y="33"/>
                  </a:cubicBezTo>
                  <a:cubicBezTo>
                    <a:pt x="176" y="34"/>
                    <a:pt x="176" y="34"/>
                    <a:pt x="175" y="34"/>
                  </a:cubicBezTo>
                  <a:cubicBezTo>
                    <a:pt x="174" y="36"/>
                    <a:pt x="174" y="36"/>
                    <a:pt x="174" y="36"/>
                  </a:cubicBezTo>
                  <a:cubicBezTo>
                    <a:pt x="173" y="36"/>
                    <a:pt x="174" y="36"/>
                    <a:pt x="173" y="36"/>
                  </a:cubicBezTo>
                  <a:cubicBezTo>
                    <a:pt x="172" y="37"/>
                    <a:pt x="171" y="37"/>
                    <a:pt x="169" y="38"/>
                  </a:cubicBezTo>
                  <a:cubicBezTo>
                    <a:pt x="168" y="39"/>
                    <a:pt x="169" y="39"/>
                    <a:pt x="168" y="39"/>
                  </a:cubicBezTo>
                  <a:cubicBezTo>
                    <a:pt x="167" y="40"/>
                    <a:pt x="167" y="40"/>
                    <a:pt x="166" y="41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3" y="41"/>
                    <a:pt x="162" y="42"/>
                    <a:pt x="161" y="43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43"/>
                    <a:pt x="159" y="44"/>
                    <a:pt x="159" y="44"/>
                  </a:cubicBezTo>
                  <a:cubicBezTo>
                    <a:pt x="158" y="45"/>
                    <a:pt x="157" y="44"/>
                    <a:pt x="156" y="45"/>
                  </a:cubicBezTo>
                  <a:cubicBezTo>
                    <a:pt x="154" y="46"/>
                    <a:pt x="157" y="47"/>
                    <a:pt x="152" y="47"/>
                  </a:cubicBezTo>
                  <a:cubicBezTo>
                    <a:pt x="150" y="49"/>
                    <a:pt x="150" y="49"/>
                    <a:pt x="150" y="49"/>
                  </a:cubicBezTo>
                  <a:cubicBezTo>
                    <a:pt x="149" y="50"/>
                    <a:pt x="148" y="51"/>
                    <a:pt x="147" y="51"/>
                  </a:cubicBezTo>
                  <a:cubicBezTo>
                    <a:pt x="147" y="50"/>
                    <a:pt x="148" y="50"/>
                    <a:pt x="149" y="49"/>
                  </a:cubicBezTo>
                  <a:cubicBezTo>
                    <a:pt x="151" y="45"/>
                    <a:pt x="145" y="47"/>
                    <a:pt x="143" y="47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4" y="46"/>
                    <a:pt x="146" y="47"/>
                    <a:pt x="147" y="46"/>
                  </a:cubicBezTo>
                  <a:cubicBezTo>
                    <a:pt x="146" y="46"/>
                    <a:pt x="146" y="45"/>
                    <a:pt x="145" y="45"/>
                  </a:cubicBezTo>
                  <a:cubicBezTo>
                    <a:pt x="143" y="44"/>
                    <a:pt x="142" y="44"/>
                    <a:pt x="139" y="45"/>
                  </a:cubicBezTo>
                  <a:cubicBezTo>
                    <a:pt x="139" y="44"/>
                    <a:pt x="139" y="43"/>
                    <a:pt x="139" y="42"/>
                  </a:cubicBezTo>
                  <a:cubicBezTo>
                    <a:pt x="138" y="41"/>
                    <a:pt x="138" y="42"/>
                    <a:pt x="138" y="41"/>
                  </a:cubicBezTo>
                  <a:cubicBezTo>
                    <a:pt x="137" y="41"/>
                    <a:pt x="137" y="41"/>
                    <a:pt x="136" y="39"/>
                  </a:cubicBezTo>
                  <a:cubicBezTo>
                    <a:pt x="135" y="39"/>
                    <a:pt x="133" y="39"/>
                    <a:pt x="132" y="40"/>
                  </a:cubicBezTo>
                  <a:cubicBezTo>
                    <a:pt x="131" y="42"/>
                    <a:pt x="131" y="42"/>
                    <a:pt x="132" y="44"/>
                  </a:cubicBezTo>
                  <a:cubicBezTo>
                    <a:pt x="134" y="44"/>
                    <a:pt x="134" y="44"/>
                    <a:pt x="134" y="44"/>
                  </a:cubicBezTo>
                  <a:cubicBezTo>
                    <a:pt x="134" y="45"/>
                    <a:pt x="134" y="46"/>
                    <a:pt x="134" y="47"/>
                  </a:cubicBezTo>
                  <a:cubicBezTo>
                    <a:pt x="134" y="48"/>
                    <a:pt x="134" y="48"/>
                    <a:pt x="134" y="49"/>
                  </a:cubicBezTo>
                  <a:cubicBezTo>
                    <a:pt x="134" y="52"/>
                    <a:pt x="134" y="54"/>
                    <a:pt x="135" y="54"/>
                  </a:cubicBezTo>
                  <a:cubicBezTo>
                    <a:pt x="137" y="54"/>
                    <a:pt x="137" y="52"/>
                    <a:pt x="137" y="51"/>
                  </a:cubicBezTo>
                  <a:cubicBezTo>
                    <a:pt x="138" y="49"/>
                    <a:pt x="137" y="50"/>
                    <a:pt x="138" y="50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41" y="51"/>
                    <a:pt x="140" y="51"/>
                    <a:pt x="140" y="49"/>
                  </a:cubicBezTo>
                  <a:cubicBezTo>
                    <a:pt x="140" y="49"/>
                    <a:pt x="141" y="49"/>
                    <a:pt x="141" y="49"/>
                  </a:cubicBezTo>
                  <a:cubicBezTo>
                    <a:pt x="143" y="49"/>
                    <a:pt x="144" y="49"/>
                    <a:pt x="146" y="48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39" y="54"/>
                    <a:pt x="139" y="54"/>
                    <a:pt x="138" y="55"/>
                  </a:cubicBezTo>
                  <a:cubicBezTo>
                    <a:pt x="136" y="55"/>
                    <a:pt x="137" y="56"/>
                    <a:pt x="136" y="56"/>
                  </a:cubicBezTo>
                  <a:cubicBezTo>
                    <a:pt x="134" y="57"/>
                    <a:pt x="135" y="56"/>
                    <a:pt x="134" y="57"/>
                  </a:cubicBezTo>
                  <a:cubicBezTo>
                    <a:pt x="132" y="58"/>
                    <a:pt x="130" y="57"/>
                    <a:pt x="130" y="60"/>
                  </a:cubicBezTo>
                  <a:cubicBezTo>
                    <a:pt x="128" y="60"/>
                    <a:pt x="128" y="60"/>
                    <a:pt x="127" y="61"/>
                  </a:cubicBezTo>
                  <a:cubicBezTo>
                    <a:pt x="125" y="62"/>
                    <a:pt x="126" y="61"/>
                    <a:pt x="124" y="62"/>
                  </a:cubicBezTo>
                  <a:cubicBezTo>
                    <a:pt x="123" y="62"/>
                    <a:pt x="124" y="62"/>
                    <a:pt x="123" y="63"/>
                  </a:cubicBezTo>
                  <a:cubicBezTo>
                    <a:pt x="122" y="63"/>
                    <a:pt x="122" y="63"/>
                    <a:pt x="121" y="63"/>
                  </a:cubicBezTo>
                  <a:cubicBezTo>
                    <a:pt x="120" y="64"/>
                    <a:pt x="117" y="65"/>
                    <a:pt x="116" y="66"/>
                  </a:cubicBezTo>
                  <a:cubicBezTo>
                    <a:pt x="114" y="68"/>
                    <a:pt x="111" y="68"/>
                    <a:pt x="109" y="70"/>
                  </a:cubicBezTo>
                  <a:cubicBezTo>
                    <a:pt x="108" y="71"/>
                    <a:pt x="109" y="70"/>
                    <a:pt x="108" y="71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2" y="66"/>
                    <a:pt x="102" y="65"/>
                    <a:pt x="101" y="65"/>
                  </a:cubicBezTo>
                  <a:cubicBezTo>
                    <a:pt x="99" y="64"/>
                    <a:pt x="99" y="64"/>
                    <a:pt x="98" y="63"/>
                  </a:cubicBezTo>
                  <a:cubicBezTo>
                    <a:pt x="97" y="62"/>
                    <a:pt x="98" y="63"/>
                    <a:pt x="97" y="62"/>
                  </a:cubicBezTo>
                  <a:cubicBezTo>
                    <a:pt x="96" y="61"/>
                    <a:pt x="96" y="59"/>
                    <a:pt x="95" y="59"/>
                  </a:cubicBezTo>
                  <a:cubicBezTo>
                    <a:pt x="94" y="58"/>
                    <a:pt x="93" y="58"/>
                    <a:pt x="91" y="58"/>
                  </a:cubicBezTo>
                  <a:cubicBezTo>
                    <a:pt x="89" y="58"/>
                    <a:pt x="89" y="58"/>
                    <a:pt x="87" y="58"/>
                  </a:cubicBezTo>
                  <a:cubicBezTo>
                    <a:pt x="86" y="58"/>
                    <a:pt x="85" y="58"/>
                    <a:pt x="83" y="58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9" y="53"/>
                    <a:pt x="79" y="54"/>
                    <a:pt x="78" y="53"/>
                  </a:cubicBezTo>
                  <a:cubicBezTo>
                    <a:pt x="77" y="51"/>
                    <a:pt x="78" y="50"/>
                    <a:pt x="78" y="49"/>
                  </a:cubicBezTo>
                  <a:cubicBezTo>
                    <a:pt x="77" y="48"/>
                    <a:pt x="78" y="49"/>
                    <a:pt x="77" y="48"/>
                  </a:cubicBezTo>
                  <a:cubicBezTo>
                    <a:pt x="77" y="46"/>
                    <a:pt x="77" y="46"/>
                    <a:pt x="77" y="44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7" y="36"/>
                    <a:pt x="77" y="37"/>
                    <a:pt x="77" y="35"/>
                  </a:cubicBezTo>
                  <a:cubicBezTo>
                    <a:pt x="74" y="35"/>
                    <a:pt x="69" y="39"/>
                    <a:pt x="68" y="39"/>
                  </a:cubicBezTo>
                  <a:cubicBezTo>
                    <a:pt x="69" y="40"/>
                    <a:pt x="68" y="39"/>
                    <a:pt x="69" y="40"/>
                  </a:cubicBezTo>
                  <a:cubicBezTo>
                    <a:pt x="69" y="40"/>
                    <a:pt x="69" y="41"/>
                    <a:pt x="69" y="41"/>
                  </a:cubicBezTo>
                  <a:cubicBezTo>
                    <a:pt x="69" y="41"/>
                    <a:pt x="69" y="41"/>
                    <a:pt x="70" y="41"/>
                  </a:cubicBezTo>
                  <a:cubicBezTo>
                    <a:pt x="68" y="46"/>
                    <a:pt x="73" y="40"/>
                    <a:pt x="75" y="43"/>
                  </a:cubicBezTo>
                  <a:cubicBezTo>
                    <a:pt x="75" y="45"/>
                    <a:pt x="75" y="46"/>
                    <a:pt x="75" y="47"/>
                  </a:cubicBezTo>
                  <a:cubicBezTo>
                    <a:pt x="75" y="49"/>
                    <a:pt x="75" y="49"/>
                    <a:pt x="74" y="50"/>
                  </a:cubicBezTo>
                  <a:cubicBezTo>
                    <a:pt x="74" y="51"/>
                    <a:pt x="74" y="50"/>
                    <a:pt x="75" y="52"/>
                  </a:cubicBezTo>
                  <a:cubicBezTo>
                    <a:pt x="75" y="52"/>
                    <a:pt x="73" y="55"/>
                    <a:pt x="73" y="55"/>
                  </a:cubicBezTo>
                  <a:cubicBezTo>
                    <a:pt x="71" y="57"/>
                    <a:pt x="71" y="56"/>
                    <a:pt x="70" y="57"/>
                  </a:cubicBezTo>
                  <a:cubicBezTo>
                    <a:pt x="69" y="57"/>
                    <a:pt x="69" y="58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7" y="59"/>
                    <a:pt x="65" y="59"/>
                    <a:pt x="62" y="59"/>
                  </a:cubicBezTo>
                  <a:cubicBezTo>
                    <a:pt x="60" y="60"/>
                    <a:pt x="58" y="59"/>
                    <a:pt x="57" y="62"/>
                  </a:cubicBezTo>
                  <a:cubicBezTo>
                    <a:pt x="56" y="65"/>
                    <a:pt x="55" y="64"/>
                    <a:pt x="53" y="66"/>
                  </a:cubicBezTo>
                  <a:cubicBezTo>
                    <a:pt x="47" y="69"/>
                    <a:pt x="41" y="76"/>
                    <a:pt x="39" y="83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35" y="91"/>
                    <a:pt x="32" y="87"/>
                    <a:pt x="31" y="94"/>
                  </a:cubicBezTo>
                  <a:cubicBezTo>
                    <a:pt x="35" y="94"/>
                    <a:pt x="34" y="91"/>
                    <a:pt x="37" y="93"/>
                  </a:cubicBezTo>
                  <a:cubicBezTo>
                    <a:pt x="38" y="93"/>
                    <a:pt x="49" y="93"/>
                    <a:pt x="51" y="93"/>
                  </a:cubicBezTo>
                  <a:cubicBezTo>
                    <a:pt x="52" y="94"/>
                    <a:pt x="52" y="94"/>
                    <a:pt x="51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1" y="96"/>
                    <a:pt x="52" y="94"/>
                    <a:pt x="51" y="97"/>
                  </a:cubicBezTo>
                  <a:cubicBezTo>
                    <a:pt x="52" y="97"/>
                    <a:pt x="51" y="97"/>
                    <a:pt x="52" y="97"/>
                  </a:cubicBezTo>
                  <a:cubicBezTo>
                    <a:pt x="54" y="97"/>
                    <a:pt x="55" y="96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6" y="94"/>
                    <a:pt x="55" y="95"/>
                    <a:pt x="56" y="94"/>
                  </a:cubicBezTo>
                  <a:cubicBezTo>
                    <a:pt x="57" y="91"/>
                    <a:pt x="55" y="91"/>
                    <a:pt x="53" y="91"/>
                  </a:cubicBezTo>
                  <a:cubicBezTo>
                    <a:pt x="50" y="92"/>
                    <a:pt x="52" y="91"/>
                    <a:pt x="51" y="91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1" y="92"/>
                    <a:pt x="41" y="91"/>
                    <a:pt x="41" y="91"/>
                  </a:cubicBezTo>
                  <a:cubicBezTo>
                    <a:pt x="43" y="90"/>
                    <a:pt x="43" y="91"/>
                    <a:pt x="44" y="90"/>
                  </a:cubicBezTo>
                  <a:cubicBezTo>
                    <a:pt x="45" y="90"/>
                    <a:pt x="47" y="89"/>
                    <a:pt x="48" y="89"/>
                  </a:cubicBezTo>
                  <a:cubicBezTo>
                    <a:pt x="49" y="90"/>
                    <a:pt x="47" y="90"/>
                    <a:pt x="51" y="89"/>
                  </a:cubicBezTo>
                  <a:cubicBezTo>
                    <a:pt x="53" y="89"/>
                    <a:pt x="54" y="89"/>
                    <a:pt x="55" y="89"/>
                  </a:cubicBezTo>
                  <a:cubicBezTo>
                    <a:pt x="56" y="88"/>
                    <a:pt x="55" y="87"/>
                    <a:pt x="58" y="87"/>
                  </a:cubicBezTo>
                  <a:cubicBezTo>
                    <a:pt x="59" y="88"/>
                    <a:pt x="59" y="88"/>
                    <a:pt x="60" y="89"/>
                  </a:cubicBezTo>
                  <a:cubicBezTo>
                    <a:pt x="59" y="90"/>
                    <a:pt x="58" y="92"/>
                    <a:pt x="59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9" y="94"/>
                    <a:pt x="59" y="95"/>
                    <a:pt x="59" y="95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61" y="92"/>
                    <a:pt x="61" y="89"/>
                    <a:pt x="61" y="88"/>
                  </a:cubicBezTo>
                  <a:cubicBezTo>
                    <a:pt x="62" y="87"/>
                    <a:pt x="63" y="89"/>
                    <a:pt x="65" y="88"/>
                  </a:cubicBezTo>
                  <a:cubicBezTo>
                    <a:pt x="72" y="88"/>
                    <a:pt x="70" y="88"/>
                    <a:pt x="70" y="90"/>
                  </a:cubicBezTo>
                  <a:cubicBezTo>
                    <a:pt x="72" y="90"/>
                    <a:pt x="72" y="90"/>
                    <a:pt x="72" y="88"/>
                  </a:cubicBezTo>
                  <a:cubicBezTo>
                    <a:pt x="76" y="88"/>
                    <a:pt x="76" y="87"/>
                    <a:pt x="79" y="86"/>
                  </a:cubicBezTo>
                  <a:cubicBezTo>
                    <a:pt x="79" y="86"/>
                    <a:pt x="80" y="86"/>
                    <a:pt x="81" y="8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2" y="85"/>
                    <a:pt x="82" y="85"/>
                    <a:pt x="83" y="86"/>
                  </a:cubicBezTo>
                  <a:cubicBezTo>
                    <a:pt x="83" y="87"/>
                    <a:pt x="82" y="88"/>
                    <a:pt x="82" y="89"/>
                  </a:cubicBezTo>
                  <a:cubicBezTo>
                    <a:pt x="84" y="89"/>
                    <a:pt x="83" y="87"/>
                    <a:pt x="84" y="86"/>
                  </a:cubicBezTo>
                  <a:cubicBezTo>
                    <a:pt x="84" y="84"/>
                    <a:pt x="86" y="84"/>
                    <a:pt x="87" y="84"/>
                  </a:cubicBezTo>
                  <a:cubicBezTo>
                    <a:pt x="87" y="85"/>
                    <a:pt x="87" y="86"/>
                    <a:pt x="86" y="88"/>
                  </a:cubicBezTo>
                  <a:cubicBezTo>
                    <a:pt x="86" y="89"/>
                    <a:pt x="85" y="89"/>
                    <a:pt x="84" y="89"/>
                  </a:cubicBezTo>
                  <a:cubicBezTo>
                    <a:pt x="83" y="90"/>
                    <a:pt x="83" y="90"/>
                    <a:pt x="82" y="90"/>
                  </a:cubicBezTo>
                  <a:cubicBezTo>
                    <a:pt x="81" y="91"/>
                    <a:pt x="81" y="91"/>
                    <a:pt x="79" y="92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79" y="87"/>
                    <a:pt x="79" y="87"/>
                    <a:pt x="78" y="87"/>
                  </a:cubicBezTo>
                  <a:cubicBezTo>
                    <a:pt x="78" y="89"/>
                    <a:pt x="78" y="93"/>
                    <a:pt x="78" y="93"/>
                  </a:cubicBezTo>
                  <a:cubicBezTo>
                    <a:pt x="78" y="94"/>
                    <a:pt x="78" y="94"/>
                    <a:pt x="77" y="94"/>
                  </a:cubicBezTo>
                  <a:cubicBezTo>
                    <a:pt x="77" y="93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4" y="93"/>
                    <a:pt x="73" y="97"/>
                    <a:pt x="70" y="96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1"/>
                    <a:pt x="72" y="93"/>
                    <a:pt x="72" y="91"/>
                  </a:cubicBezTo>
                  <a:cubicBezTo>
                    <a:pt x="71" y="91"/>
                    <a:pt x="72" y="91"/>
                    <a:pt x="70" y="92"/>
                  </a:cubicBezTo>
                  <a:cubicBezTo>
                    <a:pt x="67" y="90"/>
                    <a:pt x="69" y="91"/>
                    <a:pt x="66" y="91"/>
                  </a:cubicBezTo>
                  <a:cubicBezTo>
                    <a:pt x="63" y="91"/>
                    <a:pt x="62" y="90"/>
                    <a:pt x="62" y="93"/>
                  </a:cubicBezTo>
                  <a:cubicBezTo>
                    <a:pt x="65" y="94"/>
                    <a:pt x="67" y="91"/>
                    <a:pt x="69" y="91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3"/>
                    <a:pt x="70" y="94"/>
                    <a:pt x="70" y="95"/>
                  </a:cubicBezTo>
                  <a:cubicBezTo>
                    <a:pt x="69" y="96"/>
                    <a:pt x="69" y="96"/>
                    <a:pt x="68" y="97"/>
                  </a:cubicBezTo>
                  <a:cubicBezTo>
                    <a:pt x="70" y="98"/>
                    <a:pt x="69" y="97"/>
                    <a:pt x="70" y="99"/>
                  </a:cubicBezTo>
                  <a:cubicBezTo>
                    <a:pt x="70" y="100"/>
                    <a:pt x="70" y="100"/>
                    <a:pt x="71" y="100"/>
                  </a:cubicBezTo>
                  <a:cubicBezTo>
                    <a:pt x="72" y="101"/>
                    <a:pt x="71" y="101"/>
                    <a:pt x="73" y="103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7"/>
                    <a:pt x="75" y="107"/>
                    <a:pt x="75" y="108"/>
                  </a:cubicBezTo>
                  <a:cubicBezTo>
                    <a:pt x="75" y="109"/>
                    <a:pt x="72" y="110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8"/>
                    <a:pt x="72" y="108"/>
                    <a:pt x="73" y="108"/>
                  </a:cubicBezTo>
                  <a:cubicBezTo>
                    <a:pt x="70" y="106"/>
                    <a:pt x="70" y="108"/>
                    <a:pt x="71" y="110"/>
                  </a:cubicBezTo>
                  <a:cubicBezTo>
                    <a:pt x="70" y="111"/>
                    <a:pt x="69" y="111"/>
                    <a:pt x="68" y="111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6" y="109"/>
                    <a:pt x="66" y="110"/>
                    <a:pt x="65" y="110"/>
                  </a:cubicBezTo>
                  <a:cubicBezTo>
                    <a:pt x="66" y="111"/>
                    <a:pt x="66" y="111"/>
                    <a:pt x="65" y="112"/>
                  </a:cubicBezTo>
                  <a:cubicBezTo>
                    <a:pt x="64" y="113"/>
                    <a:pt x="63" y="113"/>
                    <a:pt x="62" y="113"/>
                  </a:cubicBezTo>
                  <a:cubicBezTo>
                    <a:pt x="61" y="112"/>
                    <a:pt x="63" y="110"/>
                    <a:pt x="59" y="112"/>
                  </a:cubicBezTo>
                  <a:cubicBezTo>
                    <a:pt x="59" y="113"/>
                    <a:pt x="60" y="114"/>
                    <a:pt x="59" y="114"/>
                  </a:cubicBezTo>
                  <a:cubicBezTo>
                    <a:pt x="58" y="115"/>
                    <a:pt x="57" y="115"/>
                    <a:pt x="56" y="115"/>
                  </a:cubicBezTo>
                  <a:cubicBezTo>
                    <a:pt x="56" y="113"/>
                    <a:pt x="56" y="113"/>
                    <a:pt x="56" y="113"/>
                  </a:cubicBezTo>
                  <a:cubicBezTo>
                    <a:pt x="54" y="113"/>
                    <a:pt x="54" y="113"/>
                    <a:pt x="53" y="114"/>
                  </a:cubicBezTo>
                  <a:cubicBezTo>
                    <a:pt x="55" y="115"/>
                    <a:pt x="55" y="115"/>
                    <a:pt x="55" y="115"/>
                  </a:cubicBezTo>
                  <a:cubicBezTo>
                    <a:pt x="54" y="116"/>
                    <a:pt x="53" y="116"/>
                    <a:pt x="52" y="116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49" y="114"/>
                    <a:pt x="50" y="115"/>
                    <a:pt x="50" y="113"/>
                  </a:cubicBezTo>
                  <a:cubicBezTo>
                    <a:pt x="51" y="113"/>
                    <a:pt x="55" y="112"/>
                    <a:pt x="56" y="111"/>
                  </a:cubicBezTo>
                  <a:cubicBezTo>
                    <a:pt x="55" y="111"/>
                    <a:pt x="53" y="112"/>
                    <a:pt x="52" y="112"/>
                  </a:cubicBezTo>
                  <a:cubicBezTo>
                    <a:pt x="50" y="112"/>
                    <a:pt x="50" y="113"/>
                    <a:pt x="48" y="112"/>
                  </a:cubicBezTo>
                  <a:cubicBezTo>
                    <a:pt x="50" y="110"/>
                    <a:pt x="70" y="107"/>
                    <a:pt x="72" y="103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9" y="102"/>
                    <a:pt x="68" y="102"/>
                    <a:pt x="68" y="103"/>
                  </a:cubicBezTo>
                  <a:cubicBezTo>
                    <a:pt x="62" y="106"/>
                    <a:pt x="66" y="103"/>
                    <a:pt x="63" y="105"/>
                  </a:cubicBezTo>
                  <a:cubicBezTo>
                    <a:pt x="62" y="105"/>
                    <a:pt x="62" y="105"/>
                    <a:pt x="60" y="106"/>
                  </a:cubicBezTo>
                  <a:cubicBezTo>
                    <a:pt x="56" y="107"/>
                    <a:pt x="56" y="107"/>
                    <a:pt x="56" y="107"/>
                  </a:cubicBezTo>
                  <a:cubicBezTo>
                    <a:pt x="54" y="107"/>
                    <a:pt x="52" y="109"/>
                    <a:pt x="50" y="108"/>
                  </a:cubicBezTo>
                  <a:cubicBezTo>
                    <a:pt x="50" y="108"/>
                    <a:pt x="59" y="105"/>
                    <a:pt x="60" y="104"/>
                  </a:cubicBezTo>
                  <a:cubicBezTo>
                    <a:pt x="63" y="104"/>
                    <a:pt x="65" y="102"/>
                    <a:pt x="68" y="101"/>
                  </a:cubicBezTo>
                  <a:cubicBezTo>
                    <a:pt x="69" y="100"/>
                    <a:pt x="69" y="100"/>
                    <a:pt x="69" y="98"/>
                  </a:cubicBezTo>
                  <a:cubicBezTo>
                    <a:pt x="67" y="98"/>
                    <a:pt x="66" y="99"/>
                    <a:pt x="64" y="9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3" y="101"/>
                    <a:pt x="64" y="101"/>
                    <a:pt x="63" y="100"/>
                  </a:cubicBezTo>
                  <a:cubicBezTo>
                    <a:pt x="61" y="100"/>
                    <a:pt x="58" y="102"/>
                    <a:pt x="55" y="102"/>
                  </a:cubicBezTo>
                  <a:cubicBezTo>
                    <a:pt x="53" y="103"/>
                    <a:pt x="51" y="103"/>
                    <a:pt x="50" y="104"/>
                  </a:cubicBezTo>
                  <a:cubicBezTo>
                    <a:pt x="48" y="104"/>
                    <a:pt x="45" y="105"/>
                    <a:pt x="43" y="105"/>
                  </a:cubicBezTo>
                  <a:cubicBezTo>
                    <a:pt x="42" y="106"/>
                    <a:pt x="37" y="107"/>
                    <a:pt x="36" y="106"/>
                  </a:cubicBezTo>
                  <a:cubicBezTo>
                    <a:pt x="36" y="105"/>
                    <a:pt x="36" y="106"/>
                    <a:pt x="36" y="104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7" y="102"/>
                    <a:pt x="40" y="103"/>
                    <a:pt x="42" y="101"/>
                  </a:cubicBezTo>
                  <a:cubicBezTo>
                    <a:pt x="42" y="100"/>
                    <a:pt x="42" y="101"/>
                    <a:pt x="41" y="100"/>
                  </a:cubicBezTo>
                  <a:cubicBezTo>
                    <a:pt x="41" y="100"/>
                    <a:pt x="39" y="101"/>
                    <a:pt x="38" y="102"/>
                  </a:cubicBezTo>
                  <a:cubicBezTo>
                    <a:pt x="36" y="102"/>
                    <a:pt x="36" y="102"/>
                    <a:pt x="36" y="102"/>
                  </a:cubicBezTo>
                  <a:cubicBezTo>
                    <a:pt x="34" y="102"/>
                    <a:pt x="33" y="103"/>
                    <a:pt x="30" y="103"/>
                  </a:cubicBezTo>
                  <a:cubicBezTo>
                    <a:pt x="25" y="103"/>
                    <a:pt x="27" y="104"/>
                    <a:pt x="25" y="104"/>
                  </a:cubicBezTo>
                  <a:cubicBezTo>
                    <a:pt x="22" y="105"/>
                    <a:pt x="21" y="105"/>
                    <a:pt x="19" y="105"/>
                  </a:cubicBezTo>
                  <a:cubicBezTo>
                    <a:pt x="18" y="105"/>
                    <a:pt x="18" y="105"/>
                    <a:pt x="17" y="105"/>
                  </a:cubicBezTo>
                  <a:cubicBezTo>
                    <a:pt x="16" y="105"/>
                    <a:pt x="14" y="106"/>
                    <a:pt x="12" y="106"/>
                  </a:cubicBezTo>
                  <a:cubicBezTo>
                    <a:pt x="10" y="107"/>
                    <a:pt x="11" y="106"/>
                    <a:pt x="10" y="106"/>
                  </a:cubicBezTo>
                  <a:cubicBezTo>
                    <a:pt x="8" y="106"/>
                    <a:pt x="5" y="107"/>
                    <a:pt x="3" y="107"/>
                  </a:cubicBezTo>
                  <a:cubicBezTo>
                    <a:pt x="2" y="107"/>
                    <a:pt x="1" y="107"/>
                    <a:pt x="0" y="10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3" y="114"/>
                    <a:pt x="7" y="113"/>
                    <a:pt x="9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0" y="114"/>
                    <a:pt x="6" y="114"/>
                    <a:pt x="3" y="114"/>
                  </a:cubicBezTo>
                  <a:cubicBezTo>
                    <a:pt x="2" y="114"/>
                    <a:pt x="1" y="114"/>
                    <a:pt x="0" y="115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69"/>
                    <a:pt x="2" y="169"/>
                    <a:pt x="2" y="169"/>
                  </a:cubicBezTo>
                  <a:cubicBezTo>
                    <a:pt x="2" y="170"/>
                    <a:pt x="2" y="173"/>
                    <a:pt x="2" y="174"/>
                  </a:cubicBezTo>
                  <a:cubicBezTo>
                    <a:pt x="2" y="179"/>
                    <a:pt x="2" y="179"/>
                    <a:pt x="2" y="179"/>
                  </a:cubicBezTo>
                  <a:cubicBezTo>
                    <a:pt x="2" y="182"/>
                    <a:pt x="2" y="188"/>
                    <a:pt x="2" y="188"/>
                  </a:cubicBezTo>
                  <a:cubicBezTo>
                    <a:pt x="3" y="199"/>
                    <a:pt x="3" y="199"/>
                    <a:pt x="3" y="199"/>
                  </a:cubicBezTo>
                  <a:cubicBezTo>
                    <a:pt x="3" y="202"/>
                    <a:pt x="2" y="204"/>
                    <a:pt x="2" y="206"/>
                  </a:cubicBezTo>
                  <a:cubicBezTo>
                    <a:pt x="3" y="210"/>
                    <a:pt x="3" y="213"/>
                    <a:pt x="3" y="216"/>
                  </a:cubicBezTo>
                  <a:cubicBezTo>
                    <a:pt x="3" y="217"/>
                    <a:pt x="3" y="217"/>
                    <a:pt x="2" y="217"/>
                  </a:cubicBezTo>
                  <a:cubicBezTo>
                    <a:pt x="2" y="224"/>
                    <a:pt x="2" y="224"/>
                    <a:pt x="2" y="224"/>
                  </a:cubicBezTo>
                  <a:cubicBezTo>
                    <a:pt x="5" y="224"/>
                    <a:pt x="8" y="225"/>
                    <a:pt x="11" y="225"/>
                  </a:cubicBezTo>
                  <a:cubicBezTo>
                    <a:pt x="16" y="224"/>
                    <a:pt x="31" y="225"/>
                    <a:pt x="38" y="225"/>
                  </a:cubicBezTo>
                  <a:cubicBezTo>
                    <a:pt x="40" y="225"/>
                    <a:pt x="42" y="225"/>
                    <a:pt x="45" y="225"/>
                  </a:cubicBezTo>
                  <a:cubicBezTo>
                    <a:pt x="47" y="226"/>
                    <a:pt x="49" y="225"/>
                    <a:pt x="51" y="226"/>
                  </a:cubicBezTo>
                  <a:cubicBezTo>
                    <a:pt x="53" y="226"/>
                    <a:pt x="54" y="226"/>
                    <a:pt x="56" y="226"/>
                  </a:cubicBezTo>
                  <a:cubicBezTo>
                    <a:pt x="60" y="226"/>
                    <a:pt x="60" y="228"/>
                    <a:pt x="63" y="226"/>
                  </a:cubicBezTo>
                  <a:cubicBezTo>
                    <a:pt x="65" y="228"/>
                    <a:pt x="68" y="227"/>
                    <a:pt x="70" y="227"/>
                  </a:cubicBezTo>
                  <a:cubicBezTo>
                    <a:pt x="71" y="227"/>
                    <a:pt x="71" y="227"/>
                    <a:pt x="72" y="227"/>
                  </a:cubicBezTo>
                  <a:cubicBezTo>
                    <a:pt x="75" y="228"/>
                    <a:pt x="79" y="227"/>
                    <a:pt x="80" y="228"/>
                  </a:cubicBezTo>
                  <a:cubicBezTo>
                    <a:pt x="81" y="228"/>
                    <a:pt x="81" y="228"/>
                    <a:pt x="82" y="228"/>
                  </a:cubicBezTo>
                  <a:cubicBezTo>
                    <a:pt x="83" y="229"/>
                    <a:pt x="83" y="229"/>
                    <a:pt x="83" y="229"/>
                  </a:cubicBezTo>
                  <a:cubicBezTo>
                    <a:pt x="83" y="228"/>
                    <a:pt x="84" y="228"/>
                    <a:pt x="84" y="227"/>
                  </a:cubicBezTo>
                  <a:cubicBezTo>
                    <a:pt x="82" y="227"/>
                    <a:pt x="82" y="228"/>
                    <a:pt x="81" y="226"/>
                  </a:cubicBezTo>
                  <a:cubicBezTo>
                    <a:pt x="85" y="226"/>
                    <a:pt x="84" y="227"/>
                    <a:pt x="86" y="225"/>
                  </a:cubicBezTo>
                  <a:cubicBezTo>
                    <a:pt x="88" y="224"/>
                    <a:pt x="88" y="225"/>
                    <a:pt x="88" y="226"/>
                  </a:cubicBezTo>
                  <a:cubicBezTo>
                    <a:pt x="87" y="227"/>
                    <a:pt x="88" y="226"/>
                    <a:pt x="87" y="226"/>
                  </a:cubicBezTo>
                  <a:cubicBezTo>
                    <a:pt x="87" y="226"/>
                    <a:pt x="87" y="226"/>
                    <a:pt x="87" y="226"/>
                  </a:cubicBezTo>
                  <a:cubicBezTo>
                    <a:pt x="87" y="226"/>
                    <a:pt x="87" y="226"/>
                    <a:pt x="86" y="226"/>
                  </a:cubicBezTo>
                  <a:cubicBezTo>
                    <a:pt x="86" y="226"/>
                    <a:pt x="86" y="227"/>
                    <a:pt x="86" y="227"/>
                  </a:cubicBezTo>
                  <a:cubicBezTo>
                    <a:pt x="87" y="227"/>
                    <a:pt x="86" y="227"/>
                    <a:pt x="87" y="227"/>
                  </a:cubicBezTo>
                  <a:cubicBezTo>
                    <a:pt x="87" y="228"/>
                    <a:pt x="88" y="228"/>
                    <a:pt x="89" y="228"/>
                  </a:cubicBezTo>
                  <a:cubicBezTo>
                    <a:pt x="91" y="227"/>
                    <a:pt x="91" y="227"/>
                    <a:pt x="91" y="227"/>
                  </a:cubicBezTo>
                  <a:cubicBezTo>
                    <a:pt x="91" y="227"/>
                    <a:pt x="91" y="228"/>
                    <a:pt x="92" y="228"/>
                  </a:cubicBezTo>
                  <a:cubicBezTo>
                    <a:pt x="96" y="228"/>
                    <a:pt x="106" y="229"/>
                    <a:pt x="109" y="228"/>
                  </a:cubicBezTo>
                  <a:cubicBezTo>
                    <a:pt x="110" y="229"/>
                    <a:pt x="109" y="228"/>
                    <a:pt x="109" y="229"/>
                  </a:cubicBezTo>
                  <a:cubicBezTo>
                    <a:pt x="111" y="228"/>
                    <a:pt x="109" y="229"/>
                    <a:pt x="110" y="228"/>
                  </a:cubicBezTo>
                  <a:cubicBezTo>
                    <a:pt x="111" y="229"/>
                    <a:pt x="111" y="228"/>
                    <a:pt x="112" y="229"/>
                  </a:cubicBezTo>
                  <a:cubicBezTo>
                    <a:pt x="113" y="229"/>
                    <a:pt x="114" y="229"/>
                    <a:pt x="115" y="229"/>
                  </a:cubicBezTo>
                  <a:cubicBezTo>
                    <a:pt x="116" y="229"/>
                    <a:pt x="116" y="229"/>
                    <a:pt x="117" y="229"/>
                  </a:cubicBezTo>
                  <a:cubicBezTo>
                    <a:pt x="119" y="229"/>
                    <a:pt x="122" y="229"/>
                    <a:pt x="124" y="230"/>
                  </a:cubicBezTo>
                  <a:cubicBezTo>
                    <a:pt x="133" y="231"/>
                    <a:pt x="140" y="229"/>
                    <a:pt x="149" y="230"/>
                  </a:cubicBezTo>
                  <a:cubicBezTo>
                    <a:pt x="156" y="231"/>
                    <a:pt x="156" y="231"/>
                    <a:pt x="156" y="231"/>
                  </a:cubicBezTo>
                  <a:cubicBezTo>
                    <a:pt x="158" y="231"/>
                    <a:pt x="161" y="230"/>
                    <a:pt x="163" y="231"/>
                  </a:cubicBezTo>
                  <a:cubicBezTo>
                    <a:pt x="166" y="231"/>
                    <a:pt x="172" y="231"/>
                    <a:pt x="175" y="231"/>
                  </a:cubicBezTo>
                  <a:cubicBezTo>
                    <a:pt x="176" y="231"/>
                    <a:pt x="176" y="231"/>
                    <a:pt x="177" y="231"/>
                  </a:cubicBezTo>
                  <a:cubicBezTo>
                    <a:pt x="179" y="231"/>
                    <a:pt x="179" y="231"/>
                    <a:pt x="181" y="231"/>
                  </a:cubicBezTo>
                  <a:cubicBezTo>
                    <a:pt x="182" y="231"/>
                    <a:pt x="208" y="232"/>
                    <a:pt x="212" y="232"/>
                  </a:cubicBezTo>
                  <a:cubicBezTo>
                    <a:pt x="213" y="232"/>
                    <a:pt x="214" y="231"/>
                    <a:pt x="216" y="231"/>
                  </a:cubicBezTo>
                  <a:cubicBezTo>
                    <a:pt x="223" y="232"/>
                    <a:pt x="236" y="232"/>
                    <a:pt x="244" y="232"/>
                  </a:cubicBezTo>
                  <a:cubicBezTo>
                    <a:pt x="246" y="232"/>
                    <a:pt x="249" y="232"/>
                    <a:pt x="251" y="232"/>
                  </a:cubicBezTo>
                  <a:cubicBezTo>
                    <a:pt x="253" y="232"/>
                    <a:pt x="286" y="232"/>
                    <a:pt x="286" y="232"/>
                  </a:cubicBezTo>
                  <a:cubicBezTo>
                    <a:pt x="288" y="232"/>
                    <a:pt x="288" y="232"/>
                    <a:pt x="289" y="232"/>
                  </a:cubicBezTo>
                  <a:cubicBezTo>
                    <a:pt x="291" y="232"/>
                    <a:pt x="291" y="232"/>
                    <a:pt x="292" y="232"/>
                  </a:cubicBezTo>
                  <a:cubicBezTo>
                    <a:pt x="295" y="233"/>
                    <a:pt x="297" y="232"/>
                    <a:pt x="299" y="232"/>
                  </a:cubicBezTo>
                  <a:cubicBezTo>
                    <a:pt x="303" y="232"/>
                    <a:pt x="308" y="232"/>
                    <a:pt x="312" y="232"/>
                  </a:cubicBezTo>
                  <a:cubicBezTo>
                    <a:pt x="327" y="232"/>
                    <a:pt x="327" y="232"/>
                    <a:pt x="327" y="232"/>
                  </a:cubicBezTo>
                  <a:cubicBezTo>
                    <a:pt x="327" y="215"/>
                    <a:pt x="327" y="215"/>
                    <a:pt x="327" y="215"/>
                  </a:cubicBezTo>
                  <a:cubicBezTo>
                    <a:pt x="325" y="216"/>
                    <a:pt x="323" y="218"/>
                    <a:pt x="321" y="217"/>
                  </a:cubicBezTo>
                  <a:cubicBezTo>
                    <a:pt x="322" y="215"/>
                    <a:pt x="322" y="215"/>
                    <a:pt x="322" y="215"/>
                  </a:cubicBezTo>
                  <a:cubicBezTo>
                    <a:pt x="324" y="216"/>
                    <a:pt x="323" y="217"/>
                    <a:pt x="325" y="215"/>
                  </a:cubicBezTo>
                  <a:cubicBezTo>
                    <a:pt x="325" y="214"/>
                    <a:pt x="325" y="215"/>
                    <a:pt x="325" y="214"/>
                  </a:cubicBezTo>
                  <a:cubicBezTo>
                    <a:pt x="324" y="213"/>
                    <a:pt x="324" y="213"/>
                    <a:pt x="324" y="213"/>
                  </a:cubicBezTo>
                  <a:cubicBezTo>
                    <a:pt x="325" y="212"/>
                    <a:pt x="324" y="211"/>
                    <a:pt x="327" y="211"/>
                  </a:cubicBezTo>
                  <a:cubicBezTo>
                    <a:pt x="327" y="203"/>
                    <a:pt x="327" y="203"/>
                    <a:pt x="327" y="203"/>
                  </a:cubicBezTo>
                  <a:cubicBezTo>
                    <a:pt x="326" y="202"/>
                    <a:pt x="283" y="203"/>
                    <a:pt x="280" y="203"/>
                  </a:cubicBezTo>
                  <a:cubicBezTo>
                    <a:pt x="279" y="203"/>
                    <a:pt x="278" y="203"/>
                    <a:pt x="278" y="201"/>
                  </a:cubicBezTo>
                  <a:cubicBezTo>
                    <a:pt x="278" y="199"/>
                    <a:pt x="279" y="199"/>
                    <a:pt x="283" y="199"/>
                  </a:cubicBezTo>
                  <a:cubicBezTo>
                    <a:pt x="298" y="199"/>
                    <a:pt x="313" y="199"/>
                    <a:pt x="327" y="199"/>
                  </a:cubicBezTo>
                  <a:cubicBezTo>
                    <a:pt x="327" y="197"/>
                    <a:pt x="327" y="197"/>
                    <a:pt x="327" y="197"/>
                  </a:cubicBezTo>
                  <a:cubicBezTo>
                    <a:pt x="324" y="197"/>
                    <a:pt x="327" y="196"/>
                    <a:pt x="326" y="194"/>
                  </a:cubicBezTo>
                  <a:cubicBezTo>
                    <a:pt x="324" y="194"/>
                    <a:pt x="325" y="195"/>
                    <a:pt x="324" y="196"/>
                  </a:cubicBezTo>
                  <a:cubicBezTo>
                    <a:pt x="323" y="195"/>
                    <a:pt x="324" y="195"/>
                    <a:pt x="323" y="194"/>
                  </a:cubicBezTo>
                  <a:cubicBezTo>
                    <a:pt x="322" y="194"/>
                    <a:pt x="322" y="195"/>
                    <a:pt x="321" y="196"/>
                  </a:cubicBezTo>
                  <a:cubicBezTo>
                    <a:pt x="319" y="192"/>
                    <a:pt x="324" y="191"/>
                    <a:pt x="319" y="191"/>
                  </a:cubicBezTo>
                  <a:cubicBezTo>
                    <a:pt x="319" y="192"/>
                    <a:pt x="321" y="196"/>
                    <a:pt x="318" y="195"/>
                  </a:cubicBezTo>
                  <a:cubicBezTo>
                    <a:pt x="318" y="195"/>
                    <a:pt x="318" y="194"/>
                    <a:pt x="318" y="193"/>
                  </a:cubicBezTo>
                  <a:cubicBezTo>
                    <a:pt x="318" y="192"/>
                    <a:pt x="318" y="192"/>
                    <a:pt x="318" y="191"/>
                  </a:cubicBezTo>
                  <a:cubicBezTo>
                    <a:pt x="314" y="191"/>
                    <a:pt x="314" y="191"/>
                    <a:pt x="314" y="191"/>
                  </a:cubicBezTo>
                  <a:cubicBezTo>
                    <a:pt x="314" y="192"/>
                    <a:pt x="314" y="193"/>
                    <a:pt x="314" y="194"/>
                  </a:cubicBezTo>
                  <a:cubicBezTo>
                    <a:pt x="314" y="195"/>
                    <a:pt x="314" y="195"/>
                    <a:pt x="313" y="195"/>
                  </a:cubicBezTo>
                  <a:cubicBezTo>
                    <a:pt x="312" y="193"/>
                    <a:pt x="313" y="192"/>
                    <a:pt x="312" y="191"/>
                  </a:cubicBezTo>
                  <a:cubicBezTo>
                    <a:pt x="310" y="192"/>
                    <a:pt x="313" y="194"/>
                    <a:pt x="311" y="195"/>
                  </a:cubicBezTo>
                  <a:cubicBezTo>
                    <a:pt x="310" y="196"/>
                    <a:pt x="310" y="195"/>
                    <a:pt x="310" y="194"/>
                  </a:cubicBezTo>
                  <a:cubicBezTo>
                    <a:pt x="310" y="193"/>
                    <a:pt x="310" y="192"/>
                    <a:pt x="310" y="191"/>
                  </a:cubicBezTo>
                  <a:cubicBezTo>
                    <a:pt x="313" y="190"/>
                    <a:pt x="314" y="190"/>
                    <a:pt x="317" y="190"/>
                  </a:cubicBezTo>
                  <a:cubicBezTo>
                    <a:pt x="319" y="190"/>
                    <a:pt x="321" y="190"/>
                    <a:pt x="324" y="190"/>
                  </a:cubicBezTo>
                  <a:cubicBezTo>
                    <a:pt x="325" y="192"/>
                    <a:pt x="324" y="192"/>
                    <a:pt x="325" y="193"/>
                  </a:cubicBezTo>
                  <a:cubicBezTo>
                    <a:pt x="326" y="193"/>
                    <a:pt x="324" y="195"/>
                    <a:pt x="326" y="192"/>
                  </a:cubicBezTo>
                  <a:cubicBezTo>
                    <a:pt x="326" y="192"/>
                    <a:pt x="326" y="192"/>
                    <a:pt x="327" y="191"/>
                  </a:cubicBezTo>
                  <a:cubicBezTo>
                    <a:pt x="327" y="190"/>
                    <a:pt x="327" y="190"/>
                    <a:pt x="327" y="190"/>
                  </a:cubicBezTo>
                  <a:cubicBezTo>
                    <a:pt x="325" y="189"/>
                    <a:pt x="324" y="189"/>
                    <a:pt x="324" y="187"/>
                  </a:cubicBezTo>
                  <a:cubicBezTo>
                    <a:pt x="324" y="183"/>
                    <a:pt x="324" y="180"/>
                    <a:pt x="324" y="176"/>
                  </a:cubicBezTo>
                  <a:cubicBezTo>
                    <a:pt x="323" y="176"/>
                    <a:pt x="323" y="175"/>
                    <a:pt x="323" y="174"/>
                  </a:cubicBezTo>
                  <a:cubicBezTo>
                    <a:pt x="323" y="172"/>
                    <a:pt x="323" y="171"/>
                    <a:pt x="322" y="171"/>
                  </a:cubicBezTo>
                  <a:cubicBezTo>
                    <a:pt x="321" y="171"/>
                    <a:pt x="322" y="171"/>
                    <a:pt x="321" y="171"/>
                  </a:cubicBezTo>
                  <a:cubicBezTo>
                    <a:pt x="319" y="171"/>
                    <a:pt x="318" y="171"/>
                    <a:pt x="318" y="173"/>
                  </a:cubicBezTo>
                  <a:cubicBezTo>
                    <a:pt x="318" y="173"/>
                    <a:pt x="318" y="174"/>
                    <a:pt x="318" y="174"/>
                  </a:cubicBezTo>
                  <a:cubicBezTo>
                    <a:pt x="319" y="175"/>
                    <a:pt x="319" y="175"/>
                    <a:pt x="319" y="176"/>
                  </a:cubicBezTo>
                  <a:cubicBezTo>
                    <a:pt x="319" y="180"/>
                    <a:pt x="319" y="182"/>
                    <a:pt x="319" y="185"/>
                  </a:cubicBezTo>
                  <a:cubicBezTo>
                    <a:pt x="319" y="186"/>
                    <a:pt x="319" y="187"/>
                    <a:pt x="319" y="188"/>
                  </a:cubicBezTo>
                  <a:cubicBezTo>
                    <a:pt x="317" y="187"/>
                    <a:pt x="317" y="182"/>
                    <a:pt x="317" y="179"/>
                  </a:cubicBezTo>
                  <a:cubicBezTo>
                    <a:pt x="317" y="177"/>
                    <a:pt x="317" y="178"/>
                    <a:pt x="317" y="176"/>
                  </a:cubicBezTo>
                  <a:cubicBezTo>
                    <a:pt x="317" y="174"/>
                    <a:pt x="318" y="172"/>
                    <a:pt x="315" y="172"/>
                  </a:cubicBezTo>
                  <a:cubicBezTo>
                    <a:pt x="315" y="172"/>
                    <a:pt x="313" y="172"/>
                    <a:pt x="312" y="172"/>
                  </a:cubicBezTo>
                  <a:cubicBezTo>
                    <a:pt x="311" y="171"/>
                    <a:pt x="312" y="171"/>
                    <a:pt x="311" y="171"/>
                  </a:cubicBezTo>
                  <a:cubicBezTo>
                    <a:pt x="313" y="170"/>
                    <a:pt x="318" y="170"/>
                    <a:pt x="321" y="170"/>
                  </a:cubicBezTo>
                  <a:cubicBezTo>
                    <a:pt x="321" y="170"/>
                    <a:pt x="321" y="170"/>
                    <a:pt x="322" y="170"/>
                  </a:cubicBezTo>
                  <a:cubicBezTo>
                    <a:pt x="325" y="170"/>
                    <a:pt x="323" y="168"/>
                    <a:pt x="323" y="164"/>
                  </a:cubicBezTo>
                  <a:cubicBezTo>
                    <a:pt x="324" y="162"/>
                    <a:pt x="326" y="161"/>
                    <a:pt x="327" y="160"/>
                  </a:cubicBezTo>
                  <a:cubicBezTo>
                    <a:pt x="327" y="159"/>
                    <a:pt x="327" y="159"/>
                    <a:pt x="327" y="159"/>
                  </a:cubicBezTo>
                  <a:cubicBezTo>
                    <a:pt x="325" y="159"/>
                    <a:pt x="325" y="161"/>
                    <a:pt x="323" y="161"/>
                  </a:cubicBezTo>
                  <a:cubicBezTo>
                    <a:pt x="320" y="162"/>
                    <a:pt x="319" y="160"/>
                    <a:pt x="318" y="162"/>
                  </a:cubicBezTo>
                  <a:cubicBezTo>
                    <a:pt x="318" y="162"/>
                    <a:pt x="319" y="162"/>
                    <a:pt x="319" y="162"/>
                  </a:cubicBezTo>
                  <a:cubicBezTo>
                    <a:pt x="319" y="162"/>
                    <a:pt x="320" y="162"/>
                    <a:pt x="320" y="162"/>
                  </a:cubicBezTo>
                  <a:cubicBezTo>
                    <a:pt x="320" y="162"/>
                    <a:pt x="320" y="162"/>
                    <a:pt x="320" y="162"/>
                  </a:cubicBezTo>
                  <a:cubicBezTo>
                    <a:pt x="320" y="162"/>
                    <a:pt x="320" y="162"/>
                    <a:pt x="320" y="162"/>
                  </a:cubicBezTo>
                  <a:cubicBezTo>
                    <a:pt x="321" y="162"/>
                    <a:pt x="321" y="161"/>
                    <a:pt x="322" y="163"/>
                  </a:cubicBezTo>
                  <a:cubicBezTo>
                    <a:pt x="320" y="163"/>
                    <a:pt x="318" y="163"/>
                    <a:pt x="317" y="162"/>
                  </a:cubicBezTo>
                  <a:cubicBezTo>
                    <a:pt x="315" y="160"/>
                    <a:pt x="316" y="162"/>
                    <a:pt x="314" y="161"/>
                  </a:cubicBezTo>
                  <a:cubicBezTo>
                    <a:pt x="314" y="159"/>
                    <a:pt x="314" y="161"/>
                    <a:pt x="314" y="159"/>
                  </a:cubicBezTo>
                  <a:cubicBezTo>
                    <a:pt x="314" y="157"/>
                    <a:pt x="314" y="159"/>
                    <a:pt x="314" y="157"/>
                  </a:cubicBezTo>
                  <a:cubicBezTo>
                    <a:pt x="314" y="155"/>
                    <a:pt x="314" y="155"/>
                    <a:pt x="313" y="153"/>
                  </a:cubicBezTo>
                  <a:cubicBezTo>
                    <a:pt x="314" y="152"/>
                    <a:pt x="314" y="153"/>
                    <a:pt x="315" y="152"/>
                  </a:cubicBezTo>
                  <a:cubicBezTo>
                    <a:pt x="312" y="151"/>
                    <a:pt x="311" y="152"/>
                    <a:pt x="308" y="152"/>
                  </a:cubicBezTo>
                  <a:cubicBezTo>
                    <a:pt x="295" y="152"/>
                    <a:pt x="295" y="152"/>
                    <a:pt x="295" y="152"/>
                  </a:cubicBezTo>
                  <a:cubicBezTo>
                    <a:pt x="294" y="152"/>
                    <a:pt x="289" y="152"/>
                    <a:pt x="288" y="153"/>
                  </a:cubicBezTo>
                  <a:cubicBezTo>
                    <a:pt x="287" y="159"/>
                    <a:pt x="288" y="159"/>
                    <a:pt x="288" y="161"/>
                  </a:cubicBezTo>
                  <a:cubicBezTo>
                    <a:pt x="288" y="163"/>
                    <a:pt x="289" y="162"/>
                    <a:pt x="287" y="163"/>
                  </a:cubicBezTo>
                  <a:cubicBezTo>
                    <a:pt x="287" y="164"/>
                    <a:pt x="287" y="163"/>
                    <a:pt x="286" y="162"/>
                  </a:cubicBezTo>
                  <a:cubicBezTo>
                    <a:pt x="284" y="162"/>
                    <a:pt x="286" y="163"/>
                    <a:pt x="284" y="162"/>
                  </a:cubicBezTo>
                  <a:cubicBezTo>
                    <a:pt x="284" y="160"/>
                    <a:pt x="284" y="161"/>
                    <a:pt x="284" y="159"/>
                  </a:cubicBezTo>
                  <a:cubicBezTo>
                    <a:pt x="284" y="157"/>
                    <a:pt x="284" y="158"/>
                    <a:pt x="283" y="156"/>
                  </a:cubicBezTo>
                  <a:cubicBezTo>
                    <a:pt x="283" y="154"/>
                    <a:pt x="283" y="157"/>
                    <a:pt x="283" y="155"/>
                  </a:cubicBezTo>
                  <a:cubicBezTo>
                    <a:pt x="283" y="154"/>
                    <a:pt x="283" y="155"/>
                    <a:pt x="283" y="154"/>
                  </a:cubicBezTo>
                  <a:cubicBezTo>
                    <a:pt x="283" y="151"/>
                    <a:pt x="283" y="153"/>
                    <a:pt x="283" y="152"/>
                  </a:cubicBezTo>
                  <a:cubicBezTo>
                    <a:pt x="285" y="153"/>
                    <a:pt x="285" y="155"/>
                    <a:pt x="286" y="153"/>
                  </a:cubicBezTo>
                  <a:cubicBezTo>
                    <a:pt x="288" y="151"/>
                    <a:pt x="287" y="153"/>
                    <a:pt x="288" y="151"/>
                  </a:cubicBezTo>
                  <a:cubicBezTo>
                    <a:pt x="287" y="150"/>
                    <a:pt x="287" y="151"/>
                    <a:pt x="286" y="150"/>
                  </a:cubicBezTo>
                  <a:cubicBezTo>
                    <a:pt x="286" y="148"/>
                    <a:pt x="288" y="148"/>
                    <a:pt x="288" y="146"/>
                  </a:cubicBezTo>
                  <a:cubicBezTo>
                    <a:pt x="296" y="146"/>
                    <a:pt x="309" y="145"/>
                    <a:pt x="318" y="145"/>
                  </a:cubicBezTo>
                  <a:cubicBezTo>
                    <a:pt x="319" y="145"/>
                    <a:pt x="320" y="144"/>
                    <a:pt x="320" y="144"/>
                  </a:cubicBezTo>
                  <a:cubicBezTo>
                    <a:pt x="322" y="144"/>
                    <a:pt x="321" y="145"/>
                    <a:pt x="322" y="145"/>
                  </a:cubicBezTo>
                  <a:cubicBezTo>
                    <a:pt x="323" y="145"/>
                    <a:pt x="326" y="144"/>
                    <a:pt x="327" y="144"/>
                  </a:cubicBezTo>
                  <a:cubicBezTo>
                    <a:pt x="327" y="143"/>
                    <a:pt x="327" y="143"/>
                    <a:pt x="327" y="143"/>
                  </a:cubicBezTo>
                  <a:cubicBezTo>
                    <a:pt x="326" y="143"/>
                    <a:pt x="297" y="144"/>
                    <a:pt x="293" y="144"/>
                  </a:cubicBezTo>
                  <a:cubicBezTo>
                    <a:pt x="282" y="144"/>
                    <a:pt x="291" y="146"/>
                    <a:pt x="282" y="146"/>
                  </a:cubicBezTo>
                  <a:cubicBezTo>
                    <a:pt x="283" y="149"/>
                    <a:pt x="284" y="148"/>
                    <a:pt x="284" y="150"/>
                  </a:cubicBezTo>
                  <a:cubicBezTo>
                    <a:pt x="283" y="152"/>
                    <a:pt x="283" y="150"/>
                    <a:pt x="281" y="151"/>
                  </a:cubicBezTo>
                  <a:cubicBezTo>
                    <a:pt x="280" y="151"/>
                    <a:pt x="277" y="155"/>
                    <a:pt x="277" y="152"/>
                  </a:cubicBezTo>
                  <a:cubicBezTo>
                    <a:pt x="277" y="150"/>
                    <a:pt x="277" y="150"/>
                    <a:pt x="277" y="148"/>
                  </a:cubicBezTo>
                  <a:cubicBezTo>
                    <a:pt x="277" y="148"/>
                    <a:pt x="278" y="147"/>
                    <a:pt x="279" y="146"/>
                  </a:cubicBezTo>
                  <a:cubicBezTo>
                    <a:pt x="281" y="146"/>
                    <a:pt x="282" y="147"/>
                    <a:pt x="282" y="145"/>
                  </a:cubicBezTo>
                  <a:cubicBezTo>
                    <a:pt x="276" y="145"/>
                    <a:pt x="279" y="145"/>
                    <a:pt x="277" y="146"/>
                  </a:cubicBezTo>
                  <a:cubicBezTo>
                    <a:pt x="274" y="146"/>
                    <a:pt x="274" y="146"/>
                    <a:pt x="274" y="146"/>
                  </a:cubicBezTo>
                  <a:cubicBezTo>
                    <a:pt x="274" y="146"/>
                    <a:pt x="273" y="146"/>
                    <a:pt x="274" y="148"/>
                  </a:cubicBezTo>
                  <a:cubicBezTo>
                    <a:pt x="275" y="150"/>
                    <a:pt x="275" y="147"/>
                    <a:pt x="275" y="153"/>
                  </a:cubicBezTo>
                  <a:cubicBezTo>
                    <a:pt x="273" y="153"/>
                    <a:pt x="273" y="153"/>
                    <a:pt x="273" y="153"/>
                  </a:cubicBezTo>
                  <a:cubicBezTo>
                    <a:pt x="273" y="150"/>
                    <a:pt x="273" y="153"/>
                    <a:pt x="274" y="151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2" y="149"/>
                    <a:pt x="272" y="148"/>
                    <a:pt x="272" y="147"/>
                  </a:cubicBezTo>
                  <a:cubicBezTo>
                    <a:pt x="273" y="145"/>
                    <a:pt x="273" y="146"/>
                    <a:pt x="272" y="145"/>
                  </a:cubicBezTo>
                  <a:cubicBezTo>
                    <a:pt x="271" y="145"/>
                    <a:pt x="271" y="145"/>
                    <a:pt x="271" y="145"/>
                  </a:cubicBezTo>
                  <a:cubicBezTo>
                    <a:pt x="270" y="146"/>
                    <a:pt x="271" y="149"/>
                    <a:pt x="271" y="151"/>
                  </a:cubicBezTo>
                  <a:cubicBezTo>
                    <a:pt x="270" y="152"/>
                    <a:pt x="271" y="152"/>
                    <a:pt x="270" y="152"/>
                  </a:cubicBezTo>
                  <a:cubicBezTo>
                    <a:pt x="267" y="150"/>
                    <a:pt x="270" y="149"/>
                    <a:pt x="270" y="145"/>
                  </a:cubicBezTo>
                  <a:cubicBezTo>
                    <a:pt x="268" y="146"/>
                    <a:pt x="269" y="147"/>
                    <a:pt x="268" y="147"/>
                  </a:cubicBezTo>
                  <a:cubicBezTo>
                    <a:pt x="266" y="148"/>
                    <a:pt x="265" y="147"/>
                    <a:pt x="264" y="149"/>
                  </a:cubicBezTo>
                  <a:cubicBezTo>
                    <a:pt x="266" y="150"/>
                    <a:pt x="265" y="149"/>
                    <a:pt x="266" y="151"/>
                  </a:cubicBezTo>
                  <a:cubicBezTo>
                    <a:pt x="265" y="152"/>
                    <a:pt x="265" y="151"/>
                    <a:pt x="264" y="152"/>
                  </a:cubicBezTo>
                  <a:cubicBezTo>
                    <a:pt x="265" y="153"/>
                    <a:pt x="265" y="152"/>
                    <a:pt x="266" y="153"/>
                  </a:cubicBezTo>
                  <a:cubicBezTo>
                    <a:pt x="266" y="154"/>
                    <a:pt x="267" y="154"/>
                    <a:pt x="265" y="154"/>
                  </a:cubicBezTo>
                  <a:cubicBezTo>
                    <a:pt x="265" y="154"/>
                    <a:pt x="264" y="154"/>
                    <a:pt x="264" y="154"/>
                  </a:cubicBezTo>
                  <a:cubicBezTo>
                    <a:pt x="262" y="153"/>
                    <a:pt x="262" y="154"/>
                    <a:pt x="260" y="154"/>
                  </a:cubicBezTo>
                  <a:cubicBezTo>
                    <a:pt x="259" y="154"/>
                    <a:pt x="259" y="153"/>
                    <a:pt x="258" y="153"/>
                  </a:cubicBezTo>
                  <a:cubicBezTo>
                    <a:pt x="256" y="153"/>
                    <a:pt x="254" y="154"/>
                    <a:pt x="253" y="154"/>
                  </a:cubicBezTo>
                  <a:cubicBezTo>
                    <a:pt x="253" y="154"/>
                    <a:pt x="248" y="152"/>
                    <a:pt x="244" y="153"/>
                  </a:cubicBezTo>
                  <a:cubicBezTo>
                    <a:pt x="241" y="154"/>
                    <a:pt x="244" y="154"/>
                    <a:pt x="239" y="154"/>
                  </a:cubicBezTo>
                  <a:cubicBezTo>
                    <a:pt x="236" y="154"/>
                    <a:pt x="233" y="155"/>
                    <a:pt x="229" y="154"/>
                  </a:cubicBezTo>
                  <a:cubicBezTo>
                    <a:pt x="230" y="153"/>
                    <a:pt x="231" y="153"/>
                    <a:pt x="231" y="153"/>
                  </a:cubicBezTo>
                  <a:cubicBezTo>
                    <a:pt x="231" y="153"/>
                    <a:pt x="231" y="153"/>
                    <a:pt x="231" y="153"/>
                  </a:cubicBezTo>
                  <a:cubicBezTo>
                    <a:pt x="230" y="152"/>
                    <a:pt x="230" y="152"/>
                    <a:pt x="229" y="151"/>
                  </a:cubicBezTo>
                  <a:cubicBezTo>
                    <a:pt x="230" y="151"/>
                    <a:pt x="230" y="151"/>
                    <a:pt x="231" y="151"/>
                  </a:cubicBezTo>
                  <a:cubicBezTo>
                    <a:pt x="231" y="150"/>
                    <a:pt x="231" y="151"/>
                    <a:pt x="230" y="150"/>
                  </a:cubicBezTo>
                  <a:cubicBezTo>
                    <a:pt x="227" y="149"/>
                    <a:pt x="229" y="150"/>
                    <a:pt x="227" y="151"/>
                  </a:cubicBezTo>
                  <a:close/>
                  <a:moveTo>
                    <a:pt x="175" y="169"/>
                  </a:moveTo>
                  <a:cubicBezTo>
                    <a:pt x="176" y="168"/>
                    <a:pt x="175" y="168"/>
                    <a:pt x="177" y="168"/>
                  </a:cubicBezTo>
                  <a:cubicBezTo>
                    <a:pt x="178" y="168"/>
                    <a:pt x="178" y="168"/>
                    <a:pt x="179" y="167"/>
                  </a:cubicBezTo>
                  <a:cubicBezTo>
                    <a:pt x="177" y="166"/>
                    <a:pt x="174" y="167"/>
                    <a:pt x="175" y="169"/>
                  </a:cubicBezTo>
                  <a:close/>
                  <a:moveTo>
                    <a:pt x="203" y="168"/>
                  </a:moveTo>
                  <a:cubicBezTo>
                    <a:pt x="209" y="167"/>
                    <a:pt x="207" y="166"/>
                    <a:pt x="206" y="166"/>
                  </a:cubicBezTo>
                  <a:cubicBezTo>
                    <a:pt x="205" y="166"/>
                    <a:pt x="205" y="166"/>
                    <a:pt x="204" y="167"/>
                  </a:cubicBezTo>
                  <a:cubicBezTo>
                    <a:pt x="203" y="166"/>
                    <a:pt x="204" y="167"/>
                    <a:pt x="203" y="165"/>
                  </a:cubicBezTo>
                  <a:cubicBezTo>
                    <a:pt x="203" y="168"/>
                    <a:pt x="203" y="168"/>
                    <a:pt x="203" y="168"/>
                  </a:cubicBezTo>
                  <a:close/>
                  <a:moveTo>
                    <a:pt x="177" y="71"/>
                  </a:moveTo>
                  <a:cubicBezTo>
                    <a:pt x="176" y="70"/>
                    <a:pt x="177" y="70"/>
                    <a:pt x="176" y="70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9" y="71"/>
                    <a:pt x="180" y="70"/>
                  </a:cubicBezTo>
                  <a:cubicBezTo>
                    <a:pt x="180" y="70"/>
                    <a:pt x="180" y="70"/>
                    <a:pt x="178" y="69"/>
                  </a:cubicBezTo>
                  <a:cubicBezTo>
                    <a:pt x="178" y="70"/>
                    <a:pt x="178" y="70"/>
                    <a:pt x="177" y="71"/>
                  </a:cubicBezTo>
                  <a:close/>
                  <a:moveTo>
                    <a:pt x="197" y="48"/>
                  </a:moveTo>
                  <a:cubicBezTo>
                    <a:pt x="198" y="48"/>
                    <a:pt x="201" y="47"/>
                    <a:pt x="202" y="46"/>
                  </a:cubicBezTo>
                  <a:cubicBezTo>
                    <a:pt x="201" y="45"/>
                    <a:pt x="197" y="47"/>
                    <a:pt x="197" y="48"/>
                  </a:cubicBezTo>
                  <a:close/>
                  <a:moveTo>
                    <a:pt x="151" y="237"/>
                  </a:moveTo>
                  <a:cubicBezTo>
                    <a:pt x="153" y="237"/>
                    <a:pt x="155" y="237"/>
                    <a:pt x="156" y="236"/>
                  </a:cubicBezTo>
                  <a:cubicBezTo>
                    <a:pt x="155" y="236"/>
                    <a:pt x="153" y="235"/>
                    <a:pt x="152" y="236"/>
                  </a:cubicBezTo>
                  <a:cubicBezTo>
                    <a:pt x="150" y="236"/>
                    <a:pt x="151" y="235"/>
                    <a:pt x="151" y="237"/>
                  </a:cubicBezTo>
                  <a:close/>
                  <a:moveTo>
                    <a:pt x="218" y="153"/>
                  </a:moveTo>
                  <a:cubicBezTo>
                    <a:pt x="218" y="153"/>
                    <a:pt x="217" y="154"/>
                    <a:pt x="219" y="152"/>
                  </a:cubicBezTo>
                  <a:cubicBezTo>
                    <a:pt x="220" y="152"/>
                    <a:pt x="220" y="152"/>
                    <a:pt x="221" y="151"/>
                  </a:cubicBezTo>
                  <a:cubicBezTo>
                    <a:pt x="223" y="151"/>
                    <a:pt x="222" y="151"/>
                    <a:pt x="223" y="151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0" y="150"/>
                    <a:pt x="220" y="150"/>
                    <a:pt x="220" y="150"/>
                  </a:cubicBezTo>
                  <a:cubicBezTo>
                    <a:pt x="220" y="151"/>
                    <a:pt x="219" y="152"/>
                    <a:pt x="218" y="153"/>
                  </a:cubicBezTo>
                  <a:close/>
                  <a:moveTo>
                    <a:pt x="205" y="118"/>
                  </a:moveTo>
                  <a:cubicBezTo>
                    <a:pt x="207" y="119"/>
                    <a:pt x="208" y="120"/>
                    <a:pt x="209" y="119"/>
                  </a:cubicBezTo>
                  <a:cubicBezTo>
                    <a:pt x="208" y="116"/>
                    <a:pt x="209" y="119"/>
                    <a:pt x="206" y="116"/>
                  </a:cubicBezTo>
                  <a:cubicBezTo>
                    <a:pt x="205" y="118"/>
                    <a:pt x="205" y="118"/>
                    <a:pt x="205" y="118"/>
                  </a:cubicBezTo>
                  <a:close/>
                  <a:moveTo>
                    <a:pt x="210" y="179"/>
                  </a:moveTo>
                  <a:cubicBezTo>
                    <a:pt x="211" y="177"/>
                    <a:pt x="209" y="177"/>
                    <a:pt x="207" y="177"/>
                  </a:cubicBezTo>
                  <a:cubicBezTo>
                    <a:pt x="206" y="175"/>
                    <a:pt x="207" y="177"/>
                    <a:pt x="206" y="176"/>
                  </a:cubicBezTo>
                  <a:cubicBezTo>
                    <a:pt x="206" y="179"/>
                    <a:pt x="206" y="179"/>
                    <a:pt x="206" y="179"/>
                  </a:cubicBezTo>
                  <a:cubicBezTo>
                    <a:pt x="208" y="179"/>
                    <a:pt x="208" y="178"/>
                    <a:pt x="209" y="178"/>
                  </a:cubicBezTo>
                  <a:cubicBezTo>
                    <a:pt x="210" y="178"/>
                    <a:pt x="209" y="179"/>
                    <a:pt x="210" y="179"/>
                  </a:cubicBezTo>
                  <a:close/>
                  <a:moveTo>
                    <a:pt x="207" y="183"/>
                  </a:moveTo>
                  <a:cubicBezTo>
                    <a:pt x="207" y="183"/>
                    <a:pt x="207" y="183"/>
                    <a:pt x="207" y="183"/>
                  </a:cubicBezTo>
                  <a:cubicBezTo>
                    <a:pt x="207" y="181"/>
                    <a:pt x="208" y="182"/>
                    <a:pt x="207" y="181"/>
                  </a:cubicBezTo>
                  <a:cubicBezTo>
                    <a:pt x="205" y="180"/>
                    <a:pt x="207" y="181"/>
                    <a:pt x="204" y="181"/>
                  </a:cubicBezTo>
                  <a:cubicBezTo>
                    <a:pt x="203" y="182"/>
                    <a:pt x="203" y="181"/>
                    <a:pt x="203" y="182"/>
                  </a:cubicBezTo>
                  <a:cubicBezTo>
                    <a:pt x="205" y="182"/>
                    <a:pt x="203" y="182"/>
                    <a:pt x="205" y="182"/>
                  </a:cubicBezTo>
                  <a:cubicBezTo>
                    <a:pt x="206" y="182"/>
                    <a:pt x="206" y="182"/>
                    <a:pt x="206" y="183"/>
                  </a:cubicBezTo>
                  <a:cubicBezTo>
                    <a:pt x="207" y="183"/>
                    <a:pt x="207" y="183"/>
                    <a:pt x="207" y="183"/>
                  </a:cubicBezTo>
                  <a:close/>
                  <a:moveTo>
                    <a:pt x="181" y="240"/>
                  </a:moveTo>
                  <a:cubicBezTo>
                    <a:pt x="180" y="240"/>
                    <a:pt x="182" y="240"/>
                    <a:pt x="178" y="240"/>
                  </a:cubicBezTo>
                  <a:cubicBezTo>
                    <a:pt x="178" y="241"/>
                    <a:pt x="178" y="241"/>
                    <a:pt x="178" y="241"/>
                  </a:cubicBezTo>
                  <a:cubicBezTo>
                    <a:pt x="175" y="242"/>
                    <a:pt x="176" y="241"/>
                    <a:pt x="174" y="241"/>
                  </a:cubicBezTo>
                  <a:cubicBezTo>
                    <a:pt x="174" y="242"/>
                    <a:pt x="174" y="242"/>
                    <a:pt x="175" y="242"/>
                  </a:cubicBezTo>
                  <a:cubicBezTo>
                    <a:pt x="179" y="242"/>
                    <a:pt x="178" y="242"/>
                    <a:pt x="179" y="241"/>
                  </a:cubicBezTo>
                  <a:cubicBezTo>
                    <a:pt x="181" y="240"/>
                    <a:pt x="181" y="240"/>
                    <a:pt x="181" y="240"/>
                  </a:cubicBezTo>
                  <a:close/>
                  <a:moveTo>
                    <a:pt x="226" y="197"/>
                  </a:moveTo>
                  <a:cubicBezTo>
                    <a:pt x="227" y="198"/>
                    <a:pt x="227" y="198"/>
                    <a:pt x="227" y="198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5" y="192"/>
                    <a:pt x="226" y="194"/>
                    <a:pt x="226" y="196"/>
                  </a:cubicBezTo>
                  <a:cubicBezTo>
                    <a:pt x="226" y="198"/>
                    <a:pt x="226" y="195"/>
                    <a:pt x="226" y="197"/>
                  </a:cubicBezTo>
                  <a:close/>
                  <a:moveTo>
                    <a:pt x="179" y="237"/>
                  </a:moveTo>
                  <a:cubicBezTo>
                    <a:pt x="181" y="235"/>
                    <a:pt x="181" y="235"/>
                    <a:pt x="181" y="235"/>
                  </a:cubicBezTo>
                  <a:cubicBezTo>
                    <a:pt x="183" y="236"/>
                    <a:pt x="182" y="235"/>
                    <a:pt x="185" y="236"/>
                  </a:cubicBezTo>
                  <a:cubicBezTo>
                    <a:pt x="185" y="234"/>
                    <a:pt x="185" y="236"/>
                    <a:pt x="186" y="234"/>
                  </a:cubicBezTo>
                  <a:cubicBezTo>
                    <a:pt x="186" y="234"/>
                    <a:pt x="181" y="234"/>
                    <a:pt x="180" y="235"/>
                  </a:cubicBezTo>
                  <a:cubicBezTo>
                    <a:pt x="178" y="236"/>
                    <a:pt x="179" y="236"/>
                    <a:pt x="179" y="237"/>
                  </a:cubicBezTo>
                  <a:close/>
                  <a:moveTo>
                    <a:pt x="151" y="167"/>
                  </a:moveTo>
                  <a:cubicBezTo>
                    <a:pt x="151" y="166"/>
                    <a:pt x="151" y="166"/>
                    <a:pt x="151" y="166"/>
                  </a:cubicBezTo>
                  <a:cubicBezTo>
                    <a:pt x="150" y="168"/>
                    <a:pt x="150" y="167"/>
                    <a:pt x="151" y="169"/>
                  </a:cubicBezTo>
                  <a:cubicBezTo>
                    <a:pt x="152" y="167"/>
                    <a:pt x="156" y="169"/>
                    <a:pt x="156" y="166"/>
                  </a:cubicBezTo>
                  <a:cubicBezTo>
                    <a:pt x="155" y="166"/>
                    <a:pt x="152" y="167"/>
                    <a:pt x="151" y="167"/>
                  </a:cubicBezTo>
                  <a:close/>
                  <a:moveTo>
                    <a:pt x="218" y="68"/>
                  </a:moveTo>
                  <a:cubicBezTo>
                    <a:pt x="217" y="69"/>
                    <a:pt x="216" y="68"/>
                    <a:pt x="216" y="70"/>
                  </a:cubicBezTo>
                  <a:cubicBezTo>
                    <a:pt x="218" y="71"/>
                    <a:pt x="216" y="70"/>
                    <a:pt x="217" y="70"/>
                  </a:cubicBezTo>
                  <a:cubicBezTo>
                    <a:pt x="218" y="69"/>
                    <a:pt x="218" y="69"/>
                    <a:pt x="219" y="69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5"/>
                    <a:pt x="218" y="66"/>
                    <a:pt x="219" y="65"/>
                  </a:cubicBezTo>
                  <a:cubicBezTo>
                    <a:pt x="218" y="65"/>
                    <a:pt x="218" y="65"/>
                    <a:pt x="218" y="65"/>
                  </a:cubicBezTo>
                  <a:cubicBezTo>
                    <a:pt x="217" y="66"/>
                    <a:pt x="218" y="66"/>
                    <a:pt x="218" y="68"/>
                  </a:cubicBezTo>
                  <a:close/>
                  <a:moveTo>
                    <a:pt x="188" y="88"/>
                  </a:moveTo>
                  <a:cubicBezTo>
                    <a:pt x="189" y="87"/>
                    <a:pt x="189" y="87"/>
                    <a:pt x="188" y="84"/>
                  </a:cubicBezTo>
                  <a:cubicBezTo>
                    <a:pt x="188" y="83"/>
                    <a:pt x="189" y="81"/>
                    <a:pt x="189" y="81"/>
                  </a:cubicBezTo>
                  <a:cubicBezTo>
                    <a:pt x="188" y="79"/>
                    <a:pt x="188" y="80"/>
                    <a:pt x="188" y="80"/>
                  </a:cubicBezTo>
                  <a:cubicBezTo>
                    <a:pt x="187" y="82"/>
                    <a:pt x="188" y="85"/>
                    <a:pt x="188" y="88"/>
                  </a:cubicBezTo>
                  <a:close/>
                  <a:moveTo>
                    <a:pt x="177" y="258"/>
                  </a:moveTo>
                  <a:cubicBezTo>
                    <a:pt x="178" y="258"/>
                    <a:pt x="186" y="258"/>
                    <a:pt x="186" y="258"/>
                  </a:cubicBezTo>
                  <a:cubicBezTo>
                    <a:pt x="187" y="258"/>
                    <a:pt x="187" y="257"/>
                    <a:pt x="188" y="258"/>
                  </a:cubicBezTo>
                  <a:cubicBezTo>
                    <a:pt x="188" y="257"/>
                    <a:pt x="189" y="257"/>
                    <a:pt x="187" y="257"/>
                  </a:cubicBezTo>
                  <a:cubicBezTo>
                    <a:pt x="183" y="257"/>
                    <a:pt x="183" y="257"/>
                    <a:pt x="183" y="257"/>
                  </a:cubicBezTo>
                  <a:cubicBezTo>
                    <a:pt x="180" y="257"/>
                    <a:pt x="178" y="257"/>
                    <a:pt x="177" y="258"/>
                  </a:cubicBezTo>
                  <a:close/>
                  <a:moveTo>
                    <a:pt x="144" y="168"/>
                  </a:moveTo>
                  <a:cubicBezTo>
                    <a:pt x="144" y="171"/>
                    <a:pt x="143" y="171"/>
                    <a:pt x="144" y="172"/>
                  </a:cubicBezTo>
                  <a:cubicBezTo>
                    <a:pt x="145" y="171"/>
                    <a:pt x="145" y="171"/>
                    <a:pt x="145" y="170"/>
                  </a:cubicBezTo>
                  <a:cubicBezTo>
                    <a:pt x="149" y="168"/>
                    <a:pt x="148" y="170"/>
                    <a:pt x="149" y="168"/>
                  </a:cubicBezTo>
                  <a:cubicBezTo>
                    <a:pt x="147" y="167"/>
                    <a:pt x="147" y="168"/>
                    <a:pt x="144" y="168"/>
                  </a:cubicBezTo>
                  <a:close/>
                  <a:moveTo>
                    <a:pt x="223" y="26"/>
                  </a:moveTo>
                  <a:cubicBezTo>
                    <a:pt x="222" y="22"/>
                    <a:pt x="222" y="22"/>
                    <a:pt x="222" y="22"/>
                  </a:cubicBezTo>
                  <a:cubicBezTo>
                    <a:pt x="222" y="22"/>
                    <a:pt x="221" y="22"/>
                    <a:pt x="222" y="25"/>
                  </a:cubicBezTo>
                  <a:cubicBezTo>
                    <a:pt x="222" y="25"/>
                    <a:pt x="222" y="26"/>
                    <a:pt x="223" y="27"/>
                  </a:cubicBezTo>
                  <a:cubicBezTo>
                    <a:pt x="224" y="26"/>
                    <a:pt x="224" y="26"/>
                    <a:pt x="224" y="26"/>
                  </a:cubicBezTo>
                  <a:cubicBezTo>
                    <a:pt x="225" y="26"/>
                    <a:pt x="225" y="26"/>
                    <a:pt x="226" y="25"/>
                  </a:cubicBezTo>
                  <a:cubicBezTo>
                    <a:pt x="225" y="24"/>
                    <a:pt x="226" y="25"/>
                    <a:pt x="225" y="24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5" y="23"/>
                    <a:pt x="225" y="23"/>
                    <a:pt x="224" y="22"/>
                  </a:cubicBezTo>
                  <a:cubicBezTo>
                    <a:pt x="224" y="22"/>
                    <a:pt x="224" y="23"/>
                    <a:pt x="224" y="24"/>
                  </a:cubicBezTo>
                  <a:cubicBezTo>
                    <a:pt x="224" y="25"/>
                    <a:pt x="225" y="24"/>
                    <a:pt x="223" y="26"/>
                  </a:cubicBezTo>
                  <a:close/>
                  <a:moveTo>
                    <a:pt x="190" y="160"/>
                  </a:moveTo>
                  <a:cubicBezTo>
                    <a:pt x="190" y="163"/>
                    <a:pt x="192" y="162"/>
                    <a:pt x="196" y="162"/>
                  </a:cubicBezTo>
                  <a:cubicBezTo>
                    <a:pt x="197" y="160"/>
                    <a:pt x="197" y="160"/>
                    <a:pt x="196" y="160"/>
                  </a:cubicBezTo>
                  <a:cubicBezTo>
                    <a:pt x="195" y="160"/>
                    <a:pt x="194" y="160"/>
                    <a:pt x="193" y="161"/>
                  </a:cubicBezTo>
                  <a:cubicBezTo>
                    <a:pt x="191" y="161"/>
                    <a:pt x="192" y="160"/>
                    <a:pt x="190" y="160"/>
                  </a:cubicBezTo>
                  <a:close/>
                  <a:moveTo>
                    <a:pt x="198" y="155"/>
                  </a:moveTo>
                  <a:cubicBezTo>
                    <a:pt x="200" y="154"/>
                    <a:pt x="200" y="155"/>
                    <a:pt x="201" y="154"/>
                  </a:cubicBezTo>
                  <a:cubicBezTo>
                    <a:pt x="199" y="153"/>
                    <a:pt x="199" y="154"/>
                    <a:pt x="199" y="153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7" y="152"/>
                    <a:pt x="195" y="152"/>
                    <a:pt x="194" y="153"/>
                  </a:cubicBezTo>
                  <a:cubicBezTo>
                    <a:pt x="196" y="154"/>
                    <a:pt x="196" y="154"/>
                    <a:pt x="196" y="154"/>
                  </a:cubicBezTo>
                  <a:cubicBezTo>
                    <a:pt x="197" y="154"/>
                    <a:pt x="196" y="153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166" y="168"/>
                  </a:move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8" y="166"/>
                  </a:cubicBezTo>
                  <a:cubicBezTo>
                    <a:pt x="171" y="166"/>
                    <a:pt x="170" y="166"/>
                    <a:pt x="171" y="165"/>
                  </a:cubicBezTo>
                  <a:cubicBezTo>
                    <a:pt x="171" y="164"/>
                    <a:pt x="170" y="164"/>
                    <a:pt x="168" y="164"/>
                  </a:cubicBezTo>
                  <a:cubicBezTo>
                    <a:pt x="166" y="165"/>
                    <a:pt x="167" y="164"/>
                    <a:pt x="165" y="164"/>
                  </a:cubicBezTo>
                  <a:cubicBezTo>
                    <a:pt x="165" y="166"/>
                    <a:pt x="165" y="166"/>
                    <a:pt x="166" y="168"/>
                  </a:cubicBezTo>
                  <a:close/>
                  <a:moveTo>
                    <a:pt x="190" y="155"/>
                  </a:moveTo>
                  <a:cubicBezTo>
                    <a:pt x="189" y="153"/>
                    <a:pt x="190" y="154"/>
                    <a:pt x="190" y="153"/>
                  </a:cubicBezTo>
                  <a:cubicBezTo>
                    <a:pt x="188" y="154"/>
                    <a:pt x="188" y="154"/>
                    <a:pt x="188" y="154"/>
                  </a:cubicBezTo>
                  <a:cubicBezTo>
                    <a:pt x="189" y="156"/>
                    <a:pt x="189" y="156"/>
                    <a:pt x="189" y="156"/>
                  </a:cubicBezTo>
                  <a:cubicBezTo>
                    <a:pt x="189" y="156"/>
                    <a:pt x="194" y="156"/>
                    <a:pt x="194" y="156"/>
                  </a:cubicBezTo>
                  <a:cubicBezTo>
                    <a:pt x="194" y="154"/>
                    <a:pt x="193" y="154"/>
                    <a:pt x="193" y="153"/>
                  </a:cubicBezTo>
                  <a:cubicBezTo>
                    <a:pt x="192" y="152"/>
                    <a:pt x="192" y="153"/>
                    <a:pt x="191" y="154"/>
                  </a:cubicBezTo>
                  <a:cubicBezTo>
                    <a:pt x="192" y="154"/>
                    <a:pt x="192" y="154"/>
                    <a:pt x="192" y="154"/>
                  </a:cubicBezTo>
                  <a:cubicBezTo>
                    <a:pt x="192" y="155"/>
                    <a:pt x="192" y="155"/>
                    <a:pt x="191" y="155"/>
                  </a:cubicBezTo>
                  <a:cubicBezTo>
                    <a:pt x="190" y="155"/>
                    <a:pt x="190" y="155"/>
                    <a:pt x="190" y="155"/>
                  </a:cubicBezTo>
                  <a:close/>
                  <a:moveTo>
                    <a:pt x="207" y="129"/>
                  </a:moveTo>
                  <a:cubicBezTo>
                    <a:pt x="208" y="128"/>
                    <a:pt x="207" y="129"/>
                    <a:pt x="207" y="127"/>
                  </a:cubicBezTo>
                  <a:cubicBezTo>
                    <a:pt x="207" y="126"/>
                    <a:pt x="207" y="125"/>
                    <a:pt x="207" y="124"/>
                  </a:cubicBezTo>
                  <a:cubicBezTo>
                    <a:pt x="206" y="124"/>
                    <a:pt x="206" y="123"/>
                    <a:pt x="205" y="125"/>
                  </a:cubicBezTo>
                  <a:cubicBezTo>
                    <a:pt x="205" y="126"/>
                    <a:pt x="206" y="126"/>
                    <a:pt x="206" y="127"/>
                  </a:cubicBezTo>
                  <a:cubicBezTo>
                    <a:pt x="206" y="128"/>
                    <a:pt x="206" y="129"/>
                    <a:pt x="206" y="130"/>
                  </a:cubicBezTo>
                  <a:cubicBezTo>
                    <a:pt x="206" y="130"/>
                    <a:pt x="206" y="132"/>
                    <a:pt x="206" y="133"/>
                  </a:cubicBezTo>
                  <a:cubicBezTo>
                    <a:pt x="207" y="133"/>
                    <a:pt x="207" y="133"/>
                    <a:pt x="207" y="133"/>
                  </a:cubicBezTo>
                  <a:cubicBezTo>
                    <a:pt x="208" y="131"/>
                    <a:pt x="207" y="130"/>
                    <a:pt x="207" y="129"/>
                  </a:cubicBezTo>
                  <a:close/>
                  <a:moveTo>
                    <a:pt x="200" y="161"/>
                  </a:moveTo>
                  <a:cubicBezTo>
                    <a:pt x="202" y="161"/>
                    <a:pt x="203" y="161"/>
                    <a:pt x="204" y="160"/>
                  </a:cubicBezTo>
                  <a:cubicBezTo>
                    <a:pt x="203" y="158"/>
                    <a:pt x="204" y="160"/>
                    <a:pt x="199" y="159"/>
                  </a:cubicBezTo>
                  <a:cubicBezTo>
                    <a:pt x="199" y="162"/>
                    <a:pt x="198" y="162"/>
                    <a:pt x="199" y="164"/>
                  </a:cubicBezTo>
                  <a:cubicBezTo>
                    <a:pt x="201" y="162"/>
                    <a:pt x="200" y="163"/>
                    <a:pt x="200" y="161"/>
                  </a:cubicBezTo>
                  <a:close/>
                  <a:moveTo>
                    <a:pt x="225" y="90"/>
                  </a:moveTo>
                  <a:cubicBezTo>
                    <a:pt x="226" y="91"/>
                    <a:pt x="226" y="91"/>
                    <a:pt x="226" y="91"/>
                  </a:cubicBezTo>
                  <a:cubicBezTo>
                    <a:pt x="226" y="91"/>
                    <a:pt x="226" y="91"/>
                    <a:pt x="226" y="91"/>
                  </a:cubicBezTo>
                  <a:cubicBezTo>
                    <a:pt x="226" y="92"/>
                    <a:pt x="226" y="92"/>
                    <a:pt x="226" y="93"/>
                  </a:cubicBezTo>
                  <a:cubicBezTo>
                    <a:pt x="228" y="92"/>
                    <a:pt x="228" y="93"/>
                    <a:pt x="228" y="94"/>
                  </a:cubicBezTo>
                  <a:cubicBezTo>
                    <a:pt x="228" y="95"/>
                    <a:pt x="228" y="94"/>
                    <a:pt x="228" y="95"/>
                  </a:cubicBezTo>
                  <a:cubicBezTo>
                    <a:pt x="229" y="95"/>
                    <a:pt x="228" y="94"/>
                    <a:pt x="230" y="94"/>
                  </a:cubicBezTo>
                  <a:cubicBezTo>
                    <a:pt x="231" y="95"/>
                    <a:pt x="231" y="95"/>
                    <a:pt x="231" y="95"/>
                  </a:cubicBezTo>
                  <a:cubicBezTo>
                    <a:pt x="232" y="95"/>
                    <a:pt x="232" y="94"/>
                    <a:pt x="232" y="93"/>
                  </a:cubicBezTo>
                  <a:cubicBezTo>
                    <a:pt x="229" y="94"/>
                    <a:pt x="231" y="94"/>
                    <a:pt x="229" y="92"/>
                  </a:cubicBezTo>
                  <a:cubicBezTo>
                    <a:pt x="228" y="92"/>
                    <a:pt x="229" y="92"/>
                    <a:pt x="228" y="92"/>
                  </a:cubicBezTo>
                  <a:cubicBezTo>
                    <a:pt x="228" y="93"/>
                    <a:pt x="228" y="92"/>
                    <a:pt x="227" y="93"/>
                  </a:cubicBezTo>
                  <a:cubicBezTo>
                    <a:pt x="227" y="91"/>
                    <a:pt x="226" y="91"/>
                    <a:pt x="228" y="90"/>
                  </a:cubicBezTo>
                  <a:cubicBezTo>
                    <a:pt x="227" y="90"/>
                    <a:pt x="227" y="91"/>
                    <a:pt x="226" y="89"/>
                  </a:cubicBezTo>
                  <a:cubicBezTo>
                    <a:pt x="226" y="89"/>
                    <a:pt x="226" y="89"/>
                    <a:pt x="226" y="89"/>
                  </a:cubicBezTo>
                  <a:cubicBezTo>
                    <a:pt x="225" y="89"/>
                    <a:pt x="226" y="89"/>
                    <a:pt x="225" y="90"/>
                  </a:cubicBezTo>
                  <a:close/>
                  <a:moveTo>
                    <a:pt x="200" y="262"/>
                  </a:moveTo>
                  <a:cubicBezTo>
                    <a:pt x="196" y="262"/>
                    <a:pt x="195" y="261"/>
                    <a:pt x="192" y="262"/>
                  </a:cubicBezTo>
                  <a:cubicBezTo>
                    <a:pt x="193" y="263"/>
                    <a:pt x="190" y="262"/>
                    <a:pt x="193" y="262"/>
                  </a:cubicBezTo>
                  <a:cubicBezTo>
                    <a:pt x="194" y="263"/>
                    <a:pt x="194" y="262"/>
                    <a:pt x="194" y="263"/>
                  </a:cubicBezTo>
                  <a:cubicBezTo>
                    <a:pt x="197" y="263"/>
                    <a:pt x="198" y="263"/>
                    <a:pt x="202" y="263"/>
                  </a:cubicBezTo>
                  <a:cubicBezTo>
                    <a:pt x="202" y="261"/>
                    <a:pt x="202" y="261"/>
                    <a:pt x="200" y="262"/>
                  </a:cubicBezTo>
                  <a:close/>
                  <a:moveTo>
                    <a:pt x="232" y="259"/>
                  </a:moveTo>
                  <a:cubicBezTo>
                    <a:pt x="233" y="259"/>
                    <a:pt x="233" y="259"/>
                    <a:pt x="233" y="261"/>
                  </a:cubicBezTo>
                  <a:cubicBezTo>
                    <a:pt x="233" y="261"/>
                    <a:pt x="234" y="261"/>
                    <a:pt x="231" y="262"/>
                  </a:cubicBezTo>
                  <a:cubicBezTo>
                    <a:pt x="227" y="262"/>
                    <a:pt x="225" y="261"/>
                    <a:pt x="224" y="262"/>
                  </a:cubicBezTo>
                  <a:cubicBezTo>
                    <a:pt x="224" y="263"/>
                    <a:pt x="223" y="263"/>
                    <a:pt x="225" y="263"/>
                  </a:cubicBezTo>
                  <a:cubicBezTo>
                    <a:pt x="225" y="263"/>
                    <a:pt x="226" y="263"/>
                    <a:pt x="226" y="263"/>
                  </a:cubicBezTo>
                  <a:cubicBezTo>
                    <a:pt x="234" y="263"/>
                    <a:pt x="234" y="263"/>
                    <a:pt x="234" y="263"/>
                  </a:cubicBezTo>
                  <a:cubicBezTo>
                    <a:pt x="234" y="261"/>
                    <a:pt x="233" y="261"/>
                    <a:pt x="234" y="259"/>
                  </a:cubicBezTo>
                  <a:cubicBezTo>
                    <a:pt x="232" y="259"/>
                    <a:pt x="232" y="259"/>
                    <a:pt x="232" y="259"/>
                  </a:cubicBezTo>
                  <a:close/>
                  <a:moveTo>
                    <a:pt x="183" y="262"/>
                  </a:moveTo>
                  <a:cubicBezTo>
                    <a:pt x="186" y="262"/>
                    <a:pt x="190" y="262"/>
                    <a:pt x="191" y="262"/>
                  </a:cubicBezTo>
                  <a:cubicBezTo>
                    <a:pt x="190" y="261"/>
                    <a:pt x="192" y="262"/>
                    <a:pt x="190" y="261"/>
                  </a:cubicBezTo>
                  <a:cubicBezTo>
                    <a:pt x="186" y="261"/>
                    <a:pt x="186" y="261"/>
                    <a:pt x="186" y="261"/>
                  </a:cubicBezTo>
                  <a:cubicBezTo>
                    <a:pt x="182" y="260"/>
                    <a:pt x="183" y="262"/>
                    <a:pt x="181" y="260"/>
                  </a:cubicBezTo>
                  <a:cubicBezTo>
                    <a:pt x="179" y="261"/>
                    <a:pt x="179" y="261"/>
                    <a:pt x="179" y="261"/>
                  </a:cubicBezTo>
                  <a:cubicBezTo>
                    <a:pt x="179" y="261"/>
                    <a:pt x="179" y="261"/>
                    <a:pt x="179" y="261"/>
                  </a:cubicBezTo>
                  <a:cubicBezTo>
                    <a:pt x="179" y="261"/>
                    <a:pt x="179" y="262"/>
                    <a:pt x="179" y="262"/>
                  </a:cubicBezTo>
                  <a:cubicBezTo>
                    <a:pt x="181" y="262"/>
                    <a:pt x="181" y="262"/>
                    <a:pt x="182" y="261"/>
                  </a:cubicBezTo>
                  <a:cubicBezTo>
                    <a:pt x="182" y="263"/>
                    <a:pt x="182" y="262"/>
                    <a:pt x="183" y="262"/>
                  </a:cubicBezTo>
                  <a:close/>
                  <a:moveTo>
                    <a:pt x="186" y="68"/>
                  </a:moveTo>
                  <a:cubicBezTo>
                    <a:pt x="186" y="68"/>
                    <a:pt x="187" y="68"/>
                    <a:pt x="188" y="68"/>
                  </a:cubicBezTo>
                  <a:cubicBezTo>
                    <a:pt x="188" y="68"/>
                    <a:pt x="188" y="68"/>
                    <a:pt x="188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6"/>
                    <a:pt x="191" y="66"/>
                    <a:pt x="192" y="67"/>
                  </a:cubicBezTo>
                  <a:cubicBezTo>
                    <a:pt x="192" y="67"/>
                    <a:pt x="193" y="67"/>
                    <a:pt x="193" y="67"/>
                  </a:cubicBezTo>
                  <a:cubicBezTo>
                    <a:pt x="194" y="67"/>
                    <a:pt x="193" y="67"/>
                    <a:pt x="194" y="67"/>
                  </a:cubicBezTo>
                  <a:cubicBezTo>
                    <a:pt x="193" y="65"/>
                    <a:pt x="193" y="67"/>
                    <a:pt x="192" y="65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3" y="66"/>
                    <a:pt x="193" y="65"/>
                    <a:pt x="193" y="65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1" y="65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0" y="65"/>
                    <a:pt x="191" y="65"/>
                    <a:pt x="189" y="66"/>
                  </a:cubicBezTo>
                  <a:cubicBezTo>
                    <a:pt x="187" y="66"/>
                    <a:pt x="187" y="66"/>
                    <a:pt x="186" y="68"/>
                  </a:cubicBezTo>
                  <a:close/>
                  <a:moveTo>
                    <a:pt x="183" y="53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1" y="55"/>
                    <a:pt x="181" y="54"/>
                    <a:pt x="180" y="56"/>
                  </a:cubicBezTo>
                  <a:cubicBezTo>
                    <a:pt x="185" y="56"/>
                    <a:pt x="183" y="57"/>
                    <a:pt x="186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5" y="52"/>
                    <a:pt x="185" y="52"/>
                    <a:pt x="185" y="51"/>
                  </a:cubicBezTo>
                  <a:cubicBezTo>
                    <a:pt x="185" y="51"/>
                    <a:pt x="184" y="51"/>
                    <a:pt x="184" y="52"/>
                  </a:cubicBezTo>
                  <a:cubicBezTo>
                    <a:pt x="183" y="53"/>
                    <a:pt x="184" y="52"/>
                    <a:pt x="184" y="53"/>
                  </a:cubicBezTo>
                  <a:cubicBezTo>
                    <a:pt x="183" y="53"/>
                    <a:pt x="183" y="53"/>
                    <a:pt x="183" y="53"/>
                  </a:cubicBezTo>
                  <a:cubicBezTo>
                    <a:pt x="183" y="53"/>
                    <a:pt x="183" y="53"/>
                    <a:pt x="183" y="53"/>
                  </a:cubicBezTo>
                  <a:close/>
                  <a:moveTo>
                    <a:pt x="203" y="197"/>
                  </a:moveTo>
                  <a:cubicBezTo>
                    <a:pt x="205" y="196"/>
                    <a:pt x="205" y="196"/>
                    <a:pt x="205" y="194"/>
                  </a:cubicBezTo>
                  <a:cubicBezTo>
                    <a:pt x="205" y="192"/>
                    <a:pt x="206" y="192"/>
                    <a:pt x="205" y="191"/>
                  </a:cubicBezTo>
                  <a:cubicBezTo>
                    <a:pt x="203" y="191"/>
                    <a:pt x="203" y="192"/>
                    <a:pt x="203" y="193"/>
                  </a:cubicBezTo>
                  <a:cubicBezTo>
                    <a:pt x="203" y="196"/>
                    <a:pt x="202" y="195"/>
                    <a:pt x="203" y="197"/>
                  </a:cubicBezTo>
                  <a:close/>
                  <a:moveTo>
                    <a:pt x="141" y="163"/>
                  </a:moveTo>
                  <a:cubicBezTo>
                    <a:pt x="141" y="165"/>
                    <a:pt x="141" y="165"/>
                    <a:pt x="141" y="165"/>
                  </a:cubicBezTo>
                  <a:cubicBezTo>
                    <a:pt x="143" y="164"/>
                    <a:pt x="146" y="164"/>
                    <a:pt x="147" y="163"/>
                  </a:cubicBezTo>
                  <a:cubicBezTo>
                    <a:pt x="147" y="161"/>
                    <a:pt x="147" y="162"/>
                    <a:pt x="145" y="163"/>
                  </a:cubicBezTo>
                  <a:cubicBezTo>
                    <a:pt x="145" y="162"/>
                    <a:pt x="145" y="162"/>
                    <a:pt x="145" y="162"/>
                  </a:cubicBezTo>
                  <a:cubicBezTo>
                    <a:pt x="144" y="161"/>
                    <a:pt x="144" y="161"/>
                    <a:pt x="143" y="162"/>
                  </a:cubicBezTo>
                  <a:cubicBezTo>
                    <a:pt x="143" y="162"/>
                    <a:pt x="142" y="162"/>
                    <a:pt x="142" y="162"/>
                  </a:cubicBezTo>
                  <a:cubicBezTo>
                    <a:pt x="141" y="162"/>
                    <a:pt x="141" y="162"/>
                    <a:pt x="141" y="163"/>
                  </a:cubicBezTo>
                  <a:close/>
                  <a:moveTo>
                    <a:pt x="177" y="191"/>
                  </a:moveTo>
                  <a:cubicBezTo>
                    <a:pt x="182" y="192"/>
                    <a:pt x="179" y="188"/>
                    <a:pt x="180" y="184"/>
                  </a:cubicBezTo>
                  <a:cubicBezTo>
                    <a:pt x="180" y="182"/>
                    <a:pt x="181" y="184"/>
                    <a:pt x="179" y="182"/>
                  </a:cubicBezTo>
                  <a:cubicBezTo>
                    <a:pt x="179" y="182"/>
                    <a:pt x="179" y="182"/>
                    <a:pt x="179" y="182"/>
                  </a:cubicBezTo>
                  <a:cubicBezTo>
                    <a:pt x="178" y="185"/>
                    <a:pt x="179" y="183"/>
                    <a:pt x="177" y="184"/>
                  </a:cubicBezTo>
                  <a:cubicBezTo>
                    <a:pt x="177" y="185"/>
                    <a:pt x="176" y="185"/>
                    <a:pt x="177" y="185"/>
                  </a:cubicBezTo>
                  <a:cubicBezTo>
                    <a:pt x="178" y="185"/>
                    <a:pt x="178" y="185"/>
                    <a:pt x="179" y="185"/>
                  </a:cubicBezTo>
                  <a:cubicBezTo>
                    <a:pt x="179" y="186"/>
                    <a:pt x="179" y="186"/>
                    <a:pt x="179" y="186"/>
                  </a:cubicBezTo>
                  <a:cubicBezTo>
                    <a:pt x="179" y="189"/>
                    <a:pt x="179" y="188"/>
                    <a:pt x="179" y="190"/>
                  </a:cubicBezTo>
                  <a:cubicBezTo>
                    <a:pt x="178" y="191"/>
                    <a:pt x="178" y="189"/>
                    <a:pt x="177" y="191"/>
                  </a:cubicBezTo>
                  <a:close/>
                  <a:moveTo>
                    <a:pt x="142" y="260"/>
                  </a:moveTo>
                  <a:cubicBezTo>
                    <a:pt x="143" y="261"/>
                    <a:pt x="154" y="261"/>
                    <a:pt x="155" y="260"/>
                  </a:cubicBezTo>
                  <a:cubicBezTo>
                    <a:pt x="154" y="260"/>
                    <a:pt x="144" y="259"/>
                    <a:pt x="142" y="260"/>
                  </a:cubicBezTo>
                  <a:close/>
                  <a:moveTo>
                    <a:pt x="226" y="253"/>
                  </a:moveTo>
                  <a:cubicBezTo>
                    <a:pt x="224" y="253"/>
                    <a:pt x="222" y="253"/>
                    <a:pt x="220" y="253"/>
                  </a:cubicBezTo>
                  <a:cubicBezTo>
                    <a:pt x="219" y="253"/>
                    <a:pt x="217" y="252"/>
                    <a:pt x="215" y="253"/>
                  </a:cubicBezTo>
                  <a:cubicBezTo>
                    <a:pt x="214" y="254"/>
                    <a:pt x="214" y="254"/>
                    <a:pt x="214" y="254"/>
                  </a:cubicBezTo>
                  <a:cubicBezTo>
                    <a:pt x="217" y="253"/>
                    <a:pt x="218" y="254"/>
                    <a:pt x="221" y="254"/>
                  </a:cubicBezTo>
                  <a:cubicBezTo>
                    <a:pt x="222" y="254"/>
                    <a:pt x="223" y="254"/>
                    <a:pt x="224" y="254"/>
                  </a:cubicBezTo>
                  <a:cubicBezTo>
                    <a:pt x="226" y="254"/>
                    <a:pt x="226" y="255"/>
                    <a:pt x="226" y="253"/>
                  </a:cubicBezTo>
                  <a:close/>
                  <a:moveTo>
                    <a:pt x="214" y="25"/>
                  </a:moveTo>
                  <a:cubicBezTo>
                    <a:pt x="214" y="27"/>
                    <a:pt x="215" y="24"/>
                    <a:pt x="213" y="26"/>
                  </a:cubicBezTo>
                  <a:cubicBezTo>
                    <a:pt x="212" y="27"/>
                    <a:pt x="214" y="26"/>
                    <a:pt x="212" y="27"/>
                  </a:cubicBezTo>
                  <a:cubicBezTo>
                    <a:pt x="210" y="24"/>
                    <a:pt x="212" y="25"/>
                    <a:pt x="211" y="23"/>
                  </a:cubicBezTo>
                  <a:cubicBezTo>
                    <a:pt x="210" y="24"/>
                    <a:pt x="210" y="23"/>
                    <a:pt x="210" y="25"/>
                  </a:cubicBezTo>
                  <a:cubicBezTo>
                    <a:pt x="210" y="27"/>
                    <a:pt x="211" y="26"/>
                    <a:pt x="210" y="28"/>
                  </a:cubicBezTo>
                  <a:cubicBezTo>
                    <a:pt x="213" y="28"/>
                    <a:pt x="211" y="28"/>
                    <a:pt x="214" y="28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216" y="26"/>
                    <a:pt x="215" y="26"/>
                    <a:pt x="216" y="27"/>
                  </a:cubicBezTo>
                  <a:cubicBezTo>
                    <a:pt x="216" y="25"/>
                    <a:pt x="216" y="26"/>
                    <a:pt x="216" y="26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216" y="24"/>
                    <a:pt x="216" y="23"/>
                    <a:pt x="215" y="23"/>
                  </a:cubicBezTo>
                  <a:cubicBezTo>
                    <a:pt x="214" y="25"/>
                    <a:pt x="214" y="25"/>
                    <a:pt x="214" y="25"/>
                  </a:cubicBezTo>
                  <a:close/>
                  <a:moveTo>
                    <a:pt x="209" y="91"/>
                  </a:moveTo>
                  <a:cubicBezTo>
                    <a:pt x="212" y="91"/>
                    <a:pt x="212" y="91"/>
                    <a:pt x="212" y="91"/>
                  </a:cubicBezTo>
                  <a:cubicBezTo>
                    <a:pt x="212" y="90"/>
                    <a:pt x="212" y="91"/>
                    <a:pt x="212" y="90"/>
                  </a:cubicBezTo>
                  <a:cubicBezTo>
                    <a:pt x="212" y="90"/>
                    <a:pt x="212" y="89"/>
                    <a:pt x="213" y="89"/>
                  </a:cubicBezTo>
                  <a:cubicBezTo>
                    <a:pt x="213" y="87"/>
                    <a:pt x="214" y="85"/>
                    <a:pt x="211" y="87"/>
                  </a:cubicBezTo>
                  <a:cubicBezTo>
                    <a:pt x="209" y="87"/>
                    <a:pt x="210" y="87"/>
                    <a:pt x="210" y="89"/>
                  </a:cubicBezTo>
                  <a:cubicBezTo>
                    <a:pt x="209" y="90"/>
                    <a:pt x="209" y="90"/>
                    <a:pt x="209" y="91"/>
                  </a:cubicBezTo>
                  <a:close/>
                  <a:moveTo>
                    <a:pt x="188" y="50"/>
                  </a:moveTo>
                  <a:cubicBezTo>
                    <a:pt x="188" y="51"/>
                    <a:pt x="188" y="51"/>
                    <a:pt x="188" y="51"/>
                  </a:cubicBezTo>
                  <a:cubicBezTo>
                    <a:pt x="187" y="53"/>
                    <a:pt x="188" y="51"/>
                    <a:pt x="187" y="53"/>
                  </a:cubicBezTo>
                  <a:cubicBezTo>
                    <a:pt x="188" y="53"/>
                    <a:pt x="189" y="52"/>
                    <a:pt x="189" y="52"/>
                  </a:cubicBezTo>
                  <a:cubicBezTo>
                    <a:pt x="189" y="52"/>
                    <a:pt x="190" y="52"/>
                    <a:pt x="190" y="53"/>
                  </a:cubicBezTo>
                  <a:cubicBezTo>
                    <a:pt x="192" y="50"/>
                    <a:pt x="195" y="50"/>
                    <a:pt x="197" y="48"/>
                  </a:cubicBezTo>
                  <a:cubicBezTo>
                    <a:pt x="194" y="46"/>
                    <a:pt x="193" y="52"/>
                    <a:pt x="188" y="50"/>
                  </a:cubicBezTo>
                  <a:close/>
                  <a:moveTo>
                    <a:pt x="159" y="170"/>
                  </a:moveTo>
                  <a:cubicBezTo>
                    <a:pt x="162" y="170"/>
                    <a:pt x="162" y="170"/>
                    <a:pt x="163" y="169"/>
                  </a:cubicBezTo>
                  <a:cubicBezTo>
                    <a:pt x="162" y="168"/>
                    <a:pt x="163" y="168"/>
                    <a:pt x="161" y="169"/>
                  </a:cubicBezTo>
                  <a:cubicBezTo>
                    <a:pt x="161" y="169"/>
                    <a:pt x="160" y="169"/>
                    <a:pt x="159" y="169"/>
                  </a:cubicBezTo>
                  <a:cubicBezTo>
                    <a:pt x="159" y="167"/>
                    <a:pt x="159" y="167"/>
                    <a:pt x="159" y="167"/>
                  </a:cubicBezTo>
                  <a:cubicBezTo>
                    <a:pt x="159" y="167"/>
                    <a:pt x="160" y="167"/>
                    <a:pt x="161" y="167"/>
                  </a:cubicBezTo>
                  <a:cubicBezTo>
                    <a:pt x="162" y="167"/>
                    <a:pt x="161" y="167"/>
                    <a:pt x="163" y="167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63" y="166"/>
                    <a:pt x="163" y="167"/>
                    <a:pt x="163" y="165"/>
                  </a:cubicBezTo>
                  <a:cubicBezTo>
                    <a:pt x="161" y="165"/>
                    <a:pt x="161" y="166"/>
                    <a:pt x="158" y="165"/>
                  </a:cubicBezTo>
                  <a:cubicBezTo>
                    <a:pt x="157" y="168"/>
                    <a:pt x="158" y="169"/>
                    <a:pt x="159" y="170"/>
                  </a:cubicBezTo>
                  <a:close/>
                  <a:moveTo>
                    <a:pt x="151" y="258"/>
                  </a:moveTo>
                  <a:cubicBezTo>
                    <a:pt x="151" y="258"/>
                    <a:pt x="152" y="258"/>
                    <a:pt x="152" y="258"/>
                  </a:cubicBezTo>
                  <a:cubicBezTo>
                    <a:pt x="153" y="258"/>
                    <a:pt x="153" y="258"/>
                    <a:pt x="153" y="258"/>
                  </a:cubicBezTo>
                  <a:cubicBezTo>
                    <a:pt x="154" y="259"/>
                    <a:pt x="153" y="258"/>
                    <a:pt x="153" y="259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64" y="259"/>
                    <a:pt x="165" y="258"/>
                    <a:pt x="166" y="258"/>
                  </a:cubicBezTo>
                  <a:cubicBezTo>
                    <a:pt x="168" y="258"/>
                    <a:pt x="166" y="259"/>
                    <a:pt x="168" y="258"/>
                  </a:cubicBezTo>
                  <a:cubicBezTo>
                    <a:pt x="167" y="258"/>
                    <a:pt x="167" y="258"/>
                    <a:pt x="167" y="258"/>
                  </a:cubicBezTo>
                  <a:cubicBezTo>
                    <a:pt x="164" y="257"/>
                    <a:pt x="165" y="257"/>
                    <a:pt x="160" y="257"/>
                  </a:cubicBezTo>
                  <a:cubicBezTo>
                    <a:pt x="159" y="257"/>
                    <a:pt x="152" y="258"/>
                    <a:pt x="151" y="258"/>
                  </a:cubicBezTo>
                  <a:close/>
                  <a:moveTo>
                    <a:pt x="204" y="86"/>
                  </a:moveTo>
                  <a:cubicBezTo>
                    <a:pt x="205" y="87"/>
                    <a:pt x="204" y="86"/>
                    <a:pt x="205" y="87"/>
                  </a:cubicBezTo>
                  <a:cubicBezTo>
                    <a:pt x="205" y="89"/>
                    <a:pt x="205" y="90"/>
                    <a:pt x="204" y="90"/>
                  </a:cubicBezTo>
                  <a:cubicBezTo>
                    <a:pt x="205" y="91"/>
                    <a:pt x="204" y="91"/>
                    <a:pt x="205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2"/>
                    <a:pt x="207" y="92"/>
                    <a:pt x="207" y="91"/>
                  </a:cubicBezTo>
                  <a:cubicBezTo>
                    <a:pt x="208" y="90"/>
                    <a:pt x="208" y="91"/>
                    <a:pt x="208" y="89"/>
                  </a:cubicBezTo>
                  <a:cubicBezTo>
                    <a:pt x="207" y="90"/>
                    <a:pt x="209" y="89"/>
                    <a:pt x="206" y="89"/>
                  </a:cubicBezTo>
                  <a:cubicBezTo>
                    <a:pt x="206" y="88"/>
                    <a:pt x="207" y="88"/>
                    <a:pt x="206" y="86"/>
                  </a:cubicBezTo>
                  <a:cubicBezTo>
                    <a:pt x="207" y="85"/>
                    <a:pt x="207" y="85"/>
                    <a:pt x="207" y="83"/>
                  </a:cubicBezTo>
                  <a:cubicBezTo>
                    <a:pt x="206" y="83"/>
                    <a:pt x="205" y="84"/>
                    <a:pt x="204" y="86"/>
                  </a:cubicBezTo>
                  <a:close/>
                  <a:moveTo>
                    <a:pt x="210" y="94"/>
                  </a:moveTo>
                  <a:cubicBezTo>
                    <a:pt x="211" y="94"/>
                    <a:pt x="211" y="95"/>
                    <a:pt x="212" y="95"/>
                  </a:cubicBezTo>
                  <a:cubicBezTo>
                    <a:pt x="213" y="95"/>
                    <a:pt x="212" y="95"/>
                    <a:pt x="214" y="95"/>
                  </a:cubicBezTo>
                  <a:cubicBezTo>
                    <a:pt x="215" y="94"/>
                    <a:pt x="215" y="94"/>
                    <a:pt x="215" y="92"/>
                  </a:cubicBezTo>
                  <a:cubicBezTo>
                    <a:pt x="213" y="91"/>
                    <a:pt x="209" y="91"/>
                    <a:pt x="210" y="94"/>
                  </a:cubicBezTo>
                  <a:close/>
                  <a:moveTo>
                    <a:pt x="188" y="176"/>
                  </a:moveTo>
                  <a:cubicBezTo>
                    <a:pt x="188" y="174"/>
                    <a:pt x="189" y="173"/>
                    <a:pt x="187" y="172"/>
                  </a:cubicBezTo>
                  <a:cubicBezTo>
                    <a:pt x="186" y="173"/>
                    <a:pt x="188" y="173"/>
                    <a:pt x="187" y="175"/>
                  </a:cubicBezTo>
                  <a:cubicBezTo>
                    <a:pt x="187" y="178"/>
                    <a:pt x="188" y="176"/>
                    <a:pt x="188" y="178"/>
                  </a:cubicBezTo>
                  <a:cubicBezTo>
                    <a:pt x="188" y="179"/>
                    <a:pt x="187" y="179"/>
                    <a:pt x="187" y="181"/>
                  </a:cubicBezTo>
                  <a:cubicBezTo>
                    <a:pt x="188" y="183"/>
                    <a:pt x="188" y="182"/>
                    <a:pt x="187" y="183"/>
                  </a:cubicBezTo>
                  <a:cubicBezTo>
                    <a:pt x="188" y="185"/>
                    <a:pt x="188" y="184"/>
                    <a:pt x="188" y="187"/>
                  </a:cubicBezTo>
                  <a:cubicBezTo>
                    <a:pt x="187" y="188"/>
                    <a:pt x="188" y="187"/>
                    <a:pt x="188" y="188"/>
                  </a:cubicBezTo>
                  <a:cubicBezTo>
                    <a:pt x="188" y="189"/>
                    <a:pt x="188" y="189"/>
                    <a:pt x="188" y="191"/>
                  </a:cubicBezTo>
                  <a:cubicBezTo>
                    <a:pt x="189" y="190"/>
                    <a:pt x="189" y="190"/>
                    <a:pt x="189" y="186"/>
                  </a:cubicBezTo>
                  <a:cubicBezTo>
                    <a:pt x="188" y="176"/>
                    <a:pt x="188" y="176"/>
                    <a:pt x="188" y="176"/>
                  </a:cubicBezTo>
                  <a:close/>
                  <a:moveTo>
                    <a:pt x="166" y="245"/>
                  </a:moveTo>
                  <a:cubicBezTo>
                    <a:pt x="164" y="245"/>
                    <a:pt x="162" y="242"/>
                    <a:pt x="158" y="244"/>
                  </a:cubicBezTo>
                  <a:cubicBezTo>
                    <a:pt x="159" y="246"/>
                    <a:pt x="159" y="246"/>
                    <a:pt x="159" y="246"/>
                  </a:cubicBezTo>
                  <a:cubicBezTo>
                    <a:pt x="160" y="245"/>
                    <a:pt x="160" y="245"/>
                    <a:pt x="161" y="245"/>
                  </a:cubicBezTo>
                  <a:cubicBezTo>
                    <a:pt x="162" y="246"/>
                    <a:pt x="162" y="246"/>
                    <a:pt x="162" y="246"/>
                  </a:cubicBezTo>
                  <a:cubicBezTo>
                    <a:pt x="163" y="246"/>
                    <a:pt x="163" y="246"/>
                    <a:pt x="163" y="246"/>
                  </a:cubicBezTo>
                  <a:cubicBezTo>
                    <a:pt x="163" y="246"/>
                    <a:pt x="163" y="246"/>
                    <a:pt x="163" y="246"/>
                  </a:cubicBezTo>
                  <a:cubicBezTo>
                    <a:pt x="164" y="246"/>
                    <a:pt x="163" y="246"/>
                    <a:pt x="164" y="246"/>
                  </a:cubicBezTo>
                  <a:cubicBezTo>
                    <a:pt x="165" y="247"/>
                    <a:pt x="166" y="247"/>
                    <a:pt x="168" y="246"/>
                  </a:cubicBezTo>
                  <a:cubicBezTo>
                    <a:pt x="167" y="245"/>
                    <a:pt x="167" y="245"/>
                    <a:pt x="166" y="245"/>
                  </a:cubicBezTo>
                  <a:close/>
                  <a:moveTo>
                    <a:pt x="211" y="263"/>
                  </a:moveTo>
                  <a:cubicBezTo>
                    <a:pt x="211" y="263"/>
                    <a:pt x="212" y="263"/>
                    <a:pt x="213" y="263"/>
                  </a:cubicBezTo>
                  <a:cubicBezTo>
                    <a:pt x="211" y="261"/>
                    <a:pt x="213" y="263"/>
                    <a:pt x="208" y="262"/>
                  </a:cubicBezTo>
                  <a:cubicBezTo>
                    <a:pt x="204" y="262"/>
                    <a:pt x="204" y="262"/>
                    <a:pt x="204" y="262"/>
                  </a:cubicBezTo>
                  <a:cubicBezTo>
                    <a:pt x="202" y="262"/>
                    <a:pt x="203" y="262"/>
                    <a:pt x="203" y="262"/>
                  </a:cubicBezTo>
                  <a:cubicBezTo>
                    <a:pt x="205" y="263"/>
                    <a:pt x="207" y="262"/>
                    <a:pt x="208" y="264"/>
                  </a:cubicBezTo>
                  <a:cubicBezTo>
                    <a:pt x="206" y="264"/>
                    <a:pt x="203" y="263"/>
                    <a:pt x="200" y="264"/>
                  </a:cubicBezTo>
                  <a:cubicBezTo>
                    <a:pt x="200" y="264"/>
                    <a:pt x="200" y="264"/>
                    <a:pt x="200" y="264"/>
                  </a:cubicBezTo>
                  <a:cubicBezTo>
                    <a:pt x="200" y="264"/>
                    <a:pt x="200" y="264"/>
                    <a:pt x="199" y="264"/>
                  </a:cubicBezTo>
                  <a:cubicBezTo>
                    <a:pt x="200" y="265"/>
                    <a:pt x="199" y="265"/>
                    <a:pt x="201" y="265"/>
                  </a:cubicBezTo>
                  <a:cubicBezTo>
                    <a:pt x="201" y="265"/>
                    <a:pt x="202" y="265"/>
                    <a:pt x="202" y="265"/>
                  </a:cubicBezTo>
                  <a:cubicBezTo>
                    <a:pt x="206" y="265"/>
                    <a:pt x="207" y="264"/>
                    <a:pt x="209" y="264"/>
                  </a:cubicBezTo>
                  <a:cubicBezTo>
                    <a:pt x="210" y="264"/>
                    <a:pt x="209" y="264"/>
                    <a:pt x="211" y="263"/>
                  </a:cubicBezTo>
                  <a:close/>
                  <a:moveTo>
                    <a:pt x="181" y="109"/>
                  </a:moveTo>
                  <a:cubicBezTo>
                    <a:pt x="179" y="111"/>
                    <a:pt x="182" y="108"/>
                    <a:pt x="180" y="112"/>
                  </a:cubicBezTo>
                  <a:cubicBezTo>
                    <a:pt x="179" y="111"/>
                    <a:pt x="179" y="110"/>
                    <a:pt x="177" y="110"/>
                  </a:cubicBezTo>
                  <a:cubicBezTo>
                    <a:pt x="177" y="112"/>
                    <a:pt x="177" y="114"/>
                    <a:pt x="178" y="115"/>
                  </a:cubicBezTo>
                  <a:cubicBezTo>
                    <a:pt x="180" y="114"/>
                    <a:pt x="179" y="114"/>
                    <a:pt x="180" y="114"/>
                  </a:cubicBezTo>
                  <a:cubicBezTo>
                    <a:pt x="181" y="114"/>
                    <a:pt x="182" y="116"/>
                    <a:pt x="182" y="109"/>
                  </a:cubicBezTo>
                  <a:cubicBezTo>
                    <a:pt x="182" y="109"/>
                    <a:pt x="181" y="109"/>
                    <a:pt x="181" y="109"/>
                  </a:cubicBezTo>
                  <a:cubicBezTo>
                    <a:pt x="181" y="109"/>
                    <a:pt x="182" y="108"/>
                    <a:pt x="182" y="108"/>
                  </a:cubicBezTo>
                  <a:cubicBezTo>
                    <a:pt x="182" y="107"/>
                    <a:pt x="182" y="107"/>
                    <a:pt x="182" y="107"/>
                  </a:cubicBezTo>
                  <a:cubicBezTo>
                    <a:pt x="184" y="109"/>
                    <a:pt x="183" y="128"/>
                    <a:pt x="184" y="131"/>
                  </a:cubicBezTo>
                  <a:cubicBezTo>
                    <a:pt x="184" y="132"/>
                    <a:pt x="184" y="137"/>
                    <a:pt x="184" y="137"/>
                  </a:cubicBezTo>
                  <a:cubicBezTo>
                    <a:pt x="183" y="138"/>
                    <a:pt x="183" y="138"/>
                    <a:pt x="183" y="139"/>
                  </a:cubicBezTo>
                  <a:cubicBezTo>
                    <a:pt x="183" y="141"/>
                    <a:pt x="184" y="147"/>
                    <a:pt x="183" y="148"/>
                  </a:cubicBezTo>
                  <a:cubicBezTo>
                    <a:pt x="182" y="151"/>
                    <a:pt x="183" y="150"/>
                    <a:pt x="183" y="153"/>
                  </a:cubicBezTo>
                  <a:cubicBezTo>
                    <a:pt x="184" y="178"/>
                    <a:pt x="184" y="178"/>
                    <a:pt x="184" y="178"/>
                  </a:cubicBezTo>
                  <a:cubicBezTo>
                    <a:pt x="185" y="179"/>
                    <a:pt x="185" y="178"/>
                    <a:pt x="185" y="180"/>
                  </a:cubicBezTo>
                  <a:cubicBezTo>
                    <a:pt x="184" y="182"/>
                    <a:pt x="185" y="191"/>
                    <a:pt x="184" y="194"/>
                  </a:cubicBezTo>
                  <a:cubicBezTo>
                    <a:pt x="184" y="196"/>
                    <a:pt x="184" y="195"/>
                    <a:pt x="184" y="197"/>
                  </a:cubicBezTo>
                  <a:cubicBezTo>
                    <a:pt x="184" y="197"/>
                    <a:pt x="183" y="199"/>
                    <a:pt x="185" y="199"/>
                  </a:cubicBezTo>
                  <a:cubicBezTo>
                    <a:pt x="182" y="204"/>
                    <a:pt x="187" y="211"/>
                    <a:pt x="183" y="210"/>
                  </a:cubicBezTo>
                  <a:cubicBezTo>
                    <a:pt x="182" y="209"/>
                    <a:pt x="183" y="206"/>
                    <a:pt x="183" y="204"/>
                  </a:cubicBezTo>
                  <a:cubicBezTo>
                    <a:pt x="181" y="204"/>
                    <a:pt x="166" y="205"/>
                    <a:pt x="161" y="205"/>
                  </a:cubicBezTo>
                  <a:cubicBezTo>
                    <a:pt x="158" y="205"/>
                    <a:pt x="154" y="205"/>
                    <a:pt x="151" y="205"/>
                  </a:cubicBezTo>
                  <a:cubicBezTo>
                    <a:pt x="149" y="206"/>
                    <a:pt x="141" y="207"/>
                    <a:pt x="140" y="206"/>
                  </a:cubicBezTo>
                  <a:cubicBezTo>
                    <a:pt x="140" y="205"/>
                    <a:pt x="140" y="205"/>
                    <a:pt x="140" y="203"/>
                  </a:cubicBezTo>
                  <a:cubicBezTo>
                    <a:pt x="148" y="203"/>
                    <a:pt x="154" y="202"/>
                    <a:pt x="162" y="202"/>
                  </a:cubicBezTo>
                  <a:cubicBezTo>
                    <a:pt x="165" y="202"/>
                    <a:pt x="182" y="201"/>
                    <a:pt x="183" y="201"/>
                  </a:cubicBezTo>
                  <a:cubicBezTo>
                    <a:pt x="183" y="200"/>
                    <a:pt x="184" y="200"/>
                    <a:pt x="178" y="200"/>
                  </a:cubicBezTo>
                  <a:cubicBezTo>
                    <a:pt x="175" y="200"/>
                    <a:pt x="175" y="201"/>
                    <a:pt x="172" y="200"/>
                  </a:cubicBezTo>
                  <a:cubicBezTo>
                    <a:pt x="170" y="200"/>
                    <a:pt x="169" y="200"/>
                    <a:pt x="167" y="200"/>
                  </a:cubicBezTo>
                  <a:cubicBezTo>
                    <a:pt x="163" y="201"/>
                    <a:pt x="164" y="200"/>
                    <a:pt x="162" y="200"/>
                  </a:cubicBezTo>
                  <a:cubicBezTo>
                    <a:pt x="156" y="201"/>
                    <a:pt x="154" y="201"/>
                    <a:pt x="148" y="201"/>
                  </a:cubicBezTo>
                  <a:cubicBezTo>
                    <a:pt x="147" y="201"/>
                    <a:pt x="143" y="202"/>
                    <a:pt x="140" y="201"/>
                  </a:cubicBezTo>
                  <a:cubicBezTo>
                    <a:pt x="140" y="199"/>
                    <a:pt x="140" y="201"/>
                    <a:pt x="141" y="200"/>
                  </a:cubicBezTo>
                  <a:cubicBezTo>
                    <a:pt x="140" y="199"/>
                    <a:pt x="141" y="199"/>
                    <a:pt x="139" y="199"/>
                  </a:cubicBezTo>
                  <a:cubicBezTo>
                    <a:pt x="140" y="197"/>
                    <a:pt x="140" y="198"/>
                    <a:pt x="141" y="197"/>
                  </a:cubicBezTo>
                  <a:cubicBezTo>
                    <a:pt x="141" y="196"/>
                    <a:pt x="141" y="196"/>
                    <a:pt x="140" y="196"/>
                  </a:cubicBezTo>
                  <a:cubicBezTo>
                    <a:pt x="143" y="193"/>
                    <a:pt x="139" y="193"/>
                    <a:pt x="142" y="191"/>
                  </a:cubicBezTo>
                  <a:cubicBezTo>
                    <a:pt x="142" y="190"/>
                    <a:pt x="142" y="190"/>
                    <a:pt x="142" y="190"/>
                  </a:cubicBezTo>
                  <a:cubicBezTo>
                    <a:pt x="143" y="189"/>
                    <a:pt x="143" y="191"/>
                    <a:pt x="143" y="188"/>
                  </a:cubicBezTo>
                  <a:cubicBezTo>
                    <a:pt x="143" y="187"/>
                    <a:pt x="143" y="188"/>
                    <a:pt x="142" y="187"/>
                  </a:cubicBezTo>
                  <a:cubicBezTo>
                    <a:pt x="142" y="187"/>
                    <a:pt x="142" y="187"/>
                    <a:pt x="142" y="187"/>
                  </a:cubicBezTo>
                  <a:cubicBezTo>
                    <a:pt x="142" y="187"/>
                    <a:pt x="142" y="187"/>
                    <a:pt x="142" y="187"/>
                  </a:cubicBezTo>
                  <a:cubicBezTo>
                    <a:pt x="141" y="187"/>
                    <a:pt x="140" y="188"/>
                    <a:pt x="141" y="186"/>
                  </a:cubicBezTo>
                  <a:cubicBezTo>
                    <a:pt x="141" y="185"/>
                    <a:pt x="143" y="185"/>
                    <a:pt x="142" y="186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1" y="184"/>
                    <a:pt x="140" y="185"/>
                    <a:pt x="141" y="182"/>
                  </a:cubicBezTo>
                  <a:cubicBezTo>
                    <a:pt x="142" y="181"/>
                    <a:pt x="141" y="182"/>
                    <a:pt x="142" y="182"/>
                  </a:cubicBezTo>
                  <a:cubicBezTo>
                    <a:pt x="143" y="182"/>
                    <a:pt x="142" y="182"/>
                    <a:pt x="143" y="181"/>
                  </a:cubicBezTo>
                  <a:cubicBezTo>
                    <a:pt x="142" y="181"/>
                    <a:pt x="142" y="181"/>
                    <a:pt x="142" y="181"/>
                  </a:cubicBezTo>
                  <a:cubicBezTo>
                    <a:pt x="141" y="181"/>
                    <a:pt x="141" y="182"/>
                    <a:pt x="140" y="180"/>
                  </a:cubicBezTo>
                  <a:cubicBezTo>
                    <a:pt x="140" y="179"/>
                    <a:pt x="141" y="180"/>
                    <a:pt x="141" y="179"/>
                  </a:cubicBezTo>
                  <a:cubicBezTo>
                    <a:pt x="140" y="175"/>
                    <a:pt x="140" y="175"/>
                    <a:pt x="140" y="175"/>
                  </a:cubicBezTo>
                  <a:cubicBezTo>
                    <a:pt x="140" y="173"/>
                    <a:pt x="140" y="173"/>
                    <a:pt x="141" y="172"/>
                  </a:cubicBezTo>
                  <a:cubicBezTo>
                    <a:pt x="141" y="172"/>
                    <a:pt x="141" y="172"/>
                    <a:pt x="141" y="172"/>
                  </a:cubicBezTo>
                  <a:cubicBezTo>
                    <a:pt x="140" y="171"/>
                    <a:pt x="139" y="171"/>
                    <a:pt x="141" y="170"/>
                  </a:cubicBezTo>
                  <a:cubicBezTo>
                    <a:pt x="141" y="170"/>
                    <a:pt x="141" y="170"/>
                    <a:pt x="142" y="170"/>
                  </a:cubicBezTo>
                  <a:cubicBezTo>
                    <a:pt x="142" y="169"/>
                    <a:pt x="142" y="169"/>
                    <a:pt x="142" y="169"/>
                  </a:cubicBezTo>
                  <a:cubicBezTo>
                    <a:pt x="141" y="169"/>
                    <a:pt x="141" y="169"/>
                    <a:pt x="141" y="169"/>
                  </a:cubicBezTo>
                  <a:cubicBezTo>
                    <a:pt x="140" y="169"/>
                    <a:pt x="139" y="168"/>
                    <a:pt x="141" y="167"/>
                  </a:cubicBezTo>
                  <a:cubicBezTo>
                    <a:pt x="142" y="166"/>
                    <a:pt x="148" y="166"/>
                    <a:pt x="150" y="165"/>
                  </a:cubicBezTo>
                  <a:cubicBezTo>
                    <a:pt x="149" y="164"/>
                    <a:pt x="149" y="164"/>
                    <a:pt x="147" y="164"/>
                  </a:cubicBezTo>
                  <a:cubicBezTo>
                    <a:pt x="146" y="165"/>
                    <a:pt x="146" y="165"/>
                    <a:pt x="144" y="165"/>
                  </a:cubicBezTo>
                  <a:cubicBezTo>
                    <a:pt x="140" y="166"/>
                    <a:pt x="140" y="167"/>
                    <a:pt x="140" y="164"/>
                  </a:cubicBezTo>
                  <a:cubicBezTo>
                    <a:pt x="140" y="161"/>
                    <a:pt x="139" y="161"/>
                    <a:pt x="142" y="160"/>
                  </a:cubicBezTo>
                  <a:cubicBezTo>
                    <a:pt x="150" y="159"/>
                    <a:pt x="150" y="159"/>
                    <a:pt x="150" y="159"/>
                  </a:cubicBezTo>
                  <a:cubicBezTo>
                    <a:pt x="152" y="158"/>
                    <a:pt x="153" y="158"/>
                    <a:pt x="155" y="158"/>
                  </a:cubicBezTo>
                  <a:cubicBezTo>
                    <a:pt x="162" y="156"/>
                    <a:pt x="170" y="156"/>
                    <a:pt x="177" y="154"/>
                  </a:cubicBezTo>
                  <a:cubicBezTo>
                    <a:pt x="179" y="154"/>
                    <a:pt x="181" y="154"/>
                    <a:pt x="182" y="153"/>
                  </a:cubicBezTo>
                  <a:cubicBezTo>
                    <a:pt x="181" y="151"/>
                    <a:pt x="183" y="152"/>
                    <a:pt x="181" y="152"/>
                  </a:cubicBezTo>
                  <a:cubicBezTo>
                    <a:pt x="180" y="152"/>
                    <a:pt x="178" y="153"/>
                    <a:pt x="177" y="153"/>
                  </a:cubicBezTo>
                  <a:cubicBezTo>
                    <a:pt x="175" y="153"/>
                    <a:pt x="173" y="153"/>
                    <a:pt x="171" y="154"/>
                  </a:cubicBezTo>
                  <a:cubicBezTo>
                    <a:pt x="164" y="155"/>
                    <a:pt x="156" y="157"/>
                    <a:pt x="149" y="158"/>
                  </a:cubicBezTo>
                  <a:cubicBezTo>
                    <a:pt x="147" y="158"/>
                    <a:pt x="147" y="158"/>
                    <a:pt x="146" y="158"/>
                  </a:cubicBezTo>
                  <a:cubicBezTo>
                    <a:pt x="140" y="159"/>
                    <a:pt x="139" y="161"/>
                    <a:pt x="138" y="159"/>
                  </a:cubicBezTo>
                  <a:cubicBezTo>
                    <a:pt x="140" y="158"/>
                    <a:pt x="152" y="156"/>
                    <a:pt x="155" y="155"/>
                  </a:cubicBezTo>
                  <a:cubicBezTo>
                    <a:pt x="156" y="155"/>
                    <a:pt x="157" y="155"/>
                    <a:pt x="158" y="155"/>
                  </a:cubicBezTo>
                  <a:cubicBezTo>
                    <a:pt x="163" y="154"/>
                    <a:pt x="172" y="152"/>
                    <a:pt x="178" y="151"/>
                  </a:cubicBezTo>
                  <a:cubicBezTo>
                    <a:pt x="180" y="151"/>
                    <a:pt x="182" y="151"/>
                    <a:pt x="182" y="149"/>
                  </a:cubicBezTo>
                  <a:cubicBezTo>
                    <a:pt x="180" y="149"/>
                    <a:pt x="145" y="155"/>
                    <a:pt x="141" y="157"/>
                  </a:cubicBezTo>
                  <a:cubicBezTo>
                    <a:pt x="140" y="155"/>
                    <a:pt x="139" y="152"/>
                    <a:pt x="140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2" y="155"/>
                    <a:pt x="142" y="155"/>
                    <a:pt x="142" y="155"/>
                  </a:cubicBezTo>
                  <a:cubicBezTo>
                    <a:pt x="144" y="154"/>
                    <a:pt x="144" y="154"/>
                    <a:pt x="144" y="154"/>
                  </a:cubicBezTo>
                  <a:cubicBezTo>
                    <a:pt x="144" y="153"/>
                    <a:pt x="144" y="152"/>
                    <a:pt x="143" y="151"/>
                  </a:cubicBezTo>
                  <a:cubicBezTo>
                    <a:pt x="145" y="151"/>
                    <a:pt x="145" y="150"/>
                    <a:pt x="145" y="152"/>
                  </a:cubicBezTo>
                  <a:cubicBezTo>
                    <a:pt x="146" y="152"/>
                    <a:pt x="145" y="153"/>
                    <a:pt x="145" y="154"/>
                  </a:cubicBezTo>
                  <a:cubicBezTo>
                    <a:pt x="147" y="154"/>
                    <a:pt x="147" y="151"/>
                    <a:pt x="147" y="150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8" y="151"/>
                    <a:pt x="148" y="151"/>
                    <a:pt x="148" y="153"/>
                  </a:cubicBezTo>
                  <a:cubicBezTo>
                    <a:pt x="153" y="153"/>
                    <a:pt x="150" y="150"/>
                    <a:pt x="151" y="149"/>
                  </a:cubicBezTo>
                  <a:cubicBezTo>
                    <a:pt x="151" y="149"/>
                    <a:pt x="151" y="148"/>
                    <a:pt x="152" y="149"/>
                  </a:cubicBezTo>
                  <a:cubicBezTo>
                    <a:pt x="153" y="150"/>
                    <a:pt x="152" y="152"/>
                    <a:pt x="152" y="153"/>
                  </a:cubicBezTo>
                  <a:cubicBezTo>
                    <a:pt x="155" y="153"/>
                    <a:pt x="154" y="152"/>
                    <a:pt x="154" y="150"/>
                  </a:cubicBezTo>
                  <a:cubicBezTo>
                    <a:pt x="154" y="149"/>
                    <a:pt x="154" y="148"/>
                    <a:pt x="156" y="148"/>
                  </a:cubicBezTo>
                  <a:cubicBezTo>
                    <a:pt x="155" y="149"/>
                    <a:pt x="156" y="151"/>
                    <a:pt x="155" y="152"/>
                  </a:cubicBezTo>
                  <a:cubicBezTo>
                    <a:pt x="158" y="152"/>
                    <a:pt x="158" y="152"/>
                    <a:pt x="158" y="152"/>
                  </a:cubicBezTo>
                  <a:cubicBezTo>
                    <a:pt x="158" y="150"/>
                    <a:pt x="158" y="149"/>
                    <a:pt x="157" y="148"/>
                  </a:cubicBezTo>
                  <a:cubicBezTo>
                    <a:pt x="159" y="148"/>
                    <a:pt x="159" y="149"/>
                    <a:pt x="160" y="150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1"/>
                    <a:pt x="160" y="151"/>
                  </a:cubicBezTo>
                  <a:cubicBezTo>
                    <a:pt x="161" y="149"/>
                    <a:pt x="161" y="149"/>
                    <a:pt x="161" y="149"/>
                  </a:cubicBezTo>
                  <a:cubicBezTo>
                    <a:pt x="162" y="148"/>
                    <a:pt x="162" y="147"/>
                    <a:pt x="163" y="147"/>
                  </a:cubicBezTo>
                  <a:cubicBezTo>
                    <a:pt x="163" y="148"/>
                    <a:pt x="163" y="150"/>
                    <a:pt x="163" y="150"/>
                  </a:cubicBezTo>
                  <a:cubicBezTo>
                    <a:pt x="163" y="151"/>
                    <a:pt x="165" y="150"/>
                    <a:pt x="166" y="150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68" y="145"/>
                    <a:pt x="167" y="149"/>
                    <a:pt x="168" y="150"/>
                  </a:cubicBezTo>
                  <a:cubicBezTo>
                    <a:pt x="170" y="149"/>
                    <a:pt x="168" y="150"/>
                    <a:pt x="169" y="148"/>
                  </a:cubicBezTo>
                  <a:cubicBezTo>
                    <a:pt x="169" y="147"/>
                    <a:pt x="169" y="146"/>
                    <a:pt x="170" y="145"/>
                  </a:cubicBezTo>
                  <a:cubicBezTo>
                    <a:pt x="171" y="146"/>
                    <a:pt x="171" y="148"/>
                    <a:pt x="171" y="150"/>
                  </a:cubicBezTo>
                  <a:cubicBezTo>
                    <a:pt x="174" y="149"/>
                    <a:pt x="174" y="149"/>
                    <a:pt x="174" y="149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6" y="145"/>
                    <a:pt x="175" y="147"/>
                    <a:pt x="175" y="149"/>
                  </a:cubicBezTo>
                  <a:cubicBezTo>
                    <a:pt x="177" y="148"/>
                    <a:pt x="177" y="148"/>
                    <a:pt x="177" y="146"/>
                  </a:cubicBezTo>
                  <a:cubicBezTo>
                    <a:pt x="177" y="144"/>
                    <a:pt x="177" y="144"/>
                    <a:pt x="178" y="144"/>
                  </a:cubicBezTo>
                  <a:cubicBezTo>
                    <a:pt x="179" y="145"/>
                    <a:pt x="178" y="147"/>
                    <a:pt x="179" y="148"/>
                  </a:cubicBezTo>
                  <a:cubicBezTo>
                    <a:pt x="179" y="148"/>
                    <a:pt x="180" y="148"/>
                    <a:pt x="181" y="148"/>
                  </a:cubicBezTo>
                  <a:cubicBezTo>
                    <a:pt x="182" y="147"/>
                    <a:pt x="182" y="147"/>
                    <a:pt x="182" y="146"/>
                  </a:cubicBezTo>
                  <a:cubicBezTo>
                    <a:pt x="182" y="145"/>
                    <a:pt x="182" y="142"/>
                    <a:pt x="182" y="141"/>
                  </a:cubicBezTo>
                  <a:cubicBezTo>
                    <a:pt x="181" y="135"/>
                    <a:pt x="182" y="138"/>
                    <a:pt x="182" y="136"/>
                  </a:cubicBezTo>
                  <a:cubicBezTo>
                    <a:pt x="182" y="134"/>
                    <a:pt x="181" y="136"/>
                    <a:pt x="182" y="134"/>
                  </a:cubicBezTo>
                  <a:cubicBezTo>
                    <a:pt x="182" y="133"/>
                    <a:pt x="182" y="135"/>
                    <a:pt x="182" y="133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2" y="123"/>
                    <a:pt x="182" y="124"/>
                    <a:pt x="182" y="122"/>
                  </a:cubicBezTo>
                  <a:cubicBezTo>
                    <a:pt x="182" y="121"/>
                    <a:pt x="182" y="117"/>
                    <a:pt x="182" y="115"/>
                  </a:cubicBezTo>
                  <a:cubicBezTo>
                    <a:pt x="180" y="115"/>
                    <a:pt x="181" y="115"/>
                    <a:pt x="180" y="115"/>
                  </a:cubicBezTo>
                  <a:cubicBezTo>
                    <a:pt x="180" y="116"/>
                    <a:pt x="178" y="115"/>
                    <a:pt x="178" y="116"/>
                  </a:cubicBezTo>
                  <a:cubicBezTo>
                    <a:pt x="176" y="118"/>
                    <a:pt x="179" y="118"/>
                    <a:pt x="179" y="119"/>
                  </a:cubicBezTo>
                  <a:cubicBezTo>
                    <a:pt x="178" y="122"/>
                    <a:pt x="180" y="130"/>
                    <a:pt x="180" y="134"/>
                  </a:cubicBezTo>
                  <a:cubicBezTo>
                    <a:pt x="179" y="137"/>
                    <a:pt x="181" y="140"/>
                    <a:pt x="179" y="142"/>
                  </a:cubicBezTo>
                  <a:cubicBezTo>
                    <a:pt x="175" y="143"/>
                    <a:pt x="175" y="143"/>
                    <a:pt x="175" y="143"/>
                  </a:cubicBezTo>
                  <a:cubicBezTo>
                    <a:pt x="175" y="141"/>
                    <a:pt x="175" y="141"/>
                    <a:pt x="175" y="139"/>
                  </a:cubicBezTo>
                  <a:cubicBezTo>
                    <a:pt x="175" y="138"/>
                    <a:pt x="175" y="138"/>
                    <a:pt x="175" y="136"/>
                  </a:cubicBezTo>
                  <a:cubicBezTo>
                    <a:pt x="175" y="133"/>
                    <a:pt x="175" y="131"/>
                    <a:pt x="175" y="129"/>
                  </a:cubicBezTo>
                  <a:cubicBezTo>
                    <a:pt x="175" y="126"/>
                    <a:pt x="174" y="127"/>
                    <a:pt x="174" y="126"/>
                  </a:cubicBezTo>
                  <a:cubicBezTo>
                    <a:pt x="175" y="121"/>
                    <a:pt x="175" y="121"/>
                    <a:pt x="175" y="121"/>
                  </a:cubicBezTo>
                  <a:cubicBezTo>
                    <a:pt x="175" y="119"/>
                    <a:pt x="175" y="121"/>
                    <a:pt x="175" y="120"/>
                  </a:cubicBezTo>
                  <a:cubicBezTo>
                    <a:pt x="174" y="119"/>
                    <a:pt x="175" y="119"/>
                    <a:pt x="176" y="118"/>
                  </a:cubicBezTo>
                  <a:cubicBezTo>
                    <a:pt x="175" y="112"/>
                    <a:pt x="175" y="109"/>
                    <a:pt x="181" y="109"/>
                  </a:cubicBezTo>
                  <a:close/>
                  <a:moveTo>
                    <a:pt x="218" y="72"/>
                  </a:moveTo>
                  <a:cubicBezTo>
                    <a:pt x="220" y="73"/>
                    <a:pt x="220" y="73"/>
                    <a:pt x="220" y="73"/>
                  </a:cubicBezTo>
                  <a:cubicBezTo>
                    <a:pt x="221" y="75"/>
                    <a:pt x="221" y="75"/>
                    <a:pt x="221" y="75"/>
                  </a:cubicBezTo>
                  <a:cubicBezTo>
                    <a:pt x="219" y="75"/>
                    <a:pt x="220" y="74"/>
                    <a:pt x="218" y="74"/>
                  </a:cubicBezTo>
                  <a:cubicBezTo>
                    <a:pt x="218" y="74"/>
                    <a:pt x="217" y="74"/>
                    <a:pt x="219" y="76"/>
                  </a:cubicBezTo>
                  <a:cubicBezTo>
                    <a:pt x="218" y="78"/>
                    <a:pt x="218" y="76"/>
                    <a:pt x="218" y="78"/>
                  </a:cubicBezTo>
                  <a:cubicBezTo>
                    <a:pt x="218" y="79"/>
                    <a:pt x="218" y="80"/>
                    <a:pt x="218" y="81"/>
                  </a:cubicBezTo>
                  <a:cubicBezTo>
                    <a:pt x="220" y="80"/>
                    <a:pt x="219" y="79"/>
                    <a:pt x="219" y="78"/>
                  </a:cubicBezTo>
                  <a:cubicBezTo>
                    <a:pt x="219" y="77"/>
                    <a:pt x="220" y="77"/>
                    <a:pt x="221" y="78"/>
                  </a:cubicBezTo>
                  <a:cubicBezTo>
                    <a:pt x="221" y="77"/>
                    <a:pt x="221" y="77"/>
                    <a:pt x="220" y="76"/>
                  </a:cubicBezTo>
                  <a:cubicBezTo>
                    <a:pt x="220" y="76"/>
                    <a:pt x="220" y="76"/>
                    <a:pt x="220" y="76"/>
                  </a:cubicBezTo>
                  <a:cubicBezTo>
                    <a:pt x="221" y="75"/>
                    <a:pt x="221" y="76"/>
                    <a:pt x="221" y="74"/>
                  </a:cubicBezTo>
                  <a:cubicBezTo>
                    <a:pt x="221" y="72"/>
                    <a:pt x="221" y="73"/>
                    <a:pt x="221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18" y="71"/>
                    <a:pt x="218" y="71"/>
                    <a:pt x="218" y="72"/>
                  </a:cubicBezTo>
                  <a:close/>
                  <a:moveTo>
                    <a:pt x="207" y="260"/>
                  </a:moveTo>
                  <a:cubicBezTo>
                    <a:pt x="207" y="259"/>
                    <a:pt x="207" y="259"/>
                    <a:pt x="208" y="259"/>
                  </a:cubicBezTo>
                  <a:cubicBezTo>
                    <a:pt x="206" y="258"/>
                    <a:pt x="199" y="259"/>
                    <a:pt x="197" y="260"/>
                  </a:cubicBezTo>
                  <a:cubicBezTo>
                    <a:pt x="197" y="259"/>
                    <a:pt x="197" y="259"/>
                    <a:pt x="197" y="259"/>
                  </a:cubicBezTo>
                  <a:cubicBezTo>
                    <a:pt x="196" y="259"/>
                    <a:pt x="196" y="259"/>
                    <a:pt x="196" y="259"/>
                  </a:cubicBezTo>
                  <a:cubicBezTo>
                    <a:pt x="196" y="259"/>
                    <a:pt x="196" y="259"/>
                    <a:pt x="196" y="259"/>
                  </a:cubicBezTo>
                  <a:cubicBezTo>
                    <a:pt x="196" y="258"/>
                    <a:pt x="196" y="259"/>
                    <a:pt x="196" y="258"/>
                  </a:cubicBezTo>
                  <a:cubicBezTo>
                    <a:pt x="193" y="260"/>
                    <a:pt x="194" y="259"/>
                    <a:pt x="192" y="259"/>
                  </a:cubicBezTo>
                  <a:cubicBezTo>
                    <a:pt x="191" y="259"/>
                    <a:pt x="190" y="259"/>
                    <a:pt x="188" y="259"/>
                  </a:cubicBezTo>
                  <a:cubicBezTo>
                    <a:pt x="189" y="260"/>
                    <a:pt x="187" y="259"/>
                    <a:pt x="189" y="260"/>
                  </a:cubicBezTo>
                  <a:cubicBezTo>
                    <a:pt x="196" y="260"/>
                    <a:pt x="196" y="260"/>
                    <a:pt x="196" y="260"/>
                  </a:cubicBezTo>
                  <a:cubicBezTo>
                    <a:pt x="196" y="260"/>
                    <a:pt x="196" y="260"/>
                    <a:pt x="196" y="260"/>
                  </a:cubicBezTo>
                  <a:cubicBezTo>
                    <a:pt x="206" y="260"/>
                    <a:pt x="206" y="260"/>
                    <a:pt x="206" y="260"/>
                  </a:cubicBezTo>
                  <a:cubicBezTo>
                    <a:pt x="206" y="260"/>
                    <a:pt x="207" y="260"/>
                    <a:pt x="207" y="260"/>
                  </a:cubicBezTo>
                  <a:close/>
                  <a:moveTo>
                    <a:pt x="204" y="70"/>
                  </a:moveTo>
                  <a:cubicBezTo>
                    <a:pt x="204" y="72"/>
                    <a:pt x="204" y="72"/>
                    <a:pt x="204" y="73"/>
                  </a:cubicBezTo>
                  <a:cubicBezTo>
                    <a:pt x="205" y="75"/>
                    <a:pt x="204" y="75"/>
                    <a:pt x="204" y="77"/>
                  </a:cubicBezTo>
                  <a:cubicBezTo>
                    <a:pt x="206" y="79"/>
                    <a:pt x="205" y="81"/>
                    <a:pt x="205" y="82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7" y="78"/>
                    <a:pt x="207" y="78"/>
                    <a:pt x="207" y="78"/>
                  </a:cubicBezTo>
                  <a:cubicBezTo>
                    <a:pt x="206" y="77"/>
                    <a:pt x="206" y="77"/>
                    <a:pt x="206" y="77"/>
                  </a:cubicBezTo>
                  <a:cubicBezTo>
                    <a:pt x="206" y="76"/>
                    <a:pt x="206" y="76"/>
                    <a:pt x="206" y="75"/>
                  </a:cubicBezTo>
                  <a:cubicBezTo>
                    <a:pt x="205" y="74"/>
                    <a:pt x="205" y="74"/>
                    <a:pt x="205" y="74"/>
                  </a:cubicBezTo>
                  <a:cubicBezTo>
                    <a:pt x="206" y="73"/>
                    <a:pt x="206" y="73"/>
                    <a:pt x="206" y="71"/>
                  </a:cubicBezTo>
                  <a:cubicBezTo>
                    <a:pt x="207" y="71"/>
                    <a:pt x="207" y="71"/>
                    <a:pt x="207" y="70"/>
                  </a:cubicBezTo>
                  <a:cubicBezTo>
                    <a:pt x="207" y="69"/>
                    <a:pt x="207" y="70"/>
                    <a:pt x="206" y="69"/>
                  </a:cubicBezTo>
                  <a:cubicBezTo>
                    <a:pt x="205" y="69"/>
                    <a:pt x="207" y="69"/>
                    <a:pt x="205" y="70"/>
                  </a:cubicBezTo>
                  <a:cubicBezTo>
                    <a:pt x="204" y="70"/>
                    <a:pt x="204" y="70"/>
                    <a:pt x="204" y="70"/>
                  </a:cubicBezTo>
                  <a:close/>
                  <a:moveTo>
                    <a:pt x="222" y="161"/>
                  </a:moveTo>
                  <a:cubicBezTo>
                    <a:pt x="223" y="156"/>
                    <a:pt x="221" y="159"/>
                    <a:pt x="222" y="157"/>
                  </a:cubicBezTo>
                  <a:cubicBezTo>
                    <a:pt x="221" y="158"/>
                    <a:pt x="223" y="158"/>
                    <a:pt x="218" y="158"/>
                  </a:cubicBezTo>
                  <a:cubicBezTo>
                    <a:pt x="217" y="159"/>
                    <a:pt x="216" y="158"/>
                    <a:pt x="214" y="159"/>
                  </a:cubicBezTo>
                  <a:cubicBezTo>
                    <a:pt x="209" y="159"/>
                    <a:pt x="211" y="158"/>
                    <a:pt x="209" y="158"/>
                  </a:cubicBezTo>
                  <a:cubicBezTo>
                    <a:pt x="209" y="158"/>
                    <a:pt x="207" y="158"/>
                    <a:pt x="205" y="159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8" y="161"/>
                    <a:pt x="208" y="159"/>
                    <a:pt x="216" y="160"/>
                  </a:cubicBezTo>
                  <a:cubicBezTo>
                    <a:pt x="218" y="160"/>
                    <a:pt x="218" y="159"/>
                    <a:pt x="219" y="161"/>
                  </a:cubicBezTo>
                  <a:cubicBezTo>
                    <a:pt x="220" y="160"/>
                    <a:pt x="219" y="159"/>
                    <a:pt x="221" y="160"/>
                  </a:cubicBezTo>
                  <a:cubicBezTo>
                    <a:pt x="222" y="160"/>
                    <a:pt x="222" y="161"/>
                    <a:pt x="222" y="161"/>
                  </a:cubicBezTo>
                  <a:cubicBezTo>
                    <a:pt x="222" y="161"/>
                    <a:pt x="222" y="161"/>
                    <a:pt x="222" y="161"/>
                  </a:cubicBezTo>
                  <a:close/>
                  <a:moveTo>
                    <a:pt x="189" y="273"/>
                  </a:moveTo>
                  <a:cubicBezTo>
                    <a:pt x="188" y="273"/>
                    <a:pt x="188" y="273"/>
                    <a:pt x="188" y="273"/>
                  </a:cubicBezTo>
                  <a:cubicBezTo>
                    <a:pt x="188" y="273"/>
                    <a:pt x="187" y="273"/>
                    <a:pt x="187" y="273"/>
                  </a:cubicBezTo>
                  <a:cubicBezTo>
                    <a:pt x="184" y="272"/>
                    <a:pt x="174" y="272"/>
                    <a:pt x="171" y="273"/>
                  </a:cubicBezTo>
                  <a:cubicBezTo>
                    <a:pt x="171" y="273"/>
                    <a:pt x="170" y="274"/>
                    <a:pt x="173" y="274"/>
                  </a:cubicBezTo>
                  <a:cubicBezTo>
                    <a:pt x="174" y="274"/>
                    <a:pt x="177" y="274"/>
                    <a:pt x="178" y="274"/>
                  </a:cubicBezTo>
                  <a:cubicBezTo>
                    <a:pt x="180" y="275"/>
                    <a:pt x="191" y="275"/>
                    <a:pt x="192" y="274"/>
                  </a:cubicBezTo>
                  <a:cubicBezTo>
                    <a:pt x="191" y="274"/>
                    <a:pt x="190" y="274"/>
                    <a:pt x="189" y="274"/>
                  </a:cubicBezTo>
                  <a:cubicBezTo>
                    <a:pt x="189" y="273"/>
                    <a:pt x="189" y="273"/>
                    <a:pt x="189" y="273"/>
                  </a:cubicBezTo>
                  <a:close/>
                  <a:moveTo>
                    <a:pt x="186" y="71"/>
                  </a:moveTo>
                  <a:cubicBezTo>
                    <a:pt x="187" y="74"/>
                    <a:pt x="187" y="70"/>
                    <a:pt x="187" y="75"/>
                  </a:cubicBezTo>
                  <a:cubicBezTo>
                    <a:pt x="187" y="76"/>
                    <a:pt x="187" y="75"/>
                    <a:pt x="188" y="76"/>
                  </a:cubicBezTo>
                  <a:cubicBezTo>
                    <a:pt x="189" y="75"/>
                    <a:pt x="188" y="76"/>
                    <a:pt x="188" y="74"/>
                  </a:cubicBezTo>
                  <a:cubicBezTo>
                    <a:pt x="189" y="75"/>
                    <a:pt x="189" y="75"/>
                    <a:pt x="189" y="77"/>
                  </a:cubicBezTo>
                  <a:cubicBezTo>
                    <a:pt x="188" y="77"/>
                    <a:pt x="187" y="77"/>
                    <a:pt x="187" y="78"/>
                  </a:cubicBezTo>
                  <a:cubicBezTo>
                    <a:pt x="187" y="79"/>
                    <a:pt x="188" y="79"/>
                    <a:pt x="188" y="79"/>
                  </a:cubicBezTo>
                  <a:cubicBezTo>
                    <a:pt x="190" y="79"/>
                    <a:pt x="188" y="79"/>
                    <a:pt x="190" y="78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1" y="77"/>
                    <a:pt x="192" y="77"/>
                    <a:pt x="191" y="73"/>
                  </a:cubicBezTo>
                  <a:cubicBezTo>
                    <a:pt x="191" y="72"/>
                    <a:pt x="190" y="73"/>
                    <a:pt x="191" y="71"/>
                  </a:cubicBezTo>
                  <a:cubicBezTo>
                    <a:pt x="190" y="70"/>
                    <a:pt x="191" y="70"/>
                    <a:pt x="189" y="70"/>
                  </a:cubicBezTo>
                  <a:cubicBezTo>
                    <a:pt x="190" y="69"/>
                    <a:pt x="190" y="69"/>
                    <a:pt x="190" y="69"/>
                  </a:cubicBezTo>
                  <a:cubicBezTo>
                    <a:pt x="188" y="69"/>
                    <a:pt x="187" y="70"/>
                    <a:pt x="186" y="71"/>
                  </a:cubicBezTo>
                  <a:close/>
                  <a:moveTo>
                    <a:pt x="212" y="152"/>
                  </a:moveTo>
                  <a:cubicBezTo>
                    <a:pt x="211" y="152"/>
                    <a:pt x="210" y="153"/>
                    <a:pt x="211" y="151"/>
                  </a:cubicBezTo>
                  <a:cubicBezTo>
                    <a:pt x="213" y="151"/>
                    <a:pt x="211" y="152"/>
                    <a:pt x="214" y="151"/>
                  </a:cubicBezTo>
                  <a:cubicBezTo>
                    <a:pt x="214" y="153"/>
                    <a:pt x="214" y="153"/>
                    <a:pt x="213" y="152"/>
                  </a:cubicBezTo>
                  <a:cubicBezTo>
                    <a:pt x="213" y="154"/>
                    <a:pt x="213" y="154"/>
                    <a:pt x="213" y="154"/>
                  </a:cubicBezTo>
                  <a:cubicBezTo>
                    <a:pt x="214" y="153"/>
                    <a:pt x="213" y="153"/>
                    <a:pt x="216" y="153"/>
                  </a:cubicBezTo>
                  <a:cubicBezTo>
                    <a:pt x="214" y="152"/>
                    <a:pt x="215" y="153"/>
                    <a:pt x="214" y="152"/>
                  </a:cubicBezTo>
                  <a:cubicBezTo>
                    <a:pt x="217" y="152"/>
                    <a:pt x="216" y="153"/>
                    <a:pt x="216" y="153"/>
                  </a:cubicBezTo>
                  <a:cubicBezTo>
                    <a:pt x="216" y="153"/>
                    <a:pt x="216" y="153"/>
                    <a:pt x="217" y="153"/>
                  </a:cubicBezTo>
                  <a:cubicBezTo>
                    <a:pt x="217" y="152"/>
                    <a:pt x="218" y="152"/>
                    <a:pt x="219" y="150"/>
                  </a:cubicBezTo>
                  <a:cubicBezTo>
                    <a:pt x="218" y="150"/>
                    <a:pt x="217" y="150"/>
                    <a:pt x="216" y="150"/>
                  </a:cubicBezTo>
                  <a:cubicBezTo>
                    <a:pt x="215" y="151"/>
                    <a:pt x="215" y="151"/>
                    <a:pt x="215" y="151"/>
                  </a:cubicBezTo>
                  <a:cubicBezTo>
                    <a:pt x="214" y="150"/>
                    <a:pt x="215" y="150"/>
                    <a:pt x="213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6" y="150"/>
                    <a:pt x="205" y="150"/>
                    <a:pt x="205" y="152"/>
                  </a:cubicBezTo>
                  <a:cubicBezTo>
                    <a:pt x="205" y="153"/>
                    <a:pt x="205" y="151"/>
                    <a:pt x="205" y="154"/>
                  </a:cubicBezTo>
                  <a:cubicBezTo>
                    <a:pt x="207" y="154"/>
                    <a:pt x="207" y="153"/>
                    <a:pt x="209" y="153"/>
                  </a:cubicBezTo>
                  <a:cubicBezTo>
                    <a:pt x="211" y="153"/>
                    <a:pt x="211" y="154"/>
                    <a:pt x="212" y="152"/>
                  </a:cubicBezTo>
                  <a:close/>
                  <a:moveTo>
                    <a:pt x="165" y="93"/>
                  </a:moveTo>
                  <a:cubicBezTo>
                    <a:pt x="164" y="96"/>
                    <a:pt x="164" y="96"/>
                    <a:pt x="164" y="96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8"/>
                    <a:pt x="162" y="98"/>
                    <a:pt x="161" y="100"/>
                  </a:cubicBezTo>
                  <a:cubicBezTo>
                    <a:pt x="162" y="101"/>
                    <a:pt x="162" y="100"/>
                    <a:pt x="162" y="101"/>
                  </a:cubicBezTo>
                  <a:cubicBezTo>
                    <a:pt x="163" y="102"/>
                    <a:pt x="162" y="102"/>
                    <a:pt x="163" y="102"/>
                  </a:cubicBezTo>
                  <a:cubicBezTo>
                    <a:pt x="167" y="101"/>
                    <a:pt x="163" y="102"/>
                    <a:pt x="165" y="99"/>
                  </a:cubicBezTo>
                  <a:cubicBezTo>
                    <a:pt x="166" y="100"/>
                    <a:pt x="166" y="100"/>
                    <a:pt x="167" y="100"/>
                  </a:cubicBezTo>
                  <a:cubicBezTo>
                    <a:pt x="168" y="98"/>
                    <a:pt x="166" y="96"/>
                    <a:pt x="167" y="91"/>
                  </a:cubicBezTo>
                  <a:cubicBezTo>
                    <a:pt x="167" y="89"/>
                    <a:pt x="167" y="91"/>
                    <a:pt x="168" y="89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5" y="91"/>
                    <a:pt x="165" y="90"/>
                    <a:pt x="165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89"/>
                    <a:pt x="164" y="89"/>
                    <a:pt x="166" y="87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7" y="85"/>
                    <a:pt x="166" y="81"/>
                    <a:pt x="166" y="79"/>
                  </a:cubicBezTo>
                  <a:cubicBezTo>
                    <a:pt x="164" y="79"/>
                    <a:pt x="163" y="80"/>
                    <a:pt x="162" y="81"/>
                  </a:cubicBezTo>
                  <a:cubicBezTo>
                    <a:pt x="162" y="82"/>
                    <a:pt x="163" y="83"/>
                    <a:pt x="163" y="85"/>
                  </a:cubicBezTo>
                  <a:cubicBezTo>
                    <a:pt x="164" y="89"/>
                    <a:pt x="163" y="86"/>
                    <a:pt x="162" y="88"/>
                  </a:cubicBezTo>
                  <a:cubicBezTo>
                    <a:pt x="162" y="88"/>
                    <a:pt x="163" y="89"/>
                    <a:pt x="163" y="89"/>
                  </a:cubicBezTo>
                  <a:cubicBezTo>
                    <a:pt x="163" y="91"/>
                    <a:pt x="163" y="92"/>
                    <a:pt x="165" y="93"/>
                  </a:cubicBezTo>
                  <a:close/>
                  <a:moveTo>
                    <a:pt x="148" y="161"/>
                  </a:moveTo>
                  <a:cubicBezTo>
                    <a:pt x="149" y="162"/>
                    <a:pt x="146" y="160"/>
                    <a:pt x="149" y="161"/>
                  </a:cubicBezTo>
                  <a:cubicBezTo>
                    <a:pt x="149" y="161"/>
                    <a:pt x="149" y="160"/>
                    <a:pt x="150" y="161"/>
                  </a:cubicBezTo>
                  <a:cubicBezTo>
                    <a:pt x="149" y="163"/>
                    <a:pt x="150" y="162"/>
                    <a:pt x="149" y="162"/>
                  </a:cubicBezTo>
                  <a:cubicBezTo>
                    <a:pt x="148" y="162"/>
                    <a:pt x="149" y="162"/>
                    <a:pt x="148" y="163"/>
                  </a:cubicBezTo>
                  <a:cubicBezTo>
                    <a:pt x="149" y="163"/>
                    <a:pt x="151" y="163"/>
                    <a:pt x="151" y="163"/>
                  </a:cubicBezTo>
                  <a:cubicBezTo>
                    <a:pt x="153" y="163"/>
                    <a:pt x="150" y="163"/>
                    <a:pt x="152" y="163"/>
                  </a:cubicBezTo>
                  <a:cubicBezTo>
                    <a:pt x="154" y="162"/>
                    <a:pt x="152" y="162"/>
                    <a:pt x="154" y="160"/>
                  </a:cubicBezTo>
                  <a:cubicBezTo>
                    <a:pt x="155" y="161"/>
                    <a:pt x="154" y="161"/>
                    <a:pt x="155" y="162"/>
                  </a:cubicBezTo>
                  <a:cubicBezTo>
                    <a:pt x="156" y="162"/>
                    <a:pt x="157" y="162"/>
                    <a:pt x="160" y="162"/>
                  </a:cubicBezTo>
                  <a:cubicBezTo>
                    <a:pt x="162" y="161"/>
                    <a:pt x="162" y="160"/>
                    <a:pt x="163" y="158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153" y="160"/>
                    <a:pt x="149" y="160"/>
                    <a:pt x="148" y="161"/>
                  </a:cubicBezTo>
                  <a:close/>
                  <a:moveTo>
                    <a:pt x="165" y="160"/>
                  </a:moveTo>
                  <a:cubicBezTo>
                    <a:pt x="165" y="161"/>
                    <a:pt x="166" y="160"/>
                    <a:pt x="167" y="160"/>
                  </a:cubicBezTo>
                  <a:cubicBezTo>
                    <a:pt x="167" y="160"/>
                    <a:pt x="168" y="160"/>
                    <a:pt x="168" y="160"/>
                  </a:cubicBezTo>
                  <a:cubicBezTo>
                    <a:pt x="171" y="160"/>
                    <a:pt x="169" y="159"/>
                    <a:pt x="170" y="158"/>
                  </a:cubicBezTo>
                  <a:cubicBezTo>
                    <a:pt x="172" y="158"/>
                    <a:pt x="172" y="158"/>
                    <a:pt x="173" y="159"/>
                  </a:cubicBezTo>
                  <a:cubicBezTo>
                    <a:pt x="174" y="158"/>
                    <a:pt x="174" y="158"/>
                    <a:pt x="174" y="158"/>
                  </a:cubicBezTo>
                  <a:cubicBezTo>
                    <a:pt x="174" y="157"/>
                    <a:pt x="173" y="158"/>
                    <a:pt x="174" y="158"/>
                  </a:cubicBezTo>
                  <a:cubicBezTo>
                    <a:pt x="174" y="158"/>
                    <a:pt x="175" y="158"/>
                    <a:pt x="175" y="158"/>
                  </a:cubicBezTo>
                  <a:cubicBezTo>
                    <a:pt x="175" y="156"/>
                    <a:pt x="175" y="156"/>
                    <a:pt x="175" y="156"/>
                  </a:cubicBezTo>
                  <a:cubicBezTo>
                    <a:pt x="177" y="157"/>
                    <a:pt x="176" y="156"/>
                    <a:pt x="177" y="157"/>
                  </a:cubicBezTo>
                  <a:cubicBezTo>
                    <a:pt x="176" y="159"/>
                    <a:pt x="176" y="157"/>
                    <a:pt x="176" y="159"/>
                  </a:cubicBezTo>
                  <a:cubicBezTo>
                    <a:pt x="177" y="159"/>
                    <a:pt x="176" y="159"/>
                    <a:pt x="177" y="159"/>
                  </a:cubicBezTo>
                  <a:cubicBezTo>
                    <a:pt x="178" y="159"/>
                    <a:pt x="178" y="159"/>
                    <a:pt x="178" y="159"/>
                  </a:cubicBezTo>
                  <a:cubicBezTo>
                    <a:pt x="182" y="158"/>
                    <a:pt x="182" y="159"/>
                    <a:pt x="182" y="155"/>
                  </a:cubicBezTo>
                  <a:cubicBezTo>
                    <a:pt x="182" y="155"/>
                    <a:pt x="182" y="155"/>
                    <a:pt x="182" y="154"/>
                  </a:cubicBezTo>
                  <a:cubicBezTo>
                    <a:pt x="180" y="155"/>
                    <a:pt x="179" y="155"/>
                    <a:pt x="177" y="155"/>
                  </a:cubicBezTo>
                  <a:cubicBezTo>
                    <a:pt x="175" y="156"/>
                    <a:pt x="174" y="156"/>
                    <a:pt x="172" y="156"/>
                  </a:cubicBezTo>
                  <a:cubicBezTo>
                    <a:pt x="167" y="157"/>
                    <a:pt x="168" y="158"/>
                    <a:pt x="167" y="159"/>
                  </a:cubicBezTo>
                  <a:cubicBezTo>
                    <a:pt x="165" y="160"/>
                    <a:pt x="166" y="159"/>
                    <a:pt x="165" y="160"/>
                  </a:cubicBezTo>
                  <a:close/>
                  <a:moveTo>
                    <a:pt x="181" y="81"/>
                  </a:moveTo>
                  <a:cubicBezTo>
                    <a:pt x="180" y="75"/>
                    <a:pt x="182" y="77"/>
                    <a:pt x="180" y="73"/>
                  </a:cubicBezTo>
                  <a:cubicBezTo>
                    <a:pt x="179" y="73"/>
                    <a:pt x="178" y="74"/>
                    <a:pt x="178" y="75"/>
                  </a:cubicBezTo>
                  <a:cubicBezTo>
                    <a:pt x="180" y="80"/>
                    <a:pt x="178" y="79"/>
                    <a:pt x="179" y="83"/>
                  </a:cubicBezTo>
                  <a:cubicBezTo>
                    <a:pt x="179" y="84"/>
                    <a:pt x="179" y="87"/>
                    <a:pt x="179" y="91"/>
                  </a:cubicBezTo>
                  <a:cubicBezTo>
                    <a:pt x="179" y="93"/>
                    <a:pt x="178" y="92"/>
                    <a:pt x="177" y="94"/>
                  </a:cubicBezTo>
                  <a:cubicBezTo>
                    <a:pt x="178" y="96"/>
                    <a:pt x="178" y="96"/>
                    <a:pt x="181" y="96"/>
                  </a:cubicBezTo>
                  <a:cubicBezTo>
                    <a:pt x="180" y="94"/>
                    <a:pt x="180" y="96"/>
                    <a:pt x="180" y="94"/>
                  </a:cubicBezTo>
                  <a:cubicBezTo>
                    <a:pt x="183" y="92"/>
                    <a:pt x="180" y="93"/>
                    <a:pt x="180" y="90"/>
                  </a:cubicBezTo>
                  <a:cubicBezTo>
                    <a:pt x="181" y="81"/>
                    <a:pt x="181" y="81"/>
                    <a:pt x="181" y="81"/>
                  </a:cubicBezTo>
                  <a:close/>
                  <a:moveTo>
                    <a:pt x="188" y="246"/>
                  </a:moveTo>
                  <a:cubicBezTo>
                    <a:pt x="189" y="246"/>
                    <a:pt x="191" y="246"/>
                    <a:pt x="191" y="246"/>
                  </a:cubicBezTo>
                  <a:cubicBezTo>
                    <a:pt x="195" y="246"/>
                    <a:pt x="194" y="246"/>
                    <a:pt x="197" y="247"/>
                  </a:cubicBezTo>
                  <a:cubicBezTo>
                    <a:pt x="196" y="245"/>
                    <a:pt x="196" y="245"/>
                    <a:pt x="194" y="245"/>
                  </a:cubicBezTo>
                  <a:cubicBezTo>
                    <a:pt x="193" y="244"/>
                    <a:pt x="172" y="243"/>
                    <a:pt x="170" y="244"/>
                  </a:cubicBezTo>
                  <a:cubicBezTo>
                    <a:pt x="169" y="245"/>
                    <a:pt x="170" y="244"/>
                    <a:pt x="170" y="245"/>
                  </a:cubicBezTo>
                  <a:cubicBezTo>
                    <a:pt x="171" y="246"/>
                    <a:pt x="171" y="245"/>
                    <a:pt x="172" y="246"/>
                  </a:cubicBezTo>
                  <a:cubicBezTo>
                    <a:pt x="173" y="246"/>
                    <a:pt x="173" y="246"/>
                    <a:pt x="173" y="246"/>
                  </a:cubicBezTo>
                  <a:cubicBezTo>
                    <a:pt x="174" y="246"/>
                    <a:pt x="175" y="245"/>
                    <a:pt x="176" y="245"/>
                  </a:cubicBezTo>
                  <a:cubicBezTo>
                    <a:pt x="177" y="245"/>
                    <a:pt x="177" y="246"/>
                    <a:pt x="179" y="246"/>
                  </a:cubicBezTo>
                  <a:cubicBezTo>
                    <a:pt x="181" y="246"/>
                    <a:pt x="183" y="246"/>
                    <a:pt x="185" y="246"/>
                  </a:cubicBezTo>
                  <a:cubicBezTo>
                    <a:pt x="187" y="246"/>
                    <a:pt x="187" y="246"/>
                    <a:pt x="188" y="246"/>
                  </a:cubicBezTo>
                  <a:close/>
                  <a:moveTo>
                    <a:pt x="161" y="255"/>
                  </a:moveTo>
                  <a:cubicBezTo>
                    <a:pt x="162" y="256"/>
                    <a:pt x="161" y="256"/>
                    <a:pt x="163" y="256"/>
                  </a:cubicBezTo>
                  <a:cubicBezTo>
                    <a:pt x="163" y="256"/>
                    <a:pt x="164" y="256"/>
                    <a:pt x="165" y="256"/>
                  </a:cubicBezTo>
                  <a:cubicBezTo>
                    <a:pt x="168" y="256"/>
                    <a:pt x="172" y="255"/>
                    <a:pt x="173" y="256"/>
                  </a:cubicBezTo>
                  <a:cubicBezTo>
                    <a:pt x="179" y="256"/>
                    <a:pt x="187" y="256"/>
                    <a:pt x="194" y="256"/>
                  </a:cubicBezTo>
                  <a:cubicBezTo>
                    <a:pt x="195" y="256"/>
                    <a:pt x="195" y="256"/>
                    <a:pt x="195" y="256"/>
                  </a:cubicBezTo>
                  <a:cubicBezTo>
                    <a:pt x="195" y="256"/>
                    <a:pt x="196" y="256"/>
                    <a:pt x="196" y="256"/>
                  </a:cubicBezTo>
                  <a:cubicBezTo>
                    <a:pt x="197" y="257"/>
                    <a:pt x="198" y="256"/>
                    <a:pt x="199" y="256"/>
                  </a:cubicBezTo>
                  <a:cubicBezTo>
                    <a:pt x="200" y="256"/>
                    <a:pt x="200" y="256"/>
                    <a:pt x="201" y="256"/>
                  </a:cubicBezTo>
                  <a:cubicBezTo>
                    <a:pt x="202" y="257"/>
                    <a:pt x="202" y="257"/>
                    <a:pt x="203" y="256"/>
                  </a:cubicBezTo>
                  <a:cubicBezTo>
                    <a:pt x="200" y="255"/>
                    <a:pt x="200" y="255"/>
                    <a:pt x="200" y="255"/>
                  </a:cubicBezTo>
                  <a:cubicBezTo>
                    <a:pt x="198" y="256"/>
                    <a:pt x="197" y="256"/>
                    <a:pt x="195" y="255"/>
                  </a:cubicBezTo>
                  <a:cubicBezTo>
                    <a:pt x="195" y="255"/>
                    <a:pt x="195" y="255"/>
                    <a:pt x="195" y="255"/>
                  </a:cubicBezTo>
                  <a:cubicBezTo>
                    <a:pt x="194" y="254"/>
                    <a:pt x="193" y="255"/>
                    <a:pt x="192" y="255"/>
                  </a:cubicBezTo>
                  <a:cubicBezTo>
                    <a:pt x="184" y="255"/>
                    <a:pt x="186" y="254"/>
                    <a:pt x="181" y="254"/>
                  </a:cubicBezTo>
                  <a:cubicBezTo>
                    <a:pt x="177" y="255"/>
                    <a:pt x="177" y="253"/>
                    <a:pt x="174" y="254"/>
                  </a:cubicBezTo>
                  <a:cubicBezTo>
                    <a:pt x="173" y="255"/>
                    <a:pt x="173" y="254"/>
                    <a:pt x="172" y="254"/>
                  </a:cubicBezTo>
                  <a:cubicBezTo>
                    <a:pt x="166" y="255"/>
                    <a:pt x="170" y="255"/>
                    <a:pt x="166" y="255"/>
                  </a:cubicBezTo>
                  <a:cubicBezTo>
                    <a:pt x="164" y="255"/>
                    <a:pt x="163" y="255"/>
                    <a:pt x="161" y="255"/>
                  </a:cubicBezTo>
                  <a:close/>
                  <a:moveTo>
                    <a:pt x="142" y="109"/>
                  </a:moveTo>
                  <a:cubicBezTo>
                    <a:pt x="144" y="109"/>
                    <a:pt x="146" y="108"/>
                    <a:pt x="145" y="105"/>
                  </a:cubicBezTo>
                  <a:cubicBezTo>
                    <a:pt x="145" y="104"/>
                    <a:pt x="145" y="103"/>
                    <a:pt x="145" y="102"/>
                  </a:cubicBezTo>
                  <a:cubicBezTo>
                    <a:pt x="144" y="100"/>
                    <a:pt x="144" y="101"/>
                    <a:pt x="143" y="99"/>
                  </a:cubicBezTo>
                  <a:cubicBezTo>
                    <a:pt x="143" y="97"/>
                    <a:pt x="144" y="99"/>
                    <a:pt x="144" y="97"/>
                  </a:cubicBezTo>
                  <a:cubicBezTo>
                    <a:pt x="144" y="94"/>
                    <a:pt x="144" y="96"/>
                    <a:pt x="145" y="94"/>
                  </a:cubicBezTo>
                  <a:cubicBezTo>
                    <a:pt x="145" y="93"/>
                    <a:pt x="144" y="90"/>
                    <a:pt x="144" y="88"/>
                  </a:cubicBezTo>
                  <a:cubicBezTo>
                    <a:pt x="143" y="89"/>
                    <a:pt x="143" y="89"/>
                    <a:pt x="143" y="89"/>
                  </a:cubicBezTo>
                  <a:cubicBezTo>
                    <a:pt x="142" y="89"/>
                    <a:pt x="142" y="89"/>
                    <a:pt x="141" y="89"/>
                  </a:cubicBezTo>
                  <a:cubicBezTo>
                    <a:pt x="141" y="90"/>
                    <a:pt x="143" y="95"/>
                    <a:pt x="142" y="98"/>
                  </a:cubicBezTo>
                  <a:cubicBezTo>
                    <a:pt x="142" y="100"/>
                    <a:pt x="142" y="98"/>
                    <a:pt x="141" y="99"/>
                  </a:cubicBezTo>
                  <a:cubicBezTo>
                    <a:pt x="141" y="100"/>
                    <a:pt x="141" y="99"/>
                    <a:pt x="141" y="99"/>
                  </a:cubicBezTo>
                  <a:cubicBezTo>
                    <a:pt x="142" y="100"/>
                    <a:pt x="142" y="99"/>
                    <a:pt x="142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5"/>
                    <a:pt x="144" y="104"/>
                    <a:pt x="142" y="105"/>
                  </a:cubicBezTo>
                  <a:cubicBezTo>
                    <a:pt x="141" y="106"/>
                    <a:pt x="141" y="106"/>
                    <a:pt x="140" y="107"/>
                  </a:cubicBezTo>
                  <a:cubicBezTo>
                    <a:pt x="141" y="108"/>
                    <a:pt x="141" y="108"/>
                    <a:pt x="142" y="109"/>
                  </a:cubicBezTo>
                  <a:close/>
                  <a:moveTo>
                    <a:pt x="151" y="165"/>
                  </a:moveTo>
                  <a:cubicBezTo>
                    <a:pt x="151" y="165"/>
                    <a:pt x="151" y="165"/>
                    <a:pt x="152" y="165"/>
                  </a:cubicBezTo>
                  <a:cubicBezTo>
                    <a:pt x="154" y="165"/>
                    <a:pt x="157" y="164"/>
                    <a:pt x="159" y="164"/>
                  </a:cubicBezTo>
                  <a:cubicBezTo>
                    <a:pt x="160" y="164"/>
                    <a:pt x="161" y="164"/>
                    <a:pt x="161" y="164"/>
                  </a:cubicBezTo>
                  <a:cubicBezTo>
                    <a:pt x="165" y="164"/>
                    <a:pt x="160" y="163"/>
                    <a:pt x="168" y="163"/>
                  </a:cubicBezTo>
                  <a:cubicBezTo>
                    <a:pt x="171" y="162"/>
                    <a:pt x="171" y="162"/>
                    <a:pt x="171" y="162"/>
                  </a:cubicBezTo>
                  <a:cubicBezTo>
                    <a:pt x="171" y="162"/>
                    <a:pt x="172" y="162"/>
                    <a:pt x="173" y="162"/>
                  </a:cubicBezTo>
                  <a:cubicBezTo>
                    <a:pt x="174" y="162"/>
                    <a:pt x="173" y="162"/>
                    <a:pt x="173" y="163"/>
                  </a:cubicBezTo>
                  <a:cubicBezTo>
                    <a:pt x="174" y="165"/>
                    <a:pt x="174" y="165"/>
                    <a:pt x="176" y="165"/>
                  </a:cubicBezTo>
                  <a:cubicBezTo>
                    <a:pt x="179" y="164"/>
                    <a:pt x="179" y="165"/>
                    <a:pt x="179" y="163"/>
                  </a:cubicBezTo>
                  <a:cubicBezTo>
                    <a:pt x="177" y="162"/>
                    <a:pt x="176" y="165"/>
                    <a:pt x="174" y="163"/>
                  </a:cubicBezTo>
                  <a:cubicBezTo>
                    <a:pt x="174" y="162"/>
                    <a:pt x="174" y="162"/>
                    <a:pt x="176" y="161"/>
                  </a:cubicBezTo>
                  <a:cubicBezTo>
                    <a:pt x="179" y="161"/>
                    <a:pt x="178" y="161"/>
                    <a:pt x="180" y="162"/>
                  </a:cubicBezTo>
                  <a:cubicBezTo>
                    <a:pt x="181" y="160"/>
                    <a:pt x="181" y="161"/>
                    <a:pt x="182" y="160"/>
                  </a:cubicBezTo>
                  <a:cubicBezTo>
                    <a:pt x="180" y="159"/>
                    <a:pt x="174" y="160"/>
                    <a:pt x="170" y="161"/>
                  </a:cubicBezTo>
                  <a:cubicBezTo>
                    <a:pt x="166" y="161"/>
                    <a:pt x="162" y="162"/>
                    <a:pt x="158" y="163"/>
                  </a:cubicBezTo>
                  <a:cubicBezTo>
                    <a:pt x="156" y="163"/>
                    <a:pt x="151" y="163"/>
                    <a:pt x="151" y="165"/>
                  </a:cubicBezTo>
                  <a:close/>
                  <a:moveTo>
                    <a:pt x="162" y="79"/>
                  </a:moveTo>
                  <a:cubicBezTo>
                    <a:pt x="164" y="77"/>
                    <a:pt x="165" y="77"/>
                    <a:pt x="168" y="75"/>
                  </a:cubicBezTo>
                  <a:cubicBezTo>
                    <a:pt x="169" y="74"/>
                    <a:pt x="170" y="75"/>
                    <a:pt x="172" y="74"/>
                  </a:cubicBezTo>
                  <a:cubicBezTo>
                    <a:pt x="174" y="72"/>
                    <a:pt x="173" y="74"/>
                    <a:pt x="175" y="73"/>
                  </a:cubicBezTo>
                  <a:cubicBezTo>
                    <a:pt x="175" y="73"/>
                    <a:pt x="176" y="73"/>
                    <a:pt x="175" y="72"/>
                  </a:cubicBezTo>
                  <a:cubicBezTo>
                    <a:pt x="174" y="71"/>
                    <a:pt x="175" y="72"/>
                    <a:pt x="173" y="72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69" y="73"/>
                    <a:pt x="170" y="75"/>
                    <a:pt x="167" y="73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52" y="81"/>
                    <a:pt x="152" y="81"/>
                    <a:pt x="152" y="81"/>
                  </a:cubicBezTo>
                  <a:cubicBezTo>
                    <a:pt x="147" y="83"/>
                    <a:pt x="144" y="84"/>
                    <a:pt x="146" y="86"/>
                  </a:cubicBezTo>
                  <a:cubicBezTo>
                    <a:pt x="147" y="86"/>
                    <a:pt x="147" y="86"/>
                    <a:pt x="147" y="86"/>
                  </a:cubicBezTo>
                  <a:cubicBezTo>
                    <a:pt x="147" y="86"/>
                    <a:pt x="145" y="83"/>
                    <a:pt x="150" y="84"/>
                  </a:cubicBezTo>
                  <a:cubicBezTo>
                    <a:pt x="150" y="83"/>
                    <a:pt x="150" y="83"/>
                    <a:pt x="150" y="83"/>
                  </a:cubicBezTo>
                  <a:cubicBezTo>
                    <a:pt x="151" y="83"/>
                    <a:pt x="151" y="83"/>
                    <a:pt x="152" y="82"/>
                  </a:cubicBezTo>
                  <a:cubicBezTo>
                    <a:pt x="152" y="82"/>
                    <a:pt x="153" y="82"/>
                    <a:pt x="153" y="82"/>
                  </a:cubicBezTo>
                  <a:cubicBezTo>
                    <a:pt x="154" y="82"/>
                    <a:pt x="154" y="82"/>
                    <a:pt x="155" y="81"/>
                  </a:cubicBezTo>
                  <a:cubicBezTo>
                    <a:pt x="156" y="81"/>
                    <a:pt x="155" y="81"/>
                    <a:pt x="156" y="81"/>
                  </a:cubicBezTo>
                  <a:cubicBezTo>
                    <a:pt x="157" y="80"/>
                    <a:pt x="156" y="81"/>
                    <a:pt x="158" y="80"/>
                  </a:cubicBezTo>
                  <a:cubicBezTo>
                    <a:pt x="158" y="80"/>
                    <a:pt x="160" y="79"/>
                    <a:pt x="160" y="78"/>
                  </a:cubicBezTo>
                  <a:cubicBezTo>
                    <a:pt x="162" y="79"/>
                    <a:pt x="162" y="79"/>
                    <a:pt x="162" y="79"/>
                  </a:cubicBezTo>
                  <a:close/>
                  <a:moveTo>
                    <a:pt x="228" y="120"/>
                  </a:moveTo>
                  <a:cubicBezTo>
                    <a:pt x="228" y="118"/>
                    <a:pt x="227" y="119"/>
                    <a:pt x="228" y="116"/>
                  </a:cubicBezTo>
                  <a:cubicBezTo>
                    <a:pt x="222" y="116"/>
                    <a:pt x="223" y="115"/>
                    <a:pt x="223" y="120"/>
                  </a:cubicBezTo>
                  <a:cubicBezTo>
                    <a:pt x="223" y="124"/>
                    <a:pt x="224" y="121"/>
                    <a:pt x="223" y="124"/>
                  </a:cubicBezTo>
                  <a:cubicBezTo>
                    <a:pt x="223" y="126"/>
                    <a:pt x="223" y="127"/>
                    <a:pt x="224" y="129"/>
                  </a:cubicBezTo>
                  <a:cubicBezTo>
                    <a:pt x="229" y="129"/>
                    <a:pt x="228" y="129"/>
                    <a:pt x="228" y="124"/>
                  </a:cubicBezTo>
                  <a:cubicBezTo>
                    <a:pt x="228" y="123"/>
                    <a:pt x="228" y="122"/>
                    <a:pt x="228" y="122"/>
                  </a:cubicBezTo>
                  <a:cubicBezTo>
                    <a:pt x="227" y="121"/>
                    <a:pt x="228" y="122"/>
                    <a:pt x="228" y="120"/>
                  </a:cubicBezTo>
                  <a:close/>
                  <a:moveTo>
                    <a:pt x="159" y="99"/>
                  </a:moveTo>
                  <a:cubicBezTo>
                    <a:pt x="159" y="94"/>
                    <a:pt x="158" y="97"/>
                    <a:pt x="158" y="94"/>
                  </a:cubicBezTo>
                  <a:cubicBezTo>
                    <a:pt x="157" y="92"/>
                    <a:pt x="158" y="92"/>
                    <a:pt x="157" y="90"/>
                  </a:cubicBezTo>
                  <a:cubicBezTo>
                    <a:pt x="158" y="90"/>
                    <a:pt x="158" y="90"/>
                    <a:pt x="158" y="90"/>
                  </a:cubicBezTo>
                  <a:cubicBezTo>
                    <a:pt x="160" y="89"/>
                    <a:pt x="159" y="84"/>
                    <a:pt x="158" y="82"/>
                  </a:cubicBezTo>
                  <a:cubicBezTo>
                    <a:pt x="157" y="82"/>
                    <a:pt x="156" y="83"/>
                    <a:pt x="155" y="83"/>
                  </a:cubicBezTo>
                  <a:cubicBezTo>
                    <a:pt x="154" y="84"/>
                    <a:pt x="155" y="84"/>
                    <a:pt x="153" y="84"/>
                  </a:cubicBezTo>
                  <a:cubicBezTo>
                    <a:pt x="156" y="86"/>
                    <a:pt x="155" y="83"/>
                    <a:pt x="156" y="90"/>
                  </a:cubicBezTo>
                  <a:cubicBezTo>
                    <a:pt x="156" y="94"/>
                    <a:pt x="155" y="93"/>
                    <a:pt x="156" y="98"/>
                  </a:cubicBezTo>
                  <a:cubicBezTo>
                    <a:pt x="158" y="99"/>
                    <a:pt x="157" y="97"/>
                    <a:pt x="158" y="99"/>
                  </a:cubicBezTo>
                  <a:cubicBezTo>
                    <a:pt x="157" y="100"/>
                    <a:pt x="158" y="99"/>
                    <a:pt x="157" y="100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0"/>
                    <a:pt x="156" y="100"/>
                    <a:pt x="156" y="100"/>
                  </a:cubicBezTo>
                  <a:cubicBezTo>
                    <a:pt x="155" y="101"/>
                    <a:pt x="154" y="101"/>
                    <a:pt x="154" y="102"/>
                  </a:cubicBezTo>
                  <a:cubicBezTo>
                    <a:pt x="154" y="103"/>
                    <a:pt x="155" y="104"/>
                    <a:pt x="157" y="104"/>
                  </a:cubicBezTo>
                  <a:cubicBezTo>
                    <a:pt x="157" y="104"/>
                    <a:pt x="157" y="104"/>
                    <a:pt x="157" y="103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9" y="104"/>
                  </a:cubicBezTo>
                  <a:cubicBezTo>
                    <a:pt x="160" y="101"/>
                    <a:pt x="159" y="101"/>
                    <a:pt x="159" y="99"/>
                  </a:cubicBezTo>
                  <a:close/>
                  <a:moveTo>
                    <a:pt x="152" y="97"/>
                  </a:moveTo>
                  <a:cubicBezTo>
                    <a:pt x="151" y="95"/>
                    <a:pt x="150" y="97"/>
                    <a:pt x="150" y="95"/>
                  </a:cubicBezTo>
                  <a:cubicBezTo>
                    <a:pt x="150" y="93"/>
                    <a:pt x="151" y="93"/>
                    <a:pt x="151" y="92"/>
                  </a:cubicBezTo>
                  <a:cubicBezTo>
                    <a:pt x="152" y="90"/>
                    <a:pt x="150" y="87"/>
                    <a:pt x="152" y="85"/>
                  </a:cubicBezTo>
                  <a:cubicBezTo>
                    <a:pt x="150" y="85"/>
                    <a:pt x="148" y="86"/>
                    <a:pt x="148" y="87"/>
                  </a:cubicBezTo>
                  <a:cubicBezTo>
                    <a:pt x="148" y="88"/>
                    <a:pt x="148" y="88"/>
                    <a:pt x="148" y="89"/>
                  </a:cubicBezTo>
                  <a:cubicBezTo>
                    <a:pt x="149" y="90"/>
                    <a:pt x="149" y="92"/>
                    <a:pt x="147" y="92"/>
                  </a:cubicBezTo>
                  <a:cubicBezTo>
                    <a:pt x="146" y="92"/>
                    <a:pt x="147" y="92"/>
                    <a:pt x="146" y="92"/>
                  </a:cubicBezTo>
                  <a:cubicBezTo>
                    <a:pt x="147" y="93"/>
                    <a:pt x="147" y="93"/>
                    <a:pt x="148" y="93"/>
                  </a:cubicBezTo>
                  <a:cubicBezTo>
                    <a:pt x="149" y="95"/>
                    <a:pt x="148" y="95"/>
                    <a:pt x="148" y="97"/>
                  </a:cubicBezTo>
                  <a:cubicBezTo>
                    <a:pt x="148" y="98"/>
                    <a:pt x="149" y="100"/>
                    <a:pt x="149" y="101"/>
                  </a:cubicBezTo>
                  <a:cubicBezTo>
                    <a:pt x="150" y="102"/>
                    <a:pt x="150" y="101"/>
                    <a:pt x="150" y="102"/>
                  </a:cubicBezTo>
                  <a:cubicBezTo>
                    <a:pt x="149" y="103"/>
                    <a:pt x="148" y="104"/>
                    <a:pt x="146" y="104"/>
                  </a:cubicBezTo>
                  <a:cubicBezTo>
                    <a:pt x="147" y="106"/>
                    <a:pt x="147" y="105"/>
                    <a:pt x="148" y="107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50" y="107"/>
                    <a:pt x="152" y="107"/>
                  </a:cubicBezTo>
                  <a:cubicBezTo>
                    <a:pt x="151" y="104"/>
                    <a:pt x="151" y="106"/>
                    <a:pt x="152" y="104"/>
                  </a:cubicBezTo>
                  <a:cubicBezTo>
                    <a:pt x="152" y="104"/>
                    <a:pt x="153" y="96"/>
                    <a:pt x="150" y="99"/>
                  </a:cubicBezTo>
                  <a:cubicBezTo>
                    <a:pt x="150" y="97"/>
                    <a:pt x="150" y="98"/>
                    <a:pt x="152" y="97"/>
                  </a:cubicBezTo>
                  <a:close/>
                  <a:moveTo>
                    <a:pt x="141" y="262"/>
                  </a:moveTo>
                  <a:cubicBezTo>
                    <a:pt x="142" y="263"/>
                    <a:pt x="147" y="264"/>
                    <a:pt x="149" y="264"/>
                  </a:cubicBezTo>
                  <a:cubicBezTo>
                    <a:pt x="154" y="263"/>
                    <a:pt x="151" y="264"/>
                    <a:pt x="154" y="264"/>
                  </a:cubicBezTo>
                  <a:cubicBezTo>
                    <a:pt x="156" y="264"/>
                    <a:pt x="159" y="263"/>
                    <a:pt x="163" y="264"/>
                  </a:cubicBezTo>
                  <a:cubicBezTo>
                    <a:pt x="165" y="264"/>
                    <a:pt x="167" y="264"/>
                    <a:pt x="169" y="264"/>
                  </a:cubicBezTo>
                  <a:cubicBezTo>
                    <a:pt x="170" y="264"/>
                    <a:pt x="170" y="264"/>
                    <a:pt x="172" y="264"/>
                  </a:cubicBezTo>
                  <a:cubicBezTo>
                    <a:pt x="184" y="264"/>
                    <a:pt x="184" y="264"/>
                    <a:pt x="184" y="264"/>
                  </a:cubicBezTo>
                  <a:cubicBezTo>
                    <a:pt x="185" y="263"/>
                    <a:pt x="185" y="263"/>
                    <a:pt x="185" y="263"/>
                  </a:cubicBezTo>
                  <a:cubicBezTo>
                    <a:pt x="184" y="262"/>
                    <a:pt x="177" y="263"/>
                    <a:pt x="173" y="262"/>
                  </a:cubicBezTo>
                  <a:cubicBezTo>
                    <a:pt x="170" y="262"/>
                    <a:pt x="166" y="262"/>
                    <a:pt x="163" y="262"/>
                  </a:cubicBezTo>
                  <a:cubicBezTo>
                    <a:pt x="161" y="262"/>
                    <a:pt x="159" y="262"/>
                    <a:pt x="157" y="262"/>
                  </a:cubicBezTo>
                  <a:cubicBezTo>
                    <a:pt x="155" y="262"/>
                    <a:pt x="154" y="262"/>
                    <a:pt x="152" y="262"/>
                  </a:cubicBezTo>
                  <a:cubicBezTo>
                    <a:pt x="150" y="262"/>
                    <a:pt x="142" y="261"/>
                    <a:pt x="141" y="262"/>
                  </a:cubicBezTo>
                  <a:close/>
                  <a:moveTo>
                    <a:pt x="179" y="196"/>
                  </a:moveTo>
                  <a:cubicBezTo>
                    <a:pt x="179" y="197"/>
                    <a:pt x="179" y="197"/>
                    <a:pt x="179" y="199"/>
                  </a:cubicBezTo>
                  <a:cubicBezTo>
                    <a:pt x="181" y="199"/>
                    <a:pt x="181" y="199"/>
                    <a:pt x="183" y="198"/>
                  </a:cubicBezTo>
                  <a:cubicBezTo>
                    <a:pt x="183" y="197"/>
                    <a:pt x="182" y="197"/>
                    <a:pt x="183" y="196"/>
                  </a:cubicBezTo>
                  <a:cubicBezTo>
                    <a:pt x="179" y="196"/>
                    <a:pt x="181" y="196"/>
                    <a:pt x="181" y="194"/>
                  </a:cubicBezTo>
                  <a:cubicBezTo>
                    <a:pt x="182" y="193"/>
                    <a:pt x="183" y="194"/>
                    <a:pt x="183" y="191"/>
                  </a:cubicBezTo>
                  <a:cubicBezTo>
                    <a:pt x="183" y="181"/>
                    <a:pt x="183" y="178"/>
                    <a:pt x="182" y="168"/>
                  </a:cubicBezTo>
                  <a:cubicBezTo>
                    <a:pt x="181" y="167"/>
                    <a:pt x="181" y="167"/>
                    <a:pt x="180" y="167"/>
                  </a:cubicBezTo>
                  <a:cubicBezTo>
                    <a:pt x="179" y="169"/>
                    <a:pt x="179" y="168"/>
                    <a:pt x="178" y="170"/>
                  </a:cubicBezTo>
                  <a:cubicBezTo>
                    <a:pt x="178" y="170"/>
                    <a:pt x="177" y="170"/>
                    <a:pt x="177" y="170"/>
                  </a:cubicBezTo>
                  <a:cubicBezTo>
                    <a:pt x="176" y="170"/>
                    <a:pt x="176" y="170"/>
                    <a:pt x="176" y="171"/>
                  </a:cubicBezTo>
                  <a:cubicBezTo>
                    <a:pt x="178" y="171"/>
                    <a:pt x="178" y="171"/>
                    <a:pt x="179" y="171"/>
                  </a:cubicBezTo>
                  <a:cubicBezTo>
                    <a:pt x="182" y="173"/>
                    <a:pt x="180" y="173"/>
                    <a:pt x="180" y="176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3"/>
                    <a:pt x="181" y="187"/>
                    <a:pt x="181" y="188"/>
                  </a:cubicBezTo>
                  <a:cubicBezTo>
                    <a:pt x="182" y="192"/>
                    <a:pt x="181" y="191"/>
                    <a:pt x="179" y="193"/>
                  </a:cubicBezTo>
                  <a:cubicBezTo>
                    <a:pt x="179" y="194"/>
                    <a:pt x="179" y="195"/>
                    <a:pt x="179" y="196"/>
                  </a:cubicBezTo>
                  <a:close/>
                  <a:moveTo>
                    <a:pt x="173" y="87"/>
                  </a:moveTo>
                  <a:cubicBezTo>
                    <a:pt x="173" y="86"/>
                    <a:pt x="173" y="85"/>
                    <a:pt x="173" y="85"/>
                  </a:cubicBezTo>
                  <a:cubicBezTo>
                    <a:pt x="174" y="84"/>
                    <a:pt x="174" y="85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76"/>
                    <a:pt x="174" y="76"/>
                    <a:pt x="174" y="76"/>
                  </a:cubicBezTo>
                  <a:cubicBezTo>
                    <a:pt x="172" y="76"/>
                    <a:pt x="172" y="76"/>
                    <a:pt x="172" y="76"/>
                  </a:cubicBezTo>
                  <a:cubicBezTo>
                    <a:pt x="170" y="77"/>
                    <a:pt x="171" y="76"/>
                    <a:pt x="170" y="78"/>
                  </a:cubicBezTo>
                  <a:cubicBezTo>
                    <a:pt x="170" y="78"/>
                    <a:pt x="171" y="80"/>
                    <a:pt x="171" y="80"/>
                  </a:cubicBezTo>
                  <a:cubicBezTo>
                    <a:pt x="171" y="87"/>
                    <a:pt x="171" y="87"/>
                    <a:pt x="171" y="87"/>
                  </a:cubicBezTo>
                  <a:cubicBezTo>
                    <a:pt x="170" y="90"/>
                    <a:pt x="172" y="91"/>
                    <a:pt x="172" y="94"/>
                  </a:cubicBezTo>
                  <a:cubicBezTo>
                    <a:pt x="171" y="96"/>
                    <a:pt x="170" y="95"/>
                    <a:pt x="169" y="97"/>
                  </a:cubicBezTo>
                  <a:cubicBezTo>
                    <a:pt x="170" y="98"/>
                    <a:pt x="170" y="99"/>
                    <a:pt x="172" y="100"/>
                  </a:cubicBezTo>
                  <a:cubicBezTo>
                    <a:pt x="174" y="97"/>
                    <a:pt x="171" y="99"/>
                    <a:pt x="173" y="97"/>
                  </a:cubicBezTo>
                  <a:cubicBezTo>
                    <a:pt x="173" y="97"/>
                    <a:pt x="173" y="99"/>
                    <a:pt x="175" y="98"/>
                  </a:cubicBezTo>
                  <a:cubicBezTo>
                    <a:pt x="176" y="97"/>
                    <a:pt x="174" y="91"/>
                    <a:pt x="174" y="86"/>
                  </a:cubicBezTo>
                  <a:cubicBezTo>
                    <a:pt x="173" y="86"/>
                    <a:pt x="173" y="86"/>
                    <a:pt x="173" y="87"/>
                  </a:cubicBezTo>
                  <a:close/>
                  <a:moveTo>
                    <a:pt x="193" y="193"/>
                  </a:moveTo>
                  <a:cubicBezTo>
                    <a:pt x="192" y="189"/>
                    <a:pt x="193" y="179"/>
                    <a:pt x="192" y="176"/>
                  </a:cubicBezTo>
                  <a:cubicBezTo>
                    <a:pt x="192" y="174"/>
                    <a:pt x="192" y="173"/>
                    <a:pt x="192" y="172"/>
                  </a:cubicBezTo>
                  <a:cubicBezTo>
                    <a:pt x="192" y="171"/>
                    <a:pt x="192" y="172"/>
                    <a:pt x="192" y="170"/>
                  </a:cubicBezTo>
                  <a:cubicBezTo>
                    <a:pt x="192" y="170"/>
                    <a:pt x="192" y="169"/>
                    <a:pt x="192" y="169"/>
                  </a:cubicBezTo>
                  <a:cubicBezTo>
                    <a:pt x="192" y="167"/>
                    <a:pt x="192" y="170"/>
                    <a:pt x="191" y="166"/>
                  </a:cubicBezTo>
                  <a:cubicBezTo>
                    <a:pt x="186" y="167"/>
                    <a:pt x="187" y="167"/>
                    <a:pt x="187" y="168"/>
                  </a:cubicBezTo>
                  <a:cubicBezTo>
                    <a:pt x="187" y="172"/>
                    <a:pt x="189" y="170"/>
                    <a:pt x="189" y="170"/>
                  </a:cubicBezTo>
                  <a:cubicBezTo>
                    <a:pt x="190" y="173"/>
                    <a:pt x="189" y="173"/>
                    <a:pt x="190" y="175"/>
                  </a:cubicBezTo>
                  <a:cubicBezTo>
                    <a:pt x="190" y="178"/>
                    <a:pt x="190" y="189"/>
                    <a:pt x="190" y="191"/>
                  </a:cubicBezTo>
                  <a:cubicBezTo>
                    <a:pt x="188" y="191"/>
                    <a:pt x="188" y="191"/>
                    <a:pt x="187" y="192"/>
                  </a:cubicBezTo>
                  <a:cubicBezTo>
                    <a:pt x="188" y="194"/>
                    <a:pt x="189" y="193"/>
                    <a:pt x="191" y="193"/>
                  </a:cubicBezTo>
                  <a:cubicBezTo>
                    <a:pt x="191" y="195"/>
                    <a:pt x="191" y="193"/>
                    <a:pt x="191" y="194"/>
                  </a:cubicBezTo>
                  <a:cubicBezTo>
                    <a:pt x="191" y="195"/>
                    <a:pt x="191" y="194"/>
                    <a:pt x="191" y="194"/>
                  </a:cubicBezTo>
                  <a:cubicBezTo>
                    <a:pt x="192" y="195"/>
                    <a:pt x="190" y="195"/>
                    <a:pt x="192" y="195"/>
                  </a:cubicBezTo>
                  <a:cubicBezTo>
                    <a:pt x="195" y="193"/>
                    <a:pt x="195" y="193"/>
                    <a:pt x="195" y="193"/>
                  </a:cubicBezTo>
                  <a:cubicBezTo>
                    <a:pt x="194" y="192"/>
                    <a:pt x="194" y="193"/>
                    <a:pt x="193" y="193"/>
                  </a:cubicBezTo>
                  <a:close/>
                  <a:moveTo>
                    <a:pt x="219" y="63"/>
                  </a:moveTo>
                  <a:cubicBezTo>
                    <a:pt x="218" y="65"/>
                    <a:pt x="219" y="64"/>
                    <a:pt x="222" y="66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3" y="70"/>
                    <a:pt x="226" y="69"/>
                    <a:pt x="227" y="69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8" y="66"/>
                    <a:pt x="227" y="67"/>
                    <a:pt x="227" y="69"/>
                  </a:cubicBezTo>
                  <a:cubicBezTo>
                    <a:pt x="229" y="69"/>
                    <a:pt x="230" y="69"/>
                    <a:pt x="232" y="69"/>
                  </a:cubicBezTo>
                  <a:cubicBezTo>
                    <a:pt x="232" y="67"/>
                    <a:pt x="232" y="65"/>
                    <a:pt x="232" y="64"/>
                  </a:cubicBezTo>
                  <a:cubicBezTo>
                    <a:pt x="233" y="63"/>
                    <a:pt x="233" y="64"/>
                    <a:pt x="233" y="61"/>
                  </a:cubicBezTo>
                  <a:cubicBezTo>
                    <a:pt x="233" y="61"/>
                    <a:pt x="219" y="62"/>
                    <a:pt x="219" y="63"/>
                  </a:cubicBezTo>
                  <a:close/>
                  <a:moveTo>
                    <a:pt x="168" y="194"/>
                  </a:moveTo>
                  <a:cubicBezTo>
                    <a:pt x="168" y="193"/>
                    <a:pt x="168" y="186"/>
                    <a:pt x="168" y="184"/>
                  </a:cubicBezTo>
                  <a:cubicBezTo>
                    <a:pt x="167" y="178"/>
                    <a:pt x="168" y="179"/>
                    <a:pt x="170" y="179"/>
                  </a:cubicBezTo>
                  <a:cubicBezTo>
                    <a:pt x="172" y="179"/>
                    <a:pt x="170" y="179"/>
                    <a:pt x="172" y="180"/>
                  </a:cubicBezTo>
                  <a:cubicBezTo>
                    <a:pt x="172" y="175"/>
                    <a:pt x="171" y="179"/>
                    <a:pt x="167" y="178"/>
                  </a:cubicBezTo>
                  <a:cubicBezTo>
                    <a:pt x="169" y="175"/>
                    <a:pt x="167" y="170"/>
                    <a:pt x="166" y="168"/>
                  </a:cubicBezTo>
                  <a:cubicBezTo>
                    <a:pt x="166" y="168"/>
                    <a:pt x="166" y="168"/>
                    <a:pt x="166" y="168"/>
                  </a:cubicBezTo>
                  <a:cubicBezTo>
                    <a:pt x="164" y="171"/>
                    <a:pt x="165" y="169"/>
                    <a:pt x="163" y="170"/>
                  </a:cubicBezTo>
                  <a:cubicBezTo>
                    <a:pt x="163" y="170"/>
                    <a:pt x="161" y="173"/>
                    <a:pt x="161" y="173"/>
                  </a:cubicBezTo>
                  <a:cubicBezTo>
                    <a:pt x="161" y="172"/>
                    <a:pt x="161" y="173"/>
                    <a:pt x="161" y="173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3" y="173"/>
                    <a:pt x="163" y="173"/>
                    <a:pt x="163" y="173"/>
                  </a:cubicBezTo>
                  <a:cubicBezTo>
                    <a:pt x="165" y="174"/>
                    <a:pt x="165" y="174"/>
                    <a:pt x="165" y="174"/>
                  </a:cubicBezTo>
                  <a:cubicBezTo>
                    <a:pt x="165" y="176"/>
                    <a:pt x="165" y="176"/>
                    <a:pt x="165" y="177"/>
                  </a:cubicBezTo>
                  <a:cubicBezTo>
                    <a:pt x="164" y="179"/>
                    <a:pt x="165" y="178"/>
                    <a:pt x="165" y="180"/>
                  </a:cubicBezTo>
                  <a:cubicBezTo>
                    <a:pt x="166" y="191"/>
                    <a:pt x="166" y="191"/>
                    <a:pt x="166" y="191"/>
                  </a:cubicBezTo>
                  <a:cubicBezTo>
                    <a:pt x="166" y="194"/>
                    <a:pt x="163" y="192"/>
                    <a:pt x="163" y="194"/>
                  </a:cubicBezTo>
                  <a:cubicBezTo>
                    <a:pt x="163" y="195"/>
                    <a:pt x="163" y="199"/>
                    <a:pt x="164" y="199"/>
                  </a:cubicBezTo>
                  <a:cubicBezTo>
                    <a:pt x="164" y="199"/>
                    <a:pt x="164" y="199"/>
                    <a:pt x="164" y="199"/>
                  </a:cubicBezTo>
                  <a:cubicBezTo>
                    <a:pt x="165" y="199"/>
                    <a:pt x="165" y="199"/>
                    <a:pt x="165" y="199"/>
                  </a:cubicBezTo>
                  <a:cubicBezTo>
                    <a:pt x="165" y="199"/>
                    <a:pt x="166" y="199"/>
                    <a:pt x="166" y="199"/>
                  </a:cubicBezTo>
                  <a:cubicBezTo>
                    <a:pt x="168" y="199"/>
                    <a:pt x="167" y="200"/>
                    <a:pt x="168" y="199"/>
                  </a:cubicBezTo>
                  <a:cubicBezTo>
                    <a:pt x="167" y="198"/>
                    <a:pt x="168" y="198"/>
                    <a:pt x="167" y="198"/>
                  </a:cubicBezTo>
                  <a:cubicBezTo>
                    <a:pt x="166" y="198"/>
                    <a:pt x="166" y="199"/>
                    <a:pt x="165" y="199"/>
                  </a:cubicBezTo>
                  <a:cubicBezTo>
                    <a:pt x="166" y="196"/>
                    <a:pt x="165" y="198"/>
                    <a:pt x="165" y="196"/>
                  </a:cubicBezTo>
                  <a:cubicBezTo>
                    <a:pt x="165" y="195"/>
                    <a:pt x="166" y="195"/>
                    <a:pt x="168" y="194"/>
                  </a:cubicBezTo>
                  <a:cubicBezTo>
                    <a:pt x="166" y="196"/>
                    <a:pt x="166" y="196"/>
                    <a:pt x="166" y="196"/>
                  </a:cubicBezTo>
                  <a:cubicBezTo>
                    <a:pt x="171" y="195"/>
                    <a:pt x="168" y="195"/>
                    <a:pt x="171" y="195"/>
                  </a:cubicBezTo>
                  <a:cubicBezTo>
                    <a:pt x="171" y="196"/>
                    <a:pt x="171" y="197"/>
                    <a:pt x="172" y="199"/>
                  </a:cubicBezTo>
                  <a:cubicBezTo>
                    <a:pt x="175" y="199"/>
                    <a:pt x="175" y="198"/>
                    <a:pt x="178" y="198"/>
                  </a:cubicBezTo>
                  <a:cubicBezTo>
                    <a:pt x="177" y="197"/>
                    <a:pt x="177" y="198"/>
                    <a:pt x="176" y="197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76" y="197"/>
                    <a:pt x="176" y="197"/>
                    <a:pt x="175" y="197"/>
                  </a:cubicBezTo>
                  <a:cubicBezTo>
                    <a:pt x="174" y="196"/>
                    <a:pt x="175" y="197"/>
                    <a:pt x="173" y="197"/>
                  </a:cubicBezTo>
                  <a:cubicBezTo>
                    <a:pt x="173" y="196"/>
                    <a:pt x="173" y="195"/>
                    <a:pt x="174" y="194"/>
                  </a:cubicBezTo>
                  <a:cubicBezTo>
                    <a:pt x="175" y="194"/>
                    <a:pt x="173" y="195"/>
                    <a:pt x="175" y="195"/>
                  </a:cubicBezTo>
                  <a:cubicBezTo>
                    <a:pt x="176" y="194"/>
                    <a:pt x="176" y="187"/>
                    <a:pt x="176" y="185"/>
                  </a:cubicBezTo>
                  <a:cubicBezTo>
                    <a:pt x="175" y="180"/>
                    <a:pt x="175" y="180"/>
                    <a:pt x="175" y="180"/>
                  </a:cubicBezTo>
                  <a:cubicBezTo>
                    <a:pt x="175" y="176"/>
                    <a:pt x="176" y="179"/>
                    <a:pt x="178" y="178"/>
                  </a:cubicBezTo>
                  <a:cubicBezTo>
                    <a:pt x="179" y="178"/>
                    <a:pt x="178" y="178"/>
                    <a:pt x="179" y="178"/>
                  </a:cubicBezTo>
                  <a:cubicBezTo>
                    <a:pt x="180" y="179"/>
                    <a:pt x="179" y="179"/>
                    <a:pt x="180" y="179"/>
                  </a:cubicBezTo>
                  <a:cubicBezTo>
                    <a:pt x="180" y="178"/>
                    <a:pt x="180" y="178"/>
                    <a:pt x="180" y="177"/>
                  </a:cubicBezTo>
                  <a:cubicBezTo>
                    <a:pt x="179" y="177"/>
                    <a:pt x="176" y="177"/>
                    <a:pt x="174" y="177"/>
                  </a:cubicBezTo>
                  <a:cubicBezTo>
                    <a:pt x="176" y="174"/>
                    <a:pt x="175" y="175"/>
                    <a:pt x="175" y="171"/>
                  </a:cubicBezTo>
                  <a:cubicBezTo>
                    <a:pt x="175" y="170"/>
                    <a:pt x="175" y="170"/>
                    <a:pt x="174" y="170"/>
                  </a:cubicBezTo>
                  <a:cubicBezTo>
                    <a:pt x="172" y="168"/>
                    <a:pt x="171" y="168"/>
                    <a:pt x="170" y="171"/>
                  </a:cubicBezTo>
                  <a:cubicBezTo>
                    <a:pt x="169" y="171"/>
                    <a:pt x="170" y="171"/>
                    <a:pt x="168" y="171"/>
                  </a:cubicBezTo>
                  <a:cubicBezTo>
                    <a:pt x="169" y="172"/>
                    <a:pt x="168" y="172"/>
                    <a:pt x="169" y="172"/>
                  </a:cubicBezTo>
                  <a:cubicBezTo>
                    <a:pt x="170" y="172"/>
                    <a:pt x="168" y="172"/>
                    <a:pt x="170" y="172"/>
                  </a:cubicBezTo>
                  <a:cubicBezTo>
                    <a:pt x="171" y="172"/>
                    <a:pt x="170" y="172"/>
                    <a:pt x="173" y="172"/>
                  </a:cubicBezTo>
                  <a:cubicBezTo>
                    <a:pt x="172" y="176"/>
                    <a:pt x="173" y="177"/>
                    <a:pt x="173" y="179"/>
                  </a:cubicBezTo>
                  <a:cubicBezTo>
                    <a:pt x="173" y="182"/>
                    <a:pt x="173" y="185"/>
                    <a:pt x="173" y="188"/>
                  </a:cubicBezTo>
                  <a:cubicBezTo>
                    <a:pt x="174" y="189"/>
                    <a:pt x="174" y="192"/>
                    <a:pt x="172" y="192"/>
                  </a:cubicBezTo>
                  <a:cubicBezTo>
                    <a:pt x="172" y="191"/>
                    <a:pt x="172" y="191"/>
                    <a:pt x="172" y="190"/>
                  </a:cubicBezTo>
                  <a:cubicBezTo>
                    <a:pt x="170" y="190"/>
                    <a:pt x="172" y="189"/>
                    <a:pt x="171" y="191"/>
                  </a:cubicBezTo>
                  <a:cubicBezTo>
                    <a:pt x="169" y="191"/>
                    <a:pt x="169" y="191"/>
                    <a:pt x="169" y="191"/>
                  </a:cubicBezTo>
                  <a:cubicBezTo>
                    <a:pt x="169" y="193"/>
                    <a:pt x="169" y="191"/>
                    <a:pt x="171" y="192"/>
                  </a:cubicBezTo>
                  <a:cubicBezTo>
                    <a:pt x="171" y="193"/>
                    <a:pt x="171" y="194"/>
                    <a:pt x="171" y="195"/>
                  </a:cubicBezTo>
                  <a:cubicBezTo>
                    <a:pt x="169" y="194"/>
                    <a:pt x="169" y="195"/>
                    <a:pt x="168" y="194"/>
                  </a:cubicBezTo>
                  <a:close/>
                  <a:moveTo>
                    <a:pt x="201" y="245"/>
                  </a:moveTo>
                  <a:cubicBezTo>
                    <a:pt x="203" y="246"/>
                    <a:pt x="222" y="246"/>
                    <a:pt x="225" y="246"/>
                  </a:cubicBezTo>
                  <a:cubicBezTo>
                    <a:pt x="226" y="246"/>
                    <a:pt x="226" y="246"/>
                    <a:pt x="228" y="246"/>
                  </a:cubicBezTo>
                  <a:cubicBezTo>
                    <a:pt x="230" y="246"/>
                    <a:pt x="229" y="246"/>
                    <a:pt x="230" y="245"/>
                  </a:cubicBezTo>
                  <a:cubicBezTo>
                    <a:pt x="236" y="246"/>
                    <a:pt x="236" y="246"/>
                    <a:pt x="236" y="246"/>
                  </a:cubicBezTo>
                  <a:cubicBezTo>
                    <a:pt x="242" y="246"/>
                    <a:pt x="241" y="245"/>
                    <a:pt x="244" y="246"/>
                  </a:cubicBezTo>
                  <a:cubicBezTo>
                    <a:pt x="246" y="246"/>
                    <a:pt x="245" y="246"/>
                    <a:pt x="246" y="245"/>
                  </a:cubicBezTo>
                  <a:cubicBezTo>
                    <a:pt x="247" y="246"/>
                    <a:pt x="247" y="246"/>
                    <a:pt x="248" y="246"/>
                  </a:cubicBezTo>
                  <a:cubicBezTo>
                    <a:pt x="249" y="245"/>
                    <a:pt x="250" y="245"/>
                    <a:pt x="249" y="244"/>
                  </a:cubicBezTo>
                  <a:cubicBezTo>
                    <a:pt x="245" y="243"/>
                    <a:pt x="241" y="244"/>
                    <a:pt x="238" y="244"/>
                  </a:cubicBezTo>
                  <a:cubicBezTo>
                    <a:pt x="232" y="244"/>
                    <a:pt x="236" y="243"/>
                    <a:pt x="229" y="244"/>
                  </a:cubicBezTo>
                  <a:cubicBezTo>
                    <a:pt x="228" y="244"/>
                    <a:pt x="211" y="244"/>
                    <a:pt x="209" y="244"/>
                  </a:cubicBezTo>
                  <a:cubicBezTo>
                    <a:pt x="205" y="244"/>
                    <a:pt x="204" y="244"/>
                    <a:pt x="203" y="244"/>
                  </a:cubicBezTo>
                  <a:cubicBezTo>
                    <a:pt x="201" y="244"/>
                    <a:pt x="201" y="244"/>
                    <a:pt x="201" y="245"/>
                  </a:cubicBezTo>
                  <a:close/>
                  <a:moveTo>
                    <a:pt x="221" y="186"/>
                  </a:moveTo>
                  <a:cubicBezTo>
                    <a:pt x="221" y="185"/>
                    <a:pt x="222" y="185"/>
                    <a:pt x="222" y="183"/>
                  </a:cubicBezTo>
                  <a:cubicBezTo>
                    <a:pt x="221" y="180"/>
                    <a:pt x="221" y="169"/>
                    <a:pt x="221" y="168"/>
                  </a:cubicBezTo>
                  <a:cubicBezTo>
                    <a:pt x="220" y="168"/>
                    <a:pt x="220" y="168"/>
                    <a:pt x="220" y="169"/>
                  </a:cubicBezTo>
                  <a:cubicBezTo>
                    <a:pt x="219" y="169"/>
                    <a:pt x="219" y="170"/>
                    <a:pt x="219" y="170"/>
                  </a:cubicBezTo>
                  <a:cubicBezTo>
                    <a:pt x="219" y="172"/>
                    <a:pt x="219" y="172"/>
                    <a:pt x="219" y="172"/>
                  </a:cubicBezTo>
                  <a:cubicBezTo>
                    <a:pt x="220" y="172"/>
                    <a:pt x="220" y="172"/>
                    <a:pt x="220" y="173"/>
                  </a:cubicBezTo>
                  <a:cubicBezTo>
                    <a:pt x="218" y="174"/>
                    <a:pt x="217" y="173"/>
                    <a:pt x="215" y="174"/>
                  </a:cubicBezTo>
                  <a:cubicBezTo>
                    <a:pt x="213" y="174"/>
                    <a:pt x="215" y="173"/>
                    <a:pt x="213" y="173"/>
                  </a:cubicBezTo>
                  <a:cubicBezTo>
                    <a:pt x="211" y="173"/>
                    <a:pt x="211" y="174"/>
                    <a:pt x="210" y="174"/>
                  </a:cubicBezTo>
                  <a:cubicBezTo>
                    <a:pt x="210" y="176"/>
                    <a:pt x="210" y="176"/>
                    <a:pt x="210" y="176"/>
                  </a:cubicBezTo>
                  <a:cubicBezTo>
                    <a:pt x="212" y="175"/>
                    <a:pt x="210" y="176"/>
                    <a:pt x="211" y="175"/>
                  </a:cubicBezTo>
                  <a:cubicBezTo>
                    <a:pt x="213" y="174"/>
                    <a:pt x="214" y="175"/>
                    <a:pt x="215" y="175"/>
                  </a:cubicBezTo>
                  <a:cubicBezTo>
                    <a:pt x="218" y="175"/>
                    <a:pt x="219" y="174"/>
                    <a:pt x="220" y="176"/>
                  </a:cubicBezTo>
                  <a:cubicBezTo>
                    <a:pt x="220" y="177"/>
                    <a:pt x="220" y="177"/>
                    <a:pt x="219" y="177"/>
                  </a:cubicBezTo>
                  <a:cubicBezTo>
                    <a:pt x="218" y="178"/>
                    <a:pt x="215" y="178"/>
                    <a:pt x="214" y="176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3" y="177"/>
                    <a:pt x="213" y="177"/>
                    <a:pt x="213" y="177"/>
                  </a:cubicBezTo>
                  <a:cubicBezTo>
                    <a:pt x="211" y="178"/>
                    <a:pt x="212" y="177"/>
                    <a:pt x="211" y="178"/>
                  </a:cubicBezTo>
                  <a:cubicBezTo>
                    <a:pt x="213" y="179"/>
                    <a:pt x="215" y="177"/>
                    <a:pt x="216" y="179"/>
                  </a:cubicBezTo>
                  <a:cubicBezTo>
                    <a:pt x="218" y="178"/>
                    <a:pt x="220" y="178"/>
                    <a:pt x="220" y="180"/>
                  </a:cubicBezTo>
                  <a:cubicBezTo>
                    <a:pt x="219" y="180"/>
                    <a:pt x="219" y="180"/>
                    <a:pt x="218" y="181"/>
                  </a:cubicBezTo>
                  <a:cubicBezTo>
                    <a:pt x="216" y="181"/>
                    <a:pt x="217" y="182"/>
                    <a:pt x="215" y="181"/>
                  </a:cubicBezTo>
                  <a:cubicBezTo>
                    <a:pt x="214" y="180"/>
                    <a:pt x="215" y="180"/>
                    <a:pt x="214" y="180"/>
                  </a:cubicBezTo>
                  <a:cubicBezTo>
                    <a:pt x="214" y="183"/>
                    <a:pt x="214" y="180"/>
                    <a:pt x="215" y="183"/>
                  </a:cubicBezTo>
                  <a:cubicBezTo>
                    <a:pt x="216" y="182"/>
                    <a:pt x="218" y="182"/>
                    <a:pt x="220" y="183"/>
                  </a:cubicBezTo>
                  <a:cubicBezTo>
                    <a:pt x="221" y="186"/>
                    <a:pt x="218" y="184"/>
                    <a:pt x="215" y="185"/>
                  </a:cubicBezTo>
                  <a:cubicBezTo>
                    <a:pt x="214" y="184"/>
                    <a:pt x="214" y="184"/>
                    <a:pt x="213" y="184"/>
                  </a:cubicBezTo>
                  <a:cubicBezTo>
                    <a:pt x="213" y="186"/>
                    <a:pt x="213" y="186"/>
                    <a:pt x="213" y="186"/>
                  </a:cubicBezTo>
                  <a:cubicBezTo>
                    <a:pt x="214" y="184"/>
                    <a:pt x="216" y="187"/>
                    <a:pt x="221" y="186"/>
                  </a:cubicBezTo>
                  <a:cubicBezTo>
                    <a:pt x="220" y="190"/>
                    <a:pt x="218" y="188"/>
                    <a:pt x="216" y="188"/>
                  </a:cubicBezTo>
                  <a:cubicBezTo>
                    <a:pt x="215" y="188"/>
                    <a:pt x="214" y="189"/>
                    <a:pt x="213" y="188"/>
                  </a:cubicBezTo>
                  <a:cubicBezTo>
                    <a:pt x="211" y="188"/>
                    <a:pt x="212" y="188"/>
                    <a:pt x="211" y="187"/>
                  </a:cubicBezTo>
                  <a:cubicBezTo>
                    <a:pt x="210" y="189"/>
                    <a:pt x="212" y="188"/>
                    <a:pt x="207" y="188"/>
                  </a:cubicBezTo>
                  <a:cubicBezTo>
                    <a:pt x="206" y="188"/>
                    <a:pt x="206" y="188"/>
                    <a:pt x="207" y="191"/>
                  </a:cubicBezTo>
                  <a:cubicBezTo>
                    <a:pt x="208" y="190"/>
                    <a:pt x="208" y="190"/>
                    <a:pt x="210" y="189"/>
                  </a:cubicBezTo>
                  <a:cubicBezTo>
                    <a:pt x="212" y="189"/>
                    <a:pt x="210" y="190"/>
                    <a:pt x="211" y="190"/>
                  </a:cubicBezTo>
                  <a:cubicBezTo>
                    <a:pt x="213" y="189"/>
                    <a:pt x="211" y="190"/>
                    <a:pt x="213" y="189"/>
                  </a:cubicBezTo>
                  <a:cubicBezTo>
                    <a:pt x="215" y="190"/>
                    <a:pt x="215" y="190"/>
                    <a:pt x="217" y="189"/>
                  </a:cubicBezTo>
                  <a:cubicBezTo>
                    <a:pt x="218" y="189"/>
                    <a:pt x="220" y="189"/>
                    <a:pt x="222" y="189"/>
                  </a:cubicBezTo>
                  <a:cubicBezTo>
                    <a:pt x="222" y="187"/>
                    <a:pt x="221" y="187"/>
                    <a:pt x="221" y="186"/>
                  </a:cubicBezTo>
                  <a:close/>
                  <a:moveTo>
                    <a:pt x="195" y="67"/>
                  </a:moveTo>
                  <a:cubicBezTo>
                    <a:pt x="195" y="69"/>
                    <a:pt x="195" y="68"/>
                    <a:pt x="196" y="69"/>
                  </a:cubicBezTo>
                  <a:cubicBezTo>
                    <a:pt x="196" y="70"/>
                    <a:pt x="196" y="71"/>
                    <a:pt x="196" y="72"/>
                  </a:cubicBezTo>
                  <a:cubicBezTo>
                    <a:pt x="196" y="73"/>
                    <a:pt x="196" y="73"/>
                    <a:pt x="196" y="74"/>
                  </a:cubicBezTo>
                  <a:cubicBezTo>
                    <a:pt x="196" y="75"/>
                    <a:pt x="196" y="75"/>
                    <a:pt x="196" y="76"/>
                  </a:cubicBezTo>
                  <a:cubicBezTo>
                    <a:pt x="196" y="78"/>
                    <a:pt x="196" y="78"/>
                    <a:pt x="196" y="80"/>
                  </a:cubicBezTo>
                  <a:cubicBezTo>
                    <a:pt x="196" y="85"/>
                    <a:pt x="198" y="85"/>
                    <a:pt x="195" y="87"/>
                  </a:cubicBezTo>
                  <a:cubicBezTo>
                    <a:pt x="195" y="87"/>
                    <a:pt x="195" y="87"/>
                    <a:pt x="194" y="87"/>
                  </a:cubicBezTo>
                  <a:cubicBezTo>
                    <a:pt x="194" y="88"/>
                    <a:pt x="195" y="89"/>
                    <a:pt x="196" y="91"/>
                  </a:cubicBezTo>
                  <a:cubicBezTo>
                    <a:pt x="197" y="90"/>
                    <a:pt x="199" y="89"/>
                    <a:pt x="200" y="89"/>
                  </a:cubicBezTo>
                  <a:cubicBezTo>
                    <a:pt x="202" y="84"/>
                    <a:pt x="200" y="86"/>
                    <a:pt x="200" y="82"/>
                  </a:cubicBezTo>
                  <a:cubicBezTo>
                    <a:pt x="201" y="78"/>
                    <a:pt x="197" y="82"/>
                    <a:pt x="198" y="77"/>
                  </a:cubicBezTo>
                  <a:cubicBezTo>
                    <a:pt x="199" y="76"/>
                    <a:pt x="198" y="77"/>
                    <a:pt x="200" y="77"/>
                  </a:cubicBezTo>
                  <a:cubicBezTo>
                    <a:pt x="200" y="74"/>
                    <a:pt x="200" y="76"/>
                    <a:pt x="199" y="74"/>
                  </a:cubicBezTo>
                  <a:cubicBezTo>
                    <a:pt x="201" y="72"/>
                    <a:pt x="200" y="69"/>
                    <a:pt x="200" y="67"/>
                  </a:cubicBezTo>
                  <a:cubicBezTo>
                    <a:pt x="200" y="65"/>
                    <a:pt x="199" y="66"/>
                    <a:pt x="198" y="65"/>
                  </a:cubicBezTo>
                  <a:cubicBezTo>
                    <a:pt x="197" y="67"/>
                    <a:pt x="197" y="66"/>
                    <a:pt x="195" y="67"/>
                  </a:cubicBezTo>
                  <a:close/>
                  <a:moveTo>
                    <a:pt x="241" y="57"/>
                  </a:moveTo>
                  <a:cubicBezTo>
                    <a:pt x="240" y="56"/>
                    <a:pt x="240" y="56"/>
                    <a:pt x="239" y="56"/>
                  </a:cubicBezTo>
                  <a:cubicBezTo>
                    <a:pt x="238" y="57"/>
                    <a:pt x="238" y="57"/>
                    <a:pt x="238" y="57"/>
                  </a:cubicBezTo>
                  <a:cubicBezTo>
                    <a:pt x="237" y="56"/>
                    <a:pt x="237" y="56"/>
                    <a:pt x="236" y="56"/>
                  </a:cubicBezTo>
                  <a:cubicBezTo>
                    <a:pt x="234" y="57"/>
                    <a:pt x="235" y="57"/>
                    <a:pt x="232" y="57"/>
                  </a:cubicBezTo>
                  <a:cubicBezTo>
                    <a:pt x="230" y="57"/>
                    <a:pt x="221" y="58"/>
                    <a:pt x="220" y="58"/>
                  </a:cubicBezTo>
                  <a:cubicBezTo>
                    <a:pt x="219" y="58"/>
                    <a:pt x="219" y="57"/>
                    <a:pt x="219" y="57"/>
                  </a:cubicBezTo>
                  <a:cubicBezTo>
                    <a:pt x="218" y="58"/>
                    <a:pt x="218" y="58"/>
                    <a:pt x="218" y="58"/>
                  </a:cubicBezTo>
                  <a:cubicBezTo>
                    <a:pt x="216" y="58"/>
                    <a:pt x="216" y="58"/>
                    <a:pt x="215" y="57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12" y="59"/>
                    <a:pt x="212" y="58"/>
                    <a:pt x="211" y="58"/>
                  </a:cubicBezTo>
                  <a:cubicBezTo>
                    <a:pt x="209" y="59"/>
                    <a:pt x="206" y="59"/>
                    <a:pt x="205" y="59"/>
                  </a:cubicBezTo>
                  <a:cubicBezTo>
                    <a:pt x="204" y="58"/>
                    <a:pt x="205" y="58"/>
                    <a:pt x="204" y="58"/>
                  </a:cubicBezTo>
                  <a:cubicBezTo>
                    <a:pt x="203" y="59"/>
                    <a:pt x="203" y="59"/>
                    <a:pt x="203" y="60"/>
                  </a:cubicBezTo>
                  <a:cubicBezTo>
                    <a:pt x="202" y="59"/>
                    <a:pt x="202" y="59"/>
                    <a:pt x="202" y="59"/>
                  </a:cubicBezTo>
                  <a:cubicBezTo>
                    <a:pt x="201" y="62"/>
                    <a:pt x="201" y="60"/>
                    <a:pt x="198" y="62"/>
                  </a:cubicBezTo>
                  <a:cubicBezTo>
                    <a:pt x="197" y="62"/>
                    <a:pt x="196" y="63"/>
                    <a:pt x="195" y="63"/>
                  </a:cubicBezTo>
                  <a:cubicBezTo>
                    <a:pt x="195" y="62"/>
                    <a:pt x="195" y="62"/>
                    <a:pt x="195" y="62"/>
                  </a:cubicBezTo>
                  <a:cubicBezTo>
                    <a:pt x="193" y="62"/>
                    <a:pt x="194" y="62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6" y="64"/>
                    <a:pt x="196" y="64"/>
                    <a:pt x="196" y="64"/>
                  </a:cubicBezTo>
                  <a:cubicBezTo>
                    <a:pt x="198" y="63"/>
                    <a:pt x="198" y="63"/>
                    <a:pt x="200" y="63"/>
                  </a:cubicBezTo>
                  <a:cubicBezTo>
                    <a:pt x="199" y="60"/>
                    <a:pt x="200" y="62"/>
                    <a:pt x="200" y="61"/>
                  </a:cubicBezTo>
                  <a:cubicBezTo>
                    <a:pt x="201" y="62"/>
                    <a:pt x="201" y="62"/>
                    <a:pt x="202" y="62"/>
                  </a:cubicBezTo>
                  <a:cubicBezTo>
                    <a:pt x="202" y="61"/>
                    <a:pt x="202" y="62"/>
                    <a:pt x="203" y="61"/>
                  </a:cubicBezTo>
                  <a:cubicBezTo>
                    <a:pt x="203" y="60"/>
                    <a:pt x="203" y="60"/>
                    <a:pt x="203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2"/>
                    <a:pt x="204" y="62"/>
                    <a:pt x="204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4"/>
                    <a:pt x="205" y="64"/>
                    <a:pt x="204" y="64"/>
                  </a:cubicBezTo>
                  <a:cubicBezTo>
                    <a:pt x="205" y="65"/>
                    <a:pt x="204" y="64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4" y="67"/>
                    <a:pt x="204" y="68"/>
                    <a:pt x="204" y="68"/>
                  </a:cubicBezTo>
                  <a:cubicBezTo>
                    <a:pt x="205" y="68"/>
                    <a:pt x="204" y="68"/>
                    <a:pt x="205" y="68"/>
                  </a:cubicBezTo>
                  <a:cubicBezTo>
                    <a:pt x="206" y="68"/>
                    <a:pt x="205" y="68"/>
                    <a:pt x="205" y="67"/>
                  </a:cubicBezTo>
                  <a:cubicBezTo>
                    <a:pt x="206" y="65"/>
                    <a:pt x="206" y="66"/>
                    <a:pt x="206" y="65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9" y="63"/>
                    <a:pt x="209" y="63"/>
                    <a:pt x="209" y="62"/>
                  </a:cubicBezTo>
                  <a:cubicBezTo>
                    <a:pt x="207" y="62"/>
                    <a:pt x="208" y="63"/>
                    <a:pt x="206" y="63"/>
                  </a:cubicBezTo>
                  <a:cubicBezTo>
                    <a:pt x="205" y="62"/>
                    <a:pt x="207" y="62"/>
                    <a:pt x="205" y="60"/>
                  </a:cubicBezTo>
                  <a:cubicBezTo>
                    <a:pt x="206" y="60"/>
                    <a:pt x="206" y="60"/>
                    <a:pt x="207" y="60"/>
                  </a:cubicBezTo>
                  <a:cubicBezTo>
                    <a:pt x="209" y="60"/>
                    <a:pt x="218" y="59"/>
                    <a:pt x="220" y="59"/>
                  </a:cubicBezTo>
                  <a:cubicBezTo>
                    <a:pt x="221" y="61"/>
                    <a:pt x="220" y="60"/>
                    <a:pt x="221" y="60"/>
                  </a:cubicBezTo>
                  <a:cubicBezTo>
                    <a:pt x="221" y="59"/>
                    <a:pt x="221" y="59"/>
                    <a:pt x="222" y="59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59"/>
                    <a:pt x="222" y="58"/>
                    <a:pt x="225" y="58"/>
                  </a:cubicBezTo>
                  <a:cubicBezTo>
                    <a:pt x="229" y="58"/>
                    <a:pt x="228" y="58"/>
                    <a:pt x="229" y="59"/>
                  </a:cubicBezTo>
                  <a:cubicBezTo>
                    <a:pt x="231" y="57"/>
                    <a:pt x="230" y="58"/>
                    <a:pt x="233" y="58"/>
                  </a:cubicBezTo>
                  <a:cubicBezTo>
                    <a:pt x="235" y="58"/>
                    <a:pt x="233" y="58"/>
                    <a:pt x="235" y="59"/>
                  </a:cubicBezTo>
                  <a:cubicBezTo>
                    <a:pt x="237" y="57"/>
                    <a:pt x="236" y="57"/>
                    <a:pt x="240" y="58"/>
                  </a:cubicBezTo>
                  <a:cubicBezTo>
                    <a:pt x="240" y="60"/>
                    <a:pt x="240" y="62"/>
                    <a:pt x="240" y="63"/>
                  </a:cubicBezTo>
                  <a:cubicBezTo>
                    <a:pt x="241" y="62"/>
                    <a:pt x="241" y="62"/>
                    <a:pt x="241" y="62"/>
                  </a:cubicBezTo>
                  <a:cubicBezTo>
                    <a:pt x="241" y="61"/>
                    <a:pt x="241" y="61"/>
                    <a:pt x="242" y="60"/>
                  </a:cubicBezTo>
                  <a:cubicBezTo>
                    <a:pt x="241" y="59"/>
                    <a:pt x="240" y="59"/>
                    <a:pt x="240" y="58"/>
                  </a:cubicBezTo>
                  <a:cubicBezTo>
                    <a:pt x="242" y="57"/>
                    <a:pt x="244" y="57"/>
                    <a:pt x="245" y="57"/>
                  </a:cubicBezTo>
                  <a:cubicBezTo>
                    <a:pt x="245" y="56"/>
                    <a:pt x="244" y="55"/>
                    <a:pt x="243" y="54"/>
                  </a:cubicBezTo>
                  <a:cubicBezTo>
                    <a:pt x="243" y="55"/>
                    <a:pt x="243" y="55"/>
                    <a:pt x="243" y="55"/>
                  </a:cubicBezTo>
                  <a:cubicBezTo>
                    <a:pt x="243" y="56"/>
                    <a:pt x="242" y="55"/>
                    <a:pt x="241" y="56"/>
                  </a:cubicBezTo>
                  <a:cubicBezTo>
                    <a:pt x="241" y="56"/>
                    <a:pt x="241" y="56"/>
                    <a:pt x="241" y="57"/>
                  </a:cubicBezTo>
                  <a:close/>
                  <a:moveTo>
                    <a:pt x="198" y="189"/>
                  </a:moveTo>
                  <a:cubicBezTo>
                    <a:pt x="198" y="184"/>
                    <a:pt x="197" y="186"/>
                    <a:pt x="197" y="184"/>
                  </a:cubicBezTo>
                  <a:cubicBezTo>
                    <a:pt x="197" y="182"/>
                    <a:pt x="198" y="183"/>
                    <a:pt x="197" y="181"/>
                  </a:cubicBezTo>
                  <a:cubicBezTo>
                    <a:pt x="196" y="181"/>
                    <a:pt x="197" y="180"/>
                    <a:pt x="196" y="182"/>
                  </a:cubicBezTo>
                  <a:cubicBezTo>
                    <a:pt x="195" y="182"/>
                    <a:pt x="195" y="182"/>
                    <a:pt x="194" y="182"/>
                  </a:cubicBezTo>
                  <a:cubicBezTo>
                    <a:pt x="193" y="182"/>
                    <a:pt x="194" y="182"/>
                    <a:pt x="194" y="183"/>
                  </a:cubicBezTo>
                  <a:cubicBezTo>
                    <a:pt x="195" y="183"/>
                    <a:pt x="196" y="182"/>
                    <a:pt x="197" y="185"/>
                  </a:cubicBezTo>
                  <a:cubicBezTo>
                    <a:pt x="196" y="186"/>
                    <a:pt x="195" y="185"/>
                    <a:pt x="193" y="186"/>
                  </a:cubicBezTo>
                  <a:cubicBezTo>
                    <a:pt x="194" y="186"/>
                    <a:pt x="194" y="187"/>
                    <a:pt x="195" y="187"/>
                  </a:cubicBezTo>
                  <a:cubicBezTo>
                    <a:pt x="197" y="187"/>
                    <a:pt x="194" y="186"/>
                    <a:pt x="197" y="187"/>
                  </a:cubicBezTo>
                  <a:cubicBezTo>
                    <a:pt x="197" y="191"/>
                    <a:pt x="195" y="188"/>
                    <a:pt x="194" y="190"/>
                  </a:cubicBezTo>
                  <a:cubicBezTo>
                    <a:pt x="195" y="191"/>
                    <a:pt x="193" y="189"/>
                    <a:pt x="197" y="190"/>
                  </a:cubicBezTo>
                  <a:cubicBezTo>
                    <a:pt x="196" y="192"/>
                    <a:pt x="196" y="191"/>
                    <a:pt x="197" y="194"/>
                  </a:cubicBezTo>
                  <a:cubicBezTo>
                    <a:pt x="197" y="197"/>
                    <a:pt x="197" y="196"/>
                    <a:pt x="194" y="196"/>
                  </a:cubicBezTo>
                  <a:cubicBezTo>
                    <a:pt x="192" y="196"/>
                    <a:pt x="192" y="196"/>
                    <a:pt x="190" y="196"/>
                  </a:cubicBezTo>
                  <a:cubicBezTo>
                    <a:pt x="191" y="197"/>
                    <a:pt x="191" y="196"/>
                    <a:pt x="191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5"/>
                    <a:pt x="190" y="194"/>
                    <a:pt x="188" y="194"/>
                  </a:cubicBezTo>
                  <a:cubicBezTo>
                    <a:pt x="188" y="196"/>
                    <a:pt x="188" y="197"/>
                    <a:pt x="188" y="198"/>
                  </a:cubicBezTo>
                  <a:cubicBezTo>
                    <a:pt x="191" y="199"/>
                    <a:pt x="192" y="198"/>
                    <a:pt x="193" y="197"/>
                  </a:cubicBezTo>
                  <a:cubicBezTo>
                    <a:pt x="194" y="197"/>
                    <a:pt x="193" y="198"/>
                    <a:pt x="197" y="197"/>
                  </a:cubicBezTo>
                  <a:cubicBezTo>
                    <a:pt x="197" y="197"/>
                    <a:pt x="197" y="196"/>
                    <a:pt x="197" y="197"/>
                  </a:cubicBezTo>
                  <a:cubicBezTo>
                    <a:pt x="197" y="199"/>
                    <a:pt x="197" y="197"/>
                    <a:pt x="197" y="198"/>
                  </a:cubicBezTo>
                  <a:cubicBezTo>
                    <a:pt x="198" y="198"/>
                    <a:pt x="199" y="198"/>
                    <a:pt x="200" y="198"/>
                  </a:cubicBezTo>
                  <a:cubicBezTo>
                    <a:pt x="202" y="198"/>
                    <a:pt x="202" y="198"/>
                    <a:pt x="202" y="197"/>
                  </a:cubicBezTo>
                  <a:cubicBezTo>
                    <a:pt x="200" y="197"/>
                    <a:pt x="200" y="197"/>
                    <a:pt x="197" y="197"/>
                  </a:cubicBezTo>
                  <a:cubicBezTo>
                    <a:pt x="198" y="195"/>
                    <a:pt x="199" y="195"/>
                    <a:pt x="198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4"/>
                    <a:pt x="200" y="193"/>
                    <a:pt x="199" y="194"/>
                  </a:cubicBezTo>
                  <a:cubicBezTo>
                    <a:pt x="200" y="194"/>
                    <a:pt x="200" y="194"/>
                    <a:pt x="202" y="194"/>
                  </a:cubicBezTo>
                  <a:cubicBezTo>
                    <a:pt x="201" y="181"/>
                    <a:pt x="201" y="181"/>
                    <a:pt x="201" y="181"/>
                  </a:cubicBezTo>
                  <a:cubicBezTo>
                    <a:pt x="201" y="178"/>
                    <a:pt x="202" y="176"/>
                    <a:pt x="201" y="174"/>
                  </a:cubicBezTo>
                  <a:cubicBezTo>
                    <a:pt x="202" y="172"/>
                    <a:pt x="202" y="168"/>
                    <a:pt x="201" y="165"/>
                  </a:cubicBezTo>
                  <a:cubicBezTo>
                    <a:pt x="199" y="165"/>
                    <a:pt x="197" y="165"/>
                    <a:pt x="196" y="166"/>
                  </a:cubicBezTo>
                  <a:cubicBezTo>
                    <a:pt x="195" y="168"/>
                    <a:pt x="196" y="169"/>
                    <a:pt x="196" y="171"/>
                  </a:cubicBezTo>
                  <a:cubicBezTo>
                    <a:pt x="194" y="171"/>
                    <a:pt x="194" y="171"/>
                    <a:pt x="194" y="171"/>
                  </a:cubicBezTo>
                  <a:cubicBezTo>
                    <a:pt x="193" y="173"/>
                    <a:pt x="193" y="171"/>
                    <a:pt x="193" y="173"/>
                  </a:cubicBezTo>
                  <a:cubicBezTo>
                    <a:pt x="196" y="172"/>
                    <a:pt x="196" y="172"/>
                    <a:pt x="196" y="172"/>
                  </a:cubicBezTo>
                  <a:cubicBezTo>
                    <a:pt x="196" y="174"/>
                    <a:pt x="196" y="174"/>
                    <a:pt x="196" y="174"/>
                  </a:cubicBezTo>
                  <a:cubicBezTo>
                    <a:pt x="196" y="174"/>
                    <a:pt x="196" y="176"/>
                    <a:pt x="196" y="175"/>
                  </a:cubicBezTo>
                  <a:cubicBezTo>
                    <a:pt x="196" y="175"/>
                    <a:pt x="196" y="175"/>
                    <a:pt x="195" y="175"/>
                  </a:cubicBezTo>
                  <a:cubicBezTo>
                    <a:pt x="197" y="176"/>
                    <a:pt x="196" y="175"/>
                    <a:pt x="197" y="176"/>
                  </a:cubicBezTo>
                  <a:cubicBezTo>
                    <a:pt x="196" y="178"/>
                    <a:pt x="196" y="179"/>
                    <a:pt x="197" y="180"/>
                  </a:cubicBezTo>
                  <a:cubicBezTo>
                    <a:pt x="197" y="179"/>
                    <a:pt x="197" y="179"/>
                    <a:pt x="197" y="179"/>
                  </a:cubicBezTo>
                  <a:cubicBezTo>
                    <a:pt x="198" y="178"/>
                    <a:pt x="197" y="179"/>
                    <a:pt x="197" y="178"/>
                  </a:cubicBezTo>
                  <a:cubicBezTo>
                    <a:pt x="197" y="176"/>
                    <a:pt x="197" y="177"/>
                    <a:pt x="198" y="176"/>
                  </a:cubicBezTo>
                  <a:cubicBezTo>
                    <a:pt x="197" y="175"/>
                    <a:pt x="197" y="177"/>
                    <a:pt x="197" y="175"/>
                  </a:cubicBezTo>
                  <a:cubicBezTo>
                    <a:pt x="196" y="173"/>
                    <a:pt x="197" y="175"/>
                    <a:pt x="197" y="173"/>
                  </a:cubicBezTo>
                  <a:cubicBezTo>
                    <a:pt x="196" y="171"/>
                    <a:pt x="197" y="172"/>
                    <a:pt x="197" y="171"/>
                  </a:cubicBezTo>
                  <a:cubicBezTo>
                    <a:pt x="197" y="170"/>
                    <a:pt x="197" y="170"/>
                    <a:pt x="197" y="169"/>
                  </a:cubicBezTo>
                  <a:cubicBezTo>
                    <a:pt x="198" y="168"/>
                    <a:pt x="197" y="169"/>
                    <a:pt x="198" y="169"/>
                  </a:cubicBezTo>
                  <a:cubicBezTo>
                    <a:pt x="199" y="174"/>
                    <a:pt x="198" y="171"/>
                    <a:pt x="198" y="174"/>
                  </a:cubicBezTo>
                  <a:cubicBezTo>
                    <a:pt x="199" y="175"/>
                    <a:pt x="198" y="174"/>
                    <a:pt x="199" y="175"/>
                  </a:cubicBezTo>
                  <a:cubicBezTo>
                    <a:pt x="199" y="188"/>
                    <a:pt x="199" y="188"/>
                    <a:pt x="199" y="188"/>
                  </a:cubicBezTo>
                  <a:cubicBezTo>
                    <a:pt x="199" y="192"/>
                    <a:pt x="198" y="192"/>
                    <a:pt x="198" y="190"/>
                  </a:cubicBezTo>
                  <a:cubicBezTo>
                    <a:pt x="198" y="190"/>
                    <a:pt x="198" y="189"/>
                    <a:pt x="198" y="189"/>
                  </a:cubicBezTo>
                  <a:close/>
                  <a:moveTo>
                    <a:pt x="223" y="84"/>
                  </a:moveTo>
                  <a:cubicBezTo>
                    <a:pt x="229" y="84"/>
                    <a:pt x="229" y="84"/>
                    <a:pt x="229" y="84"/>
                  </a:cubicBezTo>
                  <a:cubicBezTo>
                    <a:pt x="228" y="86"/>
                    <a:pt x="227" y="85"/>
                    <a:pt x="226" y="85"/>
                  </a:cubicBezTo>
                  <a:cubicBezTo>
                    <a:pt x="224" y="85"/>
                    <a:pt x="223" y="86"/>
                    <a:pt x="223" y="84"/>
                  </a:cubicBezTo>
                  <a:close/>
                  <a:moveTo>
                    <a:pt x="228" y="70"/>
                  </a:moveTo>
                  <a:cubicBezTo>
                    <a:pt x="228" y="74"/>
                    <a:pt x="228" y="76"/>
                    <a:pt x="228" y="76"/>
                  </a:cubicBezTo>
                  <a:cubicBezTo>
                    <a:pt x="228" y="78"/>
                    <a:pt x="228" y="78"/>
                    <a:pt x="228" y="79"/>
                  </a:cubicBezTo>
                  <a:cubicBezTo>
                    <a:pt x="228" y="80"/>
                    <a:pt x="228" y="81"/>
                    <a:pt x="229" y="82"/>
                  </a:cubicBezTo>
                  <a:cubicBezTo>
                    <a:pt x="226" y="82"/>
                    <a:pt x="228" y="83"/>
                    <a:pt x="225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6" y="75"/>
                  </a:cubicBezTo>
                  <a:cubicBezTo>
                    <a:pt x="226" y="75"/>
                    <a:pt x="226" y="71"/>
                    <a:pt x="226" y="71"/>
                  </a:cubicBezTo>
                  <a:cubicBezTo>
                    <a:pt x="226" y="71"/>
                    <a:pt x="221" y="69"/>
                    <a:pt x="223" y="75"/>
                  </a:cubicBezTo>
                  <a:cubicBezTo>
                    <a:pt x="223" y="77"/>
                    <a:pt x="223" y="76"/>
                    <a:pt x="223" y="77"/>
                  </a:cubicBezTo>
                  <a:cubicBezTo>
                    <a:pt x="222" y="79"/>
                    <a:pt x="222" y="81"/>
                    <a:pt x="223" y="82"/>
                  </a:cubicBezTo>
                  <a:cubicBezTo>
                    <a:pt x="220" y="82"/>
                    <a:pt x="218" y="82"/>
                    <a:pt x="217" y="84"/>
                  </a:cubicBezTo>
                  <a:cubicBezTo>
                    <a:pt x="217" y="85"/>
                    <a:pt x="218" y="85"/>
                    <a:pt x="218" y="87"/>
                  </a:cubicBezTo>
                  <a:cubicBezTo>
                    <a:pt x="220" y="87"/>
                    <a:pt x="219" y="86"/>
                    <a:pt x="220" y="87"/>
                  </a:cubicBezTo>
                  <a:cubicBezTo>
                    <a:pt x="221" y="87"/>
                    <a:pt x="219" y="88"/>
                    <a:pt x="222" y="87"/>
                  </a:cubicBezTo>
                  <a:cubicBezTo>
                    <a:pt x="222" y="87"/>
                    <a:pt x="221" y="87"/>
                    <a:pt x="223" y="86"/>
                  </a:cubicBezTo>
                  <a:cubicBezTo>
                    <a:pt x="224" y="86"/>
                    <a:pt x="225" y="86"/>
                    <a:pt x="225" y="86"/>
                  </a:cubicBezTo>
                  <a:cubicBezTo>
                    <a:pt x="229" y="86"/>
                    <a:pt x="229" y="86"/>
                    <a:pt x="232" y="87"/>
                  </a:cubicBezTo>
                  <a:cubicBezTo>
                    <a:pt x="237" y="83"/>
                    <a:pt x="237" y="83"/>
                    <a:pt x="237" y="83"/>
                  </a:cubicBezTo>
                  <a:cubicBezTo>
                    <a:pt x="235" y="81"/>
                    <a:pt x="235" y="81"/>
                    <a:pt x="235" y="81"/>
                  </a:cubicBezTo>
                  <a:cubicBezTo>
                    <a:pt x="233" y="82"/>
                    <a:pt x="233" y="82"/>
                    <a:pt x="232" y="82"/>
                  </a:cubicBezTo>
                  <a:cubicBezTo>
                    <a:pt x="232" y="80"/>
                    <a:pt x="232" y="78"/>
                    <a:pt x="232" y="76"/>
                  </a:cubicBezTo>
                  <a:cubicBezTo>
                    <a:pt x="231" y="75"/>
                    <a:pt x="232" y="72"/>
                    <a:pt x="232" y="70"/>
                  </a:cubicBezTo>
                  <a:cubicBezTo>
                    <a:pt x="228" y="70"/>
                    <a:pt x="228" y="70"/>
                    <a:pt x="228" y="70"/>
                  </a:cubicBezTo>
                  <a:close/>
                  <a:moveTo>
                    <a:pt x="153" y="190"/>
                  </a:moveTo>
                  <a:cubicBezTo>
                    <a:pt x="156" y="190"/>
                    <a:pt x="156" y="190"/>
                    <a:pt x="156" y="190"/>
                  </a:cubicBezTo>
                  <a:cubicBezTo>
                    <a:pt x="156" y="191"/>
                    <a:pt x="156" y="191"/>
                    <a:pt x="156" y="191"/>
                  </a:cubicBezTo>
                  <a:cubicBezTo>
                    <a:pt x="155" y="192"/>
                    <a:pt x="154" y="193"/>
                    <a:pt x="153" y="192"/>
                  </a:cubicBezTo>
                  <a:cubicBezTo>
                    <a:pt x="153" y="190"/>
                    <a:pt x="153" y="190"/>
                    <a:pt x="153" y="190"/>
                  </a:cubicBezTo>
                  <a:close/>
                  <a:moveTo>
                    <a:pt x="147" y="187"/>
                  </a:moveTo>
                  <a:cubicBezTo>
                    <a:pt x="147" y="187"/>
                    <a:pt x="148" y="187"/>
                    <a:pt x="148" y="187"/>
                  </a:cubicBezTo>
                  <a:cubicBezTo>
                    <a:pt x="151" y="189"/>
                    <a:pt x="145" y="192"/>
                    <a:pt x="146" y="188"/>
                  </a:cubicBezTo>
                  <a:cubicBezTo>
                    <a:pt x="147" y="188"/>
                    <a:pt x="145" y="188"/>
                    <a:pt x="147" y="187"/>
                  </a:cubicBezTo>
                  <a:close/>
                  <a:moveTo>
                    <a:pt x="160" y="179"/>
                  </a:moveTo>
                  <a:cubicBezTo>
                    <a:pt x="160" y="177"/>
                    <a:pt x="160" y="175"/>
                    <a:pt x="160" y="173"/>
                  </a:cubicBezTo>
                  <a:cubicBezTo>
                    <a:pt x="160" y="173"/>
                    <a:pt x="160" y="172"/>
                    <a:pt x="159" y="172"/>
                  </a:cubicBezTo>
                  <a:cubicBezTo>
                    <a:pt x="157" y="169"/>
                    <a:pt x="156" y="172"/>
                    <a:pt x="155" y="173"/>
                  </a:cubicBezTo>
                  <a:cubicBezTo>
                    <a:pt x="154" y="173"/>
                    <a:pt x="155" y="173"/>
                    <a:pt x="153" y="173"/>
                  </a:cubicBezTo>
                  <a:cubicBezTo>
                    <a:pt x="155" y="175"/>
                    <a:pt x="158" y="172"/>
                    <a:pt x="158" y="177"/>
                  </a:cubicBezTo>
                  <a:cubicBezTo>
                    <a:pt x="157" y="179"/>
                    <a:pt x="157" y="178"/>
                    <a:pt x="158" y="179"/>
                  </a:cubicBezTo>
                  <a:cubicBezTo>
                    <a:pt x="159" y="181"/>
                    <a:pt x="158" y="187"/>
                    <a:pt x="158" y="189"/>
                  </a:cubicBezTo>
                  <a:cubicBezTo>
                    <a:pt x="158" y="191"/>
                    <a:pt x="159" y="193"/>
                    <a:pt x="157" y="193"/>
                  </a:cubicBezTo>
                  <a:cubicBezTo>
                    <a:pt x="156" y="193"/>
                    <a:pt x="157" y="192"/>
                    <a:pt x="157" y="190"/>
                  </a:cubicBezTo>
                  <a:cubicBezTo>
                    <a:pt x="157" y="189"/>
                    <a:pt x="157" y="189"/>
                    <a:pt x="157" y="189"/>
                  </a:cubicBezTo>
                  <a:cubicBezTo>
                    <a:pt x="157" y="189"/>
                    <a:pt x="157" y="189"/>
                    <a:pt x="157" y="189"/>
                  </a:cubicBezTo>
                  <a:cubicBezTo>
                    <a:pt x="157" y="188"/>
                    <a:pt x="155" y="189"/>
                    <a:pt x="155" y="189"/>
                  </a:cubicBezTo>
                  <a:cubicBezTo>
                    <a:pt x="153" y="189"/>
                    <a:pt x="153" y="189"/>
                    <a:pt x="153" y="187"/>
                  </a:cubicBezTo>
                  <a:cubicBezTo>
                    <a:pt x="153" y="185"/>
                    <a:pt x="152" y="183"/>
                    <a:pt x="153" y="182"/>
                  </a:cubicBezTo>
                  <a:cubicBezTo>
                    <a:pt x="153" y="180"/>
                    <a:pt x="153" y="181"/>
                    <a:pt x="154" y="180"/>
                  </a:cubicBezTo>
                  <a:cubicBezTo>
                    <a:pt x="154" y="180"/>
                    <a:pt x="155" y="180"/>
                    <a:pt x="156" y="181"/>
                  </a:cubicBezTo>
                  <a:cubicBezTo>
                    <a:pt x="157" y="183"/>
                    <a:pt x="154" y="182"/>
                    <a:pt x="154" y="184"/>
                  </a:cubicBezTo>
                  <a:cubicBezTo>
                    <a:pt x="155" y="184"/>
                    <a:pt x="155" y="184"/>
                    <a:pt x="156" y="184"/>
                  </a:cubicBezTo>
                  <a:cubicBezTo>
                    <a:pt x="156" y="186"/>
                    <a:pt x="155" y="186"/>
                    <a:pt x="154" y="187"/>
                  </a:cubicBezTo>
                  <a:cubicBezTo>
                    <a:pt x="157" y="187"/>
                    <a:pt x="154" y="187"/>
                    <a:pt x="157" y="188"/>
                  </a:cubicBezTo>
                  <a:cubicBezTo>
                    <a:pt x="157" y="186"/>
                    <a:pt x="157" y="184"/>
                    <a:pt x="157" y="182"/>
                  </a:cubicBezTo>
                  <a:cubicBezTo>
                    <a:pt x="157" y="179"/>
                    <a:pt x="157" y="179"/>
                    <a:pt x="156" y="175"/>
                  </a:cubicBezTo>
                  <a:cubicBezTo>
                    <a:pt x="155" y="176"/>
                    <a:pt x="155" y="176"/>
                    <a:pt x="155" y="176"/>
                  </a:cubicBezTo>
                  <a:cubicBezTo>
                    <a:pt x="155" y="176"/>
                    <a:pt x="155" y="176"/>
                    <a:pt x="155" y="176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4" y="177"/>
                    <a:pt x="154" y="177"/>
                    <a:pt x="154" y="177"/>
                  </a:cubicBezTo>
                  <a:cubicBezTo>
                    <a:pt x="155" y="178"/>
                    <a:pt x="156" y="176"/>
                    <a:pt x="156" y="178"/>
                  </a:cubicBezTo>
                  <a:cubicBezTo>
                    <a:pt x="155" y="179"/>
                    <a:pt x="152" y="181"/>
                    <a:pt x="152" y="179"/>
                  </a:cubicBezTo>
                  <a:cubicBezTo>
                    <a:pt x="152" y="178"/>
                    <a:pt x="153" y="177"/>
                    <a:pt x="153" y="177"/>
                  </a:cubicBezTo>
                  <a:cubicBezTo>
                    <a:pt x="153" y="177"/>
                    <a:pt x="152" y="173"/>
                    <a:pt x="152" y="172"/>
                  </a:cubicBezTo>
                  <a:cubicBezTo>
                    <a:pt x="150" y="172"/>
                    <a:pt x="150" y="172"/>
                    <a:pt x="150" y="172"/>
                  </a:cubicBezTo>
                  <a:cubicBezTo>
                    <a:pt x="148" y="172"/>
                    <a:pt x="149" y="173"/>
                    <a:pt x="147" y="174"/>
                  </a:cubicBezTo>
                  <a:cubicBezTo>
                    <a:pt x="147" y="174"/>
                    <a:pt x="147" y="174"/>
                    <a:pt x="147" y="175"/>
                  </a:cubicBezTo>
                  <a:cubicBezTo>
                    <a:pt x="146" y="175"/>
                    <a:pt x="147" y="174"/>
                    <a:pt x="147" y="175"/>
                  </a:cubicBezTo>
                  <a:cubicBezTo>
                    <a:pt x="147" y="175"/>
                    <a:pt x="147" y="175"/>
                    <a:pt x="147" y="175"/>
                  </a:cubicBezTo>
                  <a:cubicBezTo>
                    <a:pt x="148" y="175"/>
                    <a:pt x="148" y="175"/>
                    <a:pt x="148" y="175"/>
                  </a:cubicBezTo>
                  <a:cubicBezTo>
                    <a:pt x="149" y="177"/>
                    <a:pt x="148" y="177"/>
                    <a:pt x="147" y="178"/>
                  </a:cubicBezTo>
                  <a:cubicBezTo>
                    <a:pt x="147" y="178"/>
                    <a:pt x="147" y="178"/>
                    <a:pt x="147" y="178"/>
                  </a:cubicBezTo>
                  <a:cubicBezTo>
                    <a:pt x="148" y="178"/>
                    <a:pt x="149" y="178"/>
                    <a:pt x="150" y="179"/>
                  </a:cubicBezTo>
                  <a:cubicBezTo>
                    <a:pt x="151" y="180"/>
                    <a:pt x="151" y="192"/>
                    <a:pt x="151" y="194"/>
                  </a:cubicBezTo>
                  <a:cubicBezTo>
                    <a:pt x="149" y="194"/>
                    <a:pt x="149" y="194"/>
                    <a:pt x="149" y="194"/>
                  </a:cubicBezTo>
                  <a:cubicBezTo>
                    <a:pt x="150" y="192"/>
                    <a:pt x="150" y="182"/>
                    <a:pt x="149" y="180"/>
                  </a:cubicBezTo>
                  <a:cubicBezTo>
                    <a:pt x="149" y="180"/>
                    <a:pt x="148" y="180"/>
                    <a:pt x="148" y="180"/>
                  </a:cubicBezTo>
                  <a:cubicBezTo>
                    <a:pt x="146" y="181"/>
                    <a:pt x="147" y="180"/>
                    <a:pt x="147" y="181"/>
                  </a:cubicBezTo>
                  <a:cubicBezTo>
                    <a:pt x="148" y="182"/>
                    <a:pt x="149" y="181"/>
                    <a:pt x="149" y="183"/>
                  </a:cubicBezTo>
                  <a:cubicBezTo>
                    <a:pt x="146" y="183"/>
                    <a:pt x="146" y="183"/>
                    <a:pt x="146" y="183"/>
                  </a:cubicBezTo>
                  <a:cubicBezTo>
                    <a:pt x="147" y="185"/>
                    <a:pt x="148" y="184"/>
                    <a:pt x="149" y="185"/>
                  </a:cubicBezTo>
                  <a:cubicBezTo>
                    <a:pt x="149" y="186"/>
                    <a:pt x="148" y="187"/>
                    <a:pt x="146" y="187"/>
                  </a:cubicBezTo>
                  <a:cubicBezTo>
                    <a:pt x="145" y="185"/>
                    <a:pt x="146" y="186"/>
                    <a:pt x="146" y="185"/>
                  </a:cubicBezTo>
                  <a:cubicBezTo>
                    <a:pt x="146" y="184"/>
                    <a:pt x="146" y="184"/>
                    <a:pt x="146" y="183"/>
                  </a:cubicBezTo>
                  <a:cubicBezTo>
                    <a:pt x="145" y="181"/>
                    <a:pt x="146" y="178"/>
                    <a:pt x="146" y="177"/>
                  </a:cubicBezTo>
                  <a:cubicBezTo>
                    <a:pt x="145" y="176"/>
                    <a:pt x="146" y="175"/>
                    <a:pt x="145" y="173"/>
                  </a:cubicBezTo>
                  <a:cubicBezTo>
                    <a:pt x="144" y="173"/>
                    <a:pt x="142" y="173"/>
                    <a:pt x="142" y="174"/>
                  </a:cubicBezTo>
                  <a:cubicBezTo>
                    <a:pt x="142" y="177"/>
                    <a:pt x="141" y="176"/>
                    <a:pt x="143" y="176"/>
                  </a:cubicBezTo>
                  <a:cubicBezTo>
                    <a:pt x="141" y="178"/>
                    <a:pt x="142" y="178"/>
                    <a:pt x="142" y="180"/>
                  </a:cubicBezTo>
                  <a:cubicBezTo>
                    <a:pt x="142" y="179"/>
                    <a:pt x="142" y="179"/>
                    <a:pt x="142" y="179"/>
                  </a:cubicBezTo>
                  <a:cubicBezTo>
                    <a:pt x="142" y="179"/>
                    <a:pt x="143" y="179"/>
                    <a:pt x="143" y="179"/>
                  </a:cubicBezTo>
                  <a:cubicBezTo>
                    <a:pt x="143" y="178"/>
                    <a:pt x="142" y="179"/>
                    <a:pt x="143" y="178"/>
                  </a:cubicBezTo>
                  <a:cubicBezTo>
                    <a:pt x="144" y="179"/>
                    <a:pt x="143" y="178"/>
                    <a:pt x="143" y="180"/>
                  </a:cubicBezTo>
                  <a:cubicBezTo>
                    <a:pt x="143" y="181"/>
                    <a:pt x="144" y="183"/>
                    <a:pt x="144" y="183"/>
                  </a:cubicBezTo>
                  <a:cubicBezTo>
                    <a:pt x="144" y="190"/>
                    <a:pt x="144" y="190"/>
                    <a:pt x="144" y="190"/>
                  </a:cubicBezTo>
                  <a:cubicBezTo>
                    <a:pt x="144" y="191"/>
                    <a:pt x="145" y="192"/>
                    <a:pt x="145" y="193"/>
                  </a:cubicBezTo>
                  <a:cubicBezTo>
                    <a:pt x="145" y="196"/>
                    <a:pt x="142" y="193"/>
                    <a:pt x="142" y="198"/>
                  </a:cubicBezTo>
                  <a:cubicBezTo>
                    <a:pt x="142" y="199"/>
                    <a:pt x="142" y="199"/>
                    <a:pt x="142" y="201"/>
                  </a:cubicBezTo>
                  <a:cubicBezTo>
                    <a:pt x="145" y="201"/>
                    <a:pt x="145" y="201"/>
                    <a:pt x="145" y="201"/>
                  </a:cubicBezTo>
                  <a:cubicBezTo>
                    <a:pt x="144" y="200"/>
                    <a:pt x="144" y="200"/>
                    <a:pt x="143" y="199"/>
                  </a:cubicBezTo>
                  <a:cubicBezTo>
                    <a:pt x="145" y="199"/>
                    <a:pt x="144" y="200"/>
                    <a:pt x="146" y="199"/>
                  </a:cubicBezTo>
                  <a:cubicBezTo>
                    <a:pt x="145" y="198"/>
                    <a:pt x="145" y="199"/>
                    <a:pt x="144" y="198"/>
                  </a:cubicBezTo>
                  <a:cubicBezTo>
                    <a:pt x="144" y="196"/>
                    <a:pt x="144" y="196"/>
                    <a:pt x="144" y="196"/>
                  </a:cubicBezTo>
                  <a:cubicBezTo>
                    <a:pt x="145" y="196"/>
                    <a:pt x="147" y="199"/>
                    <a:pt x="147" y="196"/>
                  </a:cubicBezTo>
                  <a:cubicBezTo>
                    <a:pt x="147" y="196"/>
                    <a:pt x="147" y="196"/>
                    <a:pt x="147" y="196"/>
                  </a:cubicBezTo>
                  <a:cubicBezTo>
                    <a:pt x="147" y="196"/>
                    <a:pt x="146" y="195"/>
                    <a:pt x="146" y="193"/>
                  </a:cubicBezTo>
                  <a:cubicBezTo>
                    <a:pt x="146" y="192"/>
                    <a:pt x="146" y="193"/>
                    <a:pt x="146" y="192"/>
                  </a:cubicBezTo>
                  <a:cubicBezTo>
                    <a:pt x="146" y="189"/>
                    <a:pt x="149" y="191"/>
                    <a:pt x="149" y="192"/>
                  </a:cubicBezTo>
                  <a:cubicBezTo>
                    <a:pt x="148" y="193"/>
                    <a:pt x="148" y="192"/>
                    <a:pt x="147" y="193"/>
                  </a:cubicBezTo>
                  <a:cubicBezTo>
                    <a:pt x="148" y="194"/>
                    <a:pt x="148" y="194"/>
                    <a:pt x="149" y="194"/>
                  </a:cubicBezTo>
                  <a:cubicBezTo>
                    <a:pt x="149" y="195"/>
                    <a:pt x="149" y="196"/>
                    <a:pt x="149" y="197"/>
                  </a:cubicBezTo>
                  <a:cubicBezTo>
                    <a:pt x="149" y="200"/>
                    <a:pt x="149" y="199"/>
                    <a:pt x="148" y="199"/>
                  </a:cubicBezTo>
                  <a:cubicBezTo>
                    <a:pt x="147" y="199"/>
                    <a:pt x="147" y="198"/>
                    <a:pt x="146" y="199"/>
                  </a:cubicBezTo>
                  <a:cubicBezTo>
                    <a:pt x="148" y="200"/>
                    <a:pt x="147" y="199"/>
                    <a:pt x="148" y="200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49" y="200"/>
                    <a:pt x="149" y="200"/>
                    <a:pt x="149" y="200"/>
                  </a:cubicBezTo>
                  <a:cubicBezTo>
                    <a:pt x="150" y="200"/>
                    <a:pt x="149" y="200"/>
                    <a:pt x="150" y="200"/>
                  </a:cubicBezTo>
                  <a:cubicBezTo>
                    <a:pt x="151" y="200"/>
                    <a:pt x="152" y="200"/>
                    <a:pt x="153" y="199"/>
                  </a:cubicBezTo>
                  <a:cubicBezTo>
                    <a:pt x="154" y="199"/>
                    <a:pt x="154" y="199"/>
                    <a:pt x="155" y="199"/>
                  </a:cubicBezTo>
                  <a:cubicBezTo>
                    <a:pt x="154" y="198"/>
                    <a:pt x="154" y="199"/>
                    <a:pt x="153" y="198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3" y="198"/>
                    <a:pt x="153" y="198"/>
                    <a:pt x="153" y="198"/>
                  </a:cubicBezTo>
                  <a:cubicBezTo>
                    <a:pt x="153" y="198"/>
                    <a:pt x="152" y="198"/>
                    <a:pt x="152" y="198"/>
                  </a:cubicBezTo>
                  <a:cubicBezTo>
                    <a:pt x="152" y="198"/>
                    <a:pt x="152" y="198"/>
                    <a:pt x="151" y="198"/>
                  </a:cubicBezTo>
                  <a:cubicBezTo>
                    <a:pt x="151" y="199"/>
                    <a:pt x="153" y="200"/>
                    <a:pt x="150" y="199"/>
                  </a:cubicBezTo>
                  <a:cubicBezTo>
                    <a:pt x="151" y="198"/>
                    <a:pt x="149" y="196"/>
                    <a:pt x="152" y="197"/>
                  </a:cubicBezTo>
                  <a:cubicBezTo>
                    <a:pt x="153" y="197"/>
                    <a:pt x="154" y="196"/>
                    <a:pt x="156" y="196"/>
                  </a:cubicBezTo>
                  <a:cubicBezTo>
                    <a:pt x="156" y="201"/>
                    <a:pt x="156" y="200"/>
                    <a:pt x="162" y="199"/>
                  </a:cubicBezTo>
                  <a:cubicBezTo>
                    <a:pt x="161" y="197"/>
                    <a:pt x="161" y="199"/>
                    <a:pt x="159" y="199"/>
                  </a:cubicBezTo>
                  <a:cubicBezTo>
                    <a:pt x="159" y="199"/>
                    <a:pt x="158" y="199"/>
                    <a:pt x="158" y="199"/>
                  </a:cubicBezTo>
                  <a:cubicBezTo>
                    <a:pt x="159" y="197"/>
                    <a:pt x="158" y="199"/>
                    <a:pt x="160" y="198"/>
                  </a:cubicBezTo>
                  <a:cubicBezTo>
                    <a:pt x="158" y="197"/>
                    <a:pt x="158" y="197"/>
                    <a:pt x="158" y="197"/>
                  </a:cubicBezTo>
                  <a:cubicBezTo>
                    <a:pt x="158" y="196"/>
                    <a:pt x="158" y="196"/>
                    <a:pt x="157" y="195"/>
                  </a:cubicBezTo>
                  <a:cubicBezTo>
                    <a:pt x="159" y="195"/>
                    <a:pt x="159" y="195"/>
                    <a:pt x="160" y="195"/>
                  </a:cubicBezTo>
                  <a:cubicBezTo>
                    <a:pt x="161" y="192"/>
                    <a:pt x="160" y="189"/>
                    <a:pt x="160" y="186"/>
                  </a:cubicBezTo>
                  <a:cubicBezTo>
                    <a:pt x="160" y="179"/>
                    <a:pt x="159" y="181"/>
                    <a:pt x="163" y="179"/>
                  </a:cubicBezTo>
                  <a:cubicBezTo>
                    <a:pt x="163" y="180"/>
                    <a:pt x="163" y="180"/>
                    <a:pt x="163" y="181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3" y="181"/>
                    <a:pt x="163" y="181"/>
                    <a:pt x="163" y="181"/>
                  </a:cubicBezTo>
                  <a:cubicBezTo>
                    <a:pt x="163" y="182"/>
                    <a:pt x="162" y="182"/>
                    <a:pt x="161" y="182"/>
                  </a:cubicBezTo>
                  <a:cubicBezTo>
                    <a:pt x="162" y="184"/>
                    <a:pt x="162" y="181"/>
                    <a:pt x="163" y="183"/>
                  </a:cubicBezTo>
                  <a:cubicBezTo>
                    <a:pt x="164" y="185"/>
                    <a:pt x="162" y="185"/>
                    <a:pt x="161" y="186"/>
                  </a:cubicBezTo>
                  <a:cubicBezTo>
                    <a:pt x="162" y="187"/>
                    <a:pt x="162" y="186"/>
                    <a:pt x="163" y="186"/>
                  </a:cubicBezTo>
                  <a:cubicBezTo>
                    <a:pt x="163" y="189"/>
                    <a:pt x="163" y="188"/>
                    <a:pt x="162" y="189"/>
                  </a:cubicBezTo>
                  <a:cubicBezTo>
                    <a:pt x="163" y="190"/>
                    <a:pt x="163" y="189"/>
                    <a:pt x="163" y="191"/>
                  </a:cubicBezTo>
                  <a:cubicBezTo>
                    <a:pt x="163" y="192"/>
                    <a:pt x="162" y="192"/>
                    <a:pt x="162" y="193"/>
                  </a:cubicBezTo>
                  <a:cubicBezTo>
                    <a:pt x="164" y="193"/>
                    <a:pt x="164" y="193"/>
                    <a:pt x="164" y="193"/>
                  </a:cubicBezTo>
                  <a:cubicBezTo>
                    <a:pt x="165" y="190"/>
                    <a:pt x="164" y="185"/>
                    <a:pt x="164" y="182"/>
                  </a:cubicBezTo>
                  <a:cubicBezTo>
                    <a:pt x="164" y="181"/>
                    <a:pt x="164" y="180"/>
                    <a:pt x="164" y="179"/>
                  </a:cubicBezTo>
                  <a:cubicBezTo>
                    <a:pt x="163" y="178"/>
                    <a:pt x="161" y="179"/>
                    <a:pt x="160" y="179"/>
                  </a:cubicBezTo>
                  <a:close/>
                  <a:moveTo>
                    <a:pt x="230" y="137"/>
                  </a:moveTo>
                  <a:cubicBezTo>
                    <a:pt x="231" y="137"/>
                    <a:pt x="231" y="137"/>
                    <a:pt x="231" y="136"/>
                  </a:cubicBezTo>
                  <a:cubicBezTo>
                    <a:pt x="231" y="136"/>
                    <a:pt x="231" y="136"/>
                    <a:pt x="232" y="136"/>
                  </a:cubicBezTo>
                  <a:cubicBezTo>
                    <a:pt x="232" y="136"/>
                    <a:pt x="232" y="136"/>
                    <a:pt x="232" y="136"/>
                  </a:cubicBezTo>
                  <a:cubicBezTo>
                    <a:pt x="233" y="136"/>
                    <a:pt x="233" y="136"/>
                    <a:pt x="233" y="137"/>
                  </a:cubicBezTo>
                  <a:cubicBezTo>
                    <a:pt x="232" y="137"/>
                    <a:pt x="233" y="136"/>
                    <a:pt x="231" y="138"/>
                  </a:cubicBezTo>
                  <a:cubicBezTo>
                    <a:pt x="230" y="137"/>
                    <a:pt x="230" y="137"/>
                    <a:pt x="230" y="137"/>
                  </a:cubicBezTo>
                  <a:close/>
                  <a:moveTo>
                    <a:pt x="256" y="129"/>
                  </a:moveTo>
                  <a:cubicBezTo>
                    <a:pt x="256" y="133"/>
                    <a:pt x="256" y="133"/>
                    <a:pt x="256" y="133"/>
                  </a:cubicBezTo>
                  <a:cubicBezTo>
                    <a:pt x="254" y="134"/>
                    <a:pt x="253" y="134"/>
                    <a:pt x="251" y="133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6" y="129"/>
                    <a:pt x="256" y="129"/>
                    <a:pt x="256" y="129"/>
                  </a:cubicBezTo>
                  <a:close/>
                  <a:moveTo>
                    <a:pt x="256" y="126"/>
                  </a:moveTo>
                  <a:cubicBezTo>
                    <a:pt x="256" y="126"/>
                    <a:pt x="250" y="130"/>
                    <a:pt x="252" y="122"/>
                  </a:cubicBezTo>
                  <a:cubicBezTo>
                    <a:pt x="253" y="122"/>
                    <a:pt x="254" y="122"/>
                    <a:pt x="256" y="122"/>
                  </a:cubicBezTo>
                  <a:cubicBezTo>
                    <a:pt x="256" y="124"/>
                    <a:pt x="256" y="124"/>
                    <a:pt x="256" y="126"/>
                  </a:cubicBezTo>
                  <a:close/>
                  <a:moveTo>
                    <a:pt x="256" y="115"/>
                  </a:moveTo>
                  <a:cubicBezTo>
                    <a:pt x="256" y="120"/>
                    <a:pt x="256" y="120"/>
                    <a:pt x="256" y="120"/>
                  </a:cubicBezTo>
                  <a:cubicBezTo>
                    <a:pt x="250" y="120"/>
                    <a:pt x="252" y="121"/>
                    <a:pt x="251" y="116"/>
                  </a:cubicBezTo>
                  <a:cubicBezTo>
                    <a:pt x="252" y="115"/>
                    <a:pt x="255" y="115"/>
                    <a:pt x="256" y="115"/>
                  </a:cubicBezTo>
                  <a:close/>
                  <a:moveTo>
                    <a:pt x="251" y="108"/>
                  </a:moveTo>
                  <a:cubicBezTo>
                    <a:pt x="252" y="108"/>
                    <a:pt x="255" y="107"/>
                    <a:pt x="256" y="108"/>
                  </a:cubicBezTo>
                  <a:cubicBezTo>
                    <a:pt x="256" y="109"/>
                    <a:pt x="256" y="111"/>
                    <a:pt x="256" y="112"/>
                  </a:cubicBezTo>
                  <a:cubicBezTo>
                    <a:pt x="256" y="113"/>
                    <a:pt x="255" y="113"/>
                    <a:pt x="254" y="113"/>
                  </a:cubicBezTo>
                  <a:cubicBezTo>
                    <a:pt x="250" y="114"/>
                    <a:pt x="251" y="113"/>
                    <a:pt x="251" y="108"/>
                  </a:cubicBezTo>
                  <a:close/>
                  <a:moveTo>
                    <a:pt x="263" y="113"/>
                  </a:moveTo>
                  <a:cubicBezTo>
                    <a:pt x="257" y="113"/>
                    <a:pt x="258" y="115"/>
                    <a:pt x="257" y="110"/>
                  </a:cubicBezTo>
                  <a:cubicBezTo>
                    <a:pt x="257" y="105"/>
                    <a:pt x="259" y="109"/>
                    <a:pt x="262" y="106"/>
                  </a:cubicBezTo>
                  <a:cubicBezTo>
                    <a:pt x="263" y="107"/>
                    <a:pt x="263" y="107"/>
                    <a:pt x="264" y="108"/>
                  </a:cubicBezTo>
                  <a:cubicBezTo>
                    <a:pt x="265" y="108"/>
                    <a:pt x="266" y="108"/>
                    <a:pt x="266" y="105"/>
                  </a:cubicBezTo>
                  <a:cubicBezTo>
                    <a:pt x="264" y="104"/>
                    <a:pt x="264" y="104"/>
                    <a:pt x="261" y="105"/>
                  </a:cubicBezTo>
                  <a:cubicBezTo>
                    <a:pt x="258" y="105"/>
                    <a:pt x="256" y="105"/>
                    <a:pt x="253" y="105"/>
                  </a:cubicBezTo>
                  <a:cubicBezTo>
                    <a:pt x="250" y="105"/>
                    <a:pt x="249" y="105"/>
                    <a:pt x="246" y="105"/>
                  </a:cubicBezTo>
                  <a:cubicBezTo>
                    <a:pt x="246" y="108"/>
                    <a:pt x="246" y="108"/>
                    <a:pt x="246" y="108"/>
                  </a:cubicBezTo>
                  <a:cubicBezTo>
                    <a:pt x="245" y="108"/>
                    <a:pt x="246" y="108"/>
                    <a:pt x="244" y="107"/>
                  </a:cubicBezTo>
                  <a:cubicBezTo>
                    <a:pt x="245" y="109"/>
                    <a:pt x="245" y="109"/>
                    <a:pt x="245" y="109"/>
                  </a:cubicBezTo>
                  <a:cubicBezTo>
                    <a:pt x="245" y="108"/>
                    <a:pt x="245" y="109"/>
                    <a:pt x="245" y="109"/>
                  </a:cubicBezTo>
                  <a:cubicBezTo>
                    <a:pt x="244" y="114"/>
                    <a:pt x="245" y="114"/>
                    <a:pt x="245" y="119"/>
                  </a:cubicBezTo>
                  <a:cubicBezTo>
                    <a:pt x="245" y="121"/>
                    <a:pt x="245" y="120"/>
                    <a:pt x="246" y="121"/>
                  </a:cubicBezTo>
                  <a:cubicBezTo>
                    <a:pt x="245" y="122"/>
                    <a:pt x="245" y="122"/>
                    <a:pt x="245" y="123"/>
                  </a:cubicBezTo>
                  <a:cubicBezTo>
                    <a:pt x="246" y="125"/>
                    <a:pt x="245" y="123"/>
                    <a:pt x="245" y="125"/>
                  </a:cubicBezTo>
                  <a:cubicBezTo>
                    <a:pt x="245" y="125"/>
                    <a:pt x="245" y="126"/>
                    <a:pt x="245" y="126"/>
                  </a:cubicBezTo>
                  <a:cubicBezTo>
                    <a:pt x="245" y="128"/>
                    <a:pt x="245" y="128"/>
                    <a:pt x="245" y="128"/>
                  </a:cubicBezTo>
                  <a:cubicBezTo>
                    <a:pt x="245" y="129"/>
                    <a:pt x="245" y="130"/>
                    <a:pt x="245" y="131"/>
                  </a:cubicBezTo>
                  <a:cubicBezTo>
                    <a:pt x="245" y="133"/>
                    <a:pt x="245" y="132"/>
                    <a:pt x="246" y="133"/>
                  </a:cubicBezTo>
                  <a:cubicBezTo>
                    <a:pt x="248" y="131"/>
                    <a:pt x="247" y="126"/>
                    <a:pt x="247" y="124"/>
                  </a:cubicBezTo>
                  <a:cubicBezTo>
                    <a:pt x="247" y="119"/>
                    <a:pt x="246" y="114"/>
                    <a:pt x="246" y="109"/>
                  </a:cubicBezTo>
                  <a:cubicBezTo>
                    <a:pt x="248" y="110"/>
                    <a:pt x="248" y="109"/>
                    <a:pt x="249" y="107"/>
                  </a:cubicBezTo>
                  <a:cubicBezTo>
                    <a:pt x="249" y="108"/>
                    <a:pt x="249" y="109"/>
                    <a:pt x="249" y="109"/>
                  </a:cubicBezTo>
                  <a:cubicBezTo>
                    <a:pt x="249" y="111"/>
                    <a:pt x="249" y="109"/>
                    <a:pt x="249" y="110"/>
                  </a:cubicBezTo>
                  <a:cubicBezTo>
                    <a:pt x="249" y="110"/>
                    <a:pt x="249" y="110"/>
                    <a:pt x="249" y="111"/>
                  </a:cubicBezTo>
                  <a:cubicBezTo>
                    <a:pt x="249" y="112"/>
                    <a:pt x="249" y="111"/>
                    <a:pt x="250" y="112"/>
                  </a:cubicBezTo>
                  <a:cubicBezTo>
                    <a:pt x="248" y="115"/>
                    <a:pt x="249" y="114"/>
                    <a:pt x="250" y="116"/>
                  </a:cubicBezTo>
                  <a:cubicBezTo>
                    <a:pt x="250" y="118"/>
                    <a:pt x="249" y="125"/>
                    <a:pt x="249" y="125"/>
                  </a:cubicBezTo>
                  <a:cubicBezTo>
                    <a:pt x="250" y="127"/>
                    <a:pt x="250" y="129"/>
                    <a:pt x="250" y="129"/>
                  </a:cubicBezTo>
                  <a:cubicBezTo>
                    <a:pt x="250" y="129"/>
                    <a:pt x="249" y="130"/>
                    <a:pt x="250" y="131"/>
                  </a:cubicBezTo>
                  <a:cubicBezTo>
                    <a:pt x="251" y="133"/>
                    <a:pt x="251" y="133"/>
                    <a:pt x="251" y="133"/>
                  </a:cubicBezTo>
                  <a:cubicBezTo>
                    <a:pt x="249" y="134"/>
                    <a:pt x="249" y="134"/>
                    <a:pt x="247" y="134"/>
                  </a:cubicBezTo>
                  <a:cubicBezTo>
                    <a:pt x="245" y="134"/>
                    <a:pt x="242" y="134"/>
                    <a:pt x="240" y="135"/>
                  </a:cubicBezTo>
                  <a:cubicBezTo>
                    <a:pt x="234" y="135"/>
                    <a:pt x="234" y="135"/>
                    <a:pt x="234" y="135"/>
                  </a:cubicBezTo>
                  <a:cubicBezTo>
                    <a:pt x="235" y="134"/>
                    <a:pt x="234" y="134"/>
                    <a:pt x="234" y="132"/>
                  </a:cubicBezTo>
                  <a:cubicBezTo>
                    <a:pt x="234" y="128"/>
                    <a:pt x="235" y="129"/>
                    <a:pt x="230" y="129"/>
                  </a:cubicBezTo>
                  <a:cubicBezTo>
                    <a:pt x="230" y="131"/>
                    <a:pt x="230" y="132"/>
                    <a:pt x="230" y="133"/>
                  </a:cubicBezTo>
                  <a:cubicBezTo>
                    <a:pt x="230" y="135"/>
                    <a:pt x="230" y="134"/>
                    <a:pt x="231" y="136"/>
                  </a:cubicBezTo>
                  <a:cubicBezTo>
                    <a:pt x="229" y="136"/>
                    <a:pt x="229" y="135"/>
                    <a:pt x="228" y="136"/>
                  </a:cubicBezTo>
                  <a:cubicBezTo>
                    <a:pt x="227" y="138"/>
                    <a:pt x="226" y="137"/>
                    <a:pt x="224" y="137"/>
                  </a:cubicBezTo>
                  <a:cubicBezTo>
                    <a:pt x="221" y="137"/>
                    <a:pt x="221" y="137"/>
                    <a:pt x="221" y="139"/>
                  </a:cubicBezTo>
                  <a:cubicBezTo>
                    <a:pt x="221" y="140"/>
                    <a:pt x="222" y="140"/>
                    <a:pt x="221" y="142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5" y="142"/>
                    <a:pt x="225" y="141"/>
                    <a:pt x="225" y="141"/>
                  </a:cubicBezTo>
                  <a:cubicBezTo>
                    <a:pt x="225" y="141"/>
                    <a:pt x="225" y="141"/>
                    <a:pt x="225" y="141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5" y="142"/>
                    <a:pt x="225" y="141"/>
                    <a:pt x="225" y="142"/>
                  </a:cubicBezTo>
                  <a:cubicBezTo>
                    <a:pt x="228" y="142"/>
                    <a:pt x="228" y="142"/>
                    <a:pt x="228" y="142"/>
                  </a:cubicBezTo>
                  <a:cubicBezTo>
                    <a:pt x="229" y="141"/>
                    <a:pt x="229" y="141"/>
                    <a:pt x="229" y="140"/>
                  </a:cubicBezTo>
                  <a:cubicBezTo>
                    <a:pt x="229" y="141"/>
                    <a:pt x="229" y="140"/>
                    <a:pt x="229" y="141"/>
                  </a:cubicBezTo>
                  <a:cubicBezTo>
                    <a:pt x="229" y="141"/>
                    <a:pt x="229" y="141"/>
                    <a:pt x="230" y="142"/>
                  </a:cubicBezTo>
                  <a:cubicBezTo>
                    <a:pt x="232" y="142"/>
                    <a:pt x="230" y="141"/>
                    <a:pt x="235" y="141"/>
                  </a:cubicBezTo>
                  <a:cubicBezTo>
                    <a:pt x="234" y="139"/>
                    <a:pt x="234" y="140"/>
                    <a:pt x="235" y="137"/>
                  </a:cubicBezTo>
                  <a:cubicBezTo>
                    <a:pt x="237" y="137"/>
                    <a:pt x="237" y="137"/>
                    <a:pt x="237" y="137"/>
                  </a:cubicBezTo>
                  <a:cubicBezTo>
                    <a:pt x="236" y="138"/>
                    <a:pt x="236" y="138"/>
                    <a:pt x="236" y="138"/>
                  </a:cubicBezTo>
                  <a:cubicBezTo>
                    <a:pt x="237" y="139"/>
                    <a:pt x="236" y="137"/>
                    <a:pt x="238" y="138"/>
                  </a:cubicBezTo>
                  <a:cubicBezTo>
                    <a:pt x="238" y="142"/>
                    <a:pt x="238" y="142"/>
                    <a:pt x="238" y="142"/>
                  </a:cubicBezTo>
                  <a:cubicBezTo>
                    <a:pt x="241" y="141"/>
                    <a:pt x="241" y="141"/>
                    <a:pt x="241" y="141"/>
                  </a:cubicBezTo>
                  <a:cubicBezTo>
                    <a:pt x="240" y="141"/>
                    <a:pt x="241" y="141"/>
                    <a:pt x="239" y="141"/>
                  </a:cubicBezTo>
                  <a:cubicBezTo>
                    <a:pt x="240" y="139"/>
                    <a:pt x="240" y="139"/>
                    <a:pt x="241" y="138"/>
                  </a:cubicBezTo>
                  <a:cubicBezTo>
                    <a:pt x="242" y="138"/>
                    <a:pt x="242" y="139"/>
                    <a:pt x="243" y="139"/>
                  </a:cubicBezTo>
                  <a:cubicBezTo>
                    <a:pt x="244" y="139"/>
                    <a:pt x="244" y="139"/>
                    <a:pt x="244" y="140"/>
                  </a:cubicBezTo>
                  <a:cubicBezTo>
                    <a:pt x="245" y="140"/>
                    <a:pt x="244" y="140"/>
                    <a:pt x="244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39"/>
                    <a:pt x="246" y="138"/>
                    <a:pt x="247" y="136"/>
                  </a:cubicBezTo>
                  <a:cubicBezTo>
                    <a:pt x="249" y="136"/>
                    <a:pt x="249" y="136"/>
                    <a:pt x="249" y="136"/>
                  </a:cubicBezTo>
                  <a:cubicBezTo>
                    <a:pt x="249" y="138"/>
                    <a:pt x="249" y="139"/>
                    <a:pt x="249" y="141"/>
                  </a:cubicBezTo>
                  <a:cubicBezTo>
                    <a:pt x="251" y="141"/>
                    <a:pt x="251" y="140"/>
                    <a:pt x="252" y="141"/>
                  </a:cubicBezTo>
                  <a:cubicBezTo>
                    <a:pt x="253" y="139"/>
                    <a:pt x="253" y="139"/>
                    <a:pt x="253" y="139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5" y="140"/>
                    <a:pt x="255" y="140"/>
                    <a:pt x="256" y="141"/>
                  </a:cubicBezTo>
                  <a:cubicBezTo>
                    <a:pt x="257" y="140"/>
                    <a:pt x="257" y="140"/>
                    <a:pt x="257" y="140"/>
                  </a:cubicBezTo>
                  <a:cubicBezTo>
                    <a:pt x="258" y="141"/>
                    <a:pt x="259" y="140"/>
                    <a:pt x="263" y="140"/>
                  </a:cubicBezTo>
                  <a:cubicBezTo>
                    <a:pt x="263" y="136"/>
                    <a:pt x="263" y="136"/>
                    <a:pt x="263" y="136"/>
                  </a:cubicBezTo>
                  <a:cubicBezTo>
                    <a:pt x="260" y="135"/>
                    <a:pt x="259" y="136"/>
                    <a:pt x="256" y="136"/>
                  </a:cubicBezTo>
                  <a:cubicBezTo>
                    <a:pt x="255" y="136"/>
                    <a:pt x="253" y="136"/>
                    <a:pt x="252" y="136"/>
                  </a:cubicBezTo>
                  <a:cubicBezTo>
                    <a:pt x="251" y="136"/>
                    <a:pt x="251" y="136"/>
                    <a:pt x="250" y="136"/>
                  </a:cubicBezTo>
                  <a:cubicBezTo>
                    <a:pt x="253" y="135"/>
                    <a:pt x="262" y="135"/>
                    <a:pt x="265" y="136"/>
                  </a:cubicBezTo>
                  <a:cubicBezTo>
                    <a:pt x="266" y="137"/>
                    <a:pt x="266" y="139"/>
                    <a:pt x="267" y="140"/>
                  </a:cubicBezTo>
                  <a:cubicBezTo>
                    <a:pt x="269" y="140"/>
                    <a:pt x="268" y="140"/>
                    <a:pt x="268" y="139"/>
                  </a:cubicBezTo>
                  <a:cubicBezTo>
                    <a:pt x="269" y="138"/>
                    <a:pt x="269" y="134"/>
                    <a:pt x="269" y="133"/>
                  </a:cubicBezTo>
                  <a:cubicBezTo>
                    <a:pt x="267" y="133"/>
                    <a:pt x="265" y="134"/>
                    <a:pt x="264" y="134"/>
                  </a:cubicBezTo>
                  <a:cubicBezTo>
                    <a:pt x="262" y="133"/>
                    <a:pt x="263" y="133"/>
                    <a:pt x="261" y="133"/>
                  </a:cubicBezTo>
                  <a:cubicBezTo>
                    <a:pt x="260" y="133"/>
                    <a:pt x="259" y="133"/>
                    <a:pt x="258" y="133"/>
                  </a:cubicBezTo>
                  <a:cubicBezTo>
                    <a:pt x="258" y="132"/>
                    <a:pt x="257" y="130"/>
                    <a:pt x="258" y="129"/>
                  </a:cubicBezTo>
                  <a:cubicBezTo>
                    <a:pt x="258" y="128"/>
                    <a:pt x="261" y="128"/>
                    <a:pt x="261" y="129"/>
                  </a:cubicBezTo>
                  <a:cubicBezTo>
                    <a:pt x="262" y="130"/>
                    <a:pt x="261" y="131"/>
                    <a:pt x="262" y="132"/>
                  </a:cubicBezTo>
                  <a:cubicBezTo>
                    <a:pt x="263" y="132"/>
                    <a:pt x="263" y="132"/>
                    <a:pt x="263" y="128"/>
                  </a:cubicBezTo>
                  <a:cubicBezTo>
                    <a:pt x="263" y="127"/>
                    <a:pt x="263" y="127"/>
                    <a:pt x="263" y="127"/>
                  </a:cubicBezTo>
                  <a:cubicBezTo>
                    <a:pt x="263" y="127"/>
                    <a:pt x="263" y="127"/>
                    <a:pt x="263" y="127"/>
                  </a:cubicBezTo>
                  <a:cubicBezTo>
                    <a:pt x="262" y="126"/>
                    <a:pt x="262" y="126"/>
                    <a:pt x="262" y="126"/>
                  </a:cubicBezTo>
                  <a:cubicBezTo>
                    <a:pt x="258" y="127"/>
                    <a:pt x="258" y="127"/>
                    <a:pt x="258" y="127"/>
                  </a:cubicBezTo>
                  <a:cubicBezTo>
                    <a:pt x="258" y="122"/>
                    <a:pt x="258" y="122"/>
                    <a:pt x="258" y="122"/>
                  </a:cubicBezTo>
                  <a:cubicBezTo>
                    <a:pt x="262" y="122"/>
                    <a:pt x="262" y="122"/>
                    <a:pt x="262" y="122"/>
                  </a:cubicBezTo>
                  <a:cubicBezTo>
                    <a:pt x="264" y="119"/>
                    <a:pt x="260" y="120"/>
                    <a:pt x="258" y="120"/>
                  </a:cubicBezTo>
                  <a:cubicBezTo>
                    <a:pt x="258" y="118"/>
                    <a:pt x="257" y="115"/>
                    <a:pt x="258" y="115"/>
                  </a:cubicBezTo>
                  <a:cubicBezTo>
                    <a:pt x="259" y="115"/>
                    <a:pt x="261" y="115"/>
                    <a:pt x="262" y="115"/>
                  </a:cubicBezTo>
                  <a:cubicBezTo>
                    <a:pt x="263" y="115"/>
                    <a:pt x="263" y="114"/>
                    <a:pt x="263" y="113"/>
                  </a:cubicBezTo>
                  <a:close/>
                  <a:moveTo>
                    <a:pt x="267" y="117"/>
                  </a:moveTo>
                  <a:cubicBezTo>
                    <a:pt x="267" y="119"/>
                    <a:pt x="267" y="118"/>
                    <a:pt x="267" y="119"/>
                  </a:cubicBezTo>
                  <a:cubicBezTo>
                    <a:pt x="266" y="117"/>
                    <a:pt x="266" y="118"/>
                    <a:pt x="266" y="117"/>
                  </a:cubicBezTo>
                  <a:cubicBezTo>
                    <a:pt x="267" y="114"/>
                    <a:pt x="266" y="115"/>
                    <a:pt x="267" y="115"/>
                  </a:cubicBezTo>
                  <a:cubicBezTo>
                    <a:pt x="267" y="115"/>
                    <a:pt x="267" y="117"/>
                    <a:pt x="267" y="117"/>
                  </a:cubicBezTo>
                  <a:close/>
                  <a:moveTo>
                    <a:pt x="267" y="114"/>
                  </a:moveTo>
                  <a:cubicBezTo>
                    <a:pt x="266" y="112"/>
                    <a:pt x="266" y="110"/>
                    <a:pt x="267" y="109"/>
                  </a:cubicBezTo>
                  <a:cubicBezTo>
                    <a:pt x="267" y="110"/>
                    <a:pt x="267" y="111"/>
                    <a:pt x="267" y="112"/>
                  </a:cubicBezTo>
                  <a:cubicBezTo>
                    <a:pt x="267" y="114"/>
                    <a:pt x="267" y="114"/>
                    <a:pt x="267" y="114"/>
                  </a:cubicBezTo>
                  <a:close/>
                  <a:moveTo>
                    <a:pt x="222" y="105"/>
                  </a:moveTo>
                  <a:cubicBezTo>
                    <a:pt x="225" y="106"/>
                    <a:pt x="224" y="106"/>
                    <a:pt x="227" y="105"/>
                  </a:cubicBezTo>
                  <a:cubicBezTo>
                    <a:pt x="229" y="105"/>
                    <a:pt x="229" y="106"/>
                    <a:pt x="230" y="106"/>
                  </a:cubicBezTo>
                  <a:cubicBezTo>
                    <a:pt x="230" y="106"/>
                    <a:pt x="230" y="105"/>
                    <a:pt x="230" y="105"/>
                  </a:cubicBezTo>
                  <a:cubicBezTo>
                    <a:pt x="232" y="104"/>
                    <a:pt x="232" y="105"/>
                    <a:pt x="233" y="105"/>
                  </a:cubicBezTo>
                  <a:cubicBezTo>
                    <a:pt x="234" y="105"/>
                    <a:pt x="234" y="105"/>
                    <a:pt x="235" y="105"/>
                  </a:cubicBezTo>
                  <a:cubicBezTo>
                    <a:pt x="235" y="105"/>
                    <a:pt x="235" y="105"/>
                    <a:pt x="234" y="106"/>
                  </a:cubicBezTo>
                  <a:cubicBezTo>
                    <a:pt x="233" y="107"/>
                    <a:pt x="221" y="107"/>
                    <a:pt x="221" y="107"/>
                  </a:cubicBezTo>
                  <a:cubicBezTo>
                    <a:pt x="221" y="106"/>
                    <a:pt x="221" y="106"/>
                    <a:pt x="222" y="105"/>
                  </a:cubicBezTo>
                  <a:close/>
                  <a:moveTo>
                    <a:pt x="263" y="102"/>
                  </a:moveTo>
                  <a:cubicBezTo>
                    <a:pt x="263" y="101"/>
                    <a:pt x="262" y="101"/>
                    <a:pt x="262" y="100"/>
                  </a:cubicBezTo>
                  <a:cubicBezTo>
                    <a:pt x="263" y="100"/>
                    <a:pt x="263" y="100"/>
                    <a:pt x="263" y="100"/>
                  </a:cubicBezTo>
                  <a:cubicBezTo>
                    <a:pt x="263" y="101"/>
                    <a:pt x="263" y="101"/>
                    <a:pt x="263" y="101"/>
                  </a:cubicBezTo>
                  <a:cubicBezTo>
                    <a:pt x="263" y="102"/>
                    <a:pt x="263" y="102"/>
                    <a:pt x="263" y="102"/>
                  </a:cubicBezTo>
                  <a:close/>
                  <a:moveTo>
                    <a:pt x="216" y="102"/>
                  </a:moveTo>
                  <a:cubicBezTo>
                    <a:pt x="216" y="100"/>
                    <a:pt x="216" y="101"/>
                    <a:pt x="218" y="101"/>
                  </a:cubicBezTo>
                  <a:cubicBezTo>
                    <a:pt x="223" y="100"/>
                    <a:pt x="224" y="100"/>
                    <a:pt x="227" y="100"/>
                  </a:cubicBezTo>
                  <a:cubicBezTo>
                    <a:pt x="229" y="100"/>
                    <a:pt x="235" y="99"/>
                    <a:pt x="237" y="99"/>
                  </a:cubicBezTo>
                  <a:cubicBezTo>
                    <a:pt x="237" y="100"/>
                    <a:pt x="237" y="100"/>
                    <a:pt x="234" y="101"/>
                  </a:cubicBezTo>
                  <a:cubicBezTo>
                    <a:pt x="233" y="101"/>
                    <a:pt x="233" y="100"/>
                    <a:pt x="232" y="101"/>
                  </a:cubicBezTo>
                  <a:cubicBezTo>
                    <a:pt x="232" y="101"/>
                    <a:pt x="232" y="102"/>
                    <a:pt x="231" y="102"/>
                  </a:cubicBezTo>
                  <a:cubicBezTo>
                    <a:pt x="231" y="102"/>
                    <a:pt x="231" y="102"/>
                    <a:pt x="231" y="102"/>
                  </a:cubicBezTo>
                  <a:cubicBezTo>
                    <a:pt x="230" y="100"/>
                    <a:pt x="230" y="101"/>
                    <a:pt x="230" y="101"/>
                  </a:cubicBezTo>
                  <a:cubicBezTo>
                    <a:pt x="225" y="101"/>
                    <a:pt x="225" y="101"/>
                    <a:pt x="225" y="101"/>
                  </a:cubicBezTo>
                  <a:cubicBezTo>
                    <a:pt x="225" y="102"/>
                    <a:pt x="225" y="102"/>
                    <a:pt x="226" y="102"/>
                  </a:cubicBezTo>
                  <a:cubicBezTo>
                    <a:pt x="226" y="102"/>
                    <a:pt x="227" y="102"/>
                    <a:pt x="227" y="102"/>
                  </a:cubicBezTo>
                  <a:cubicBezTo>
                    <a:pt x="227" y="103"/>
                    <a:pt x="227" y="103"/>
                    <a:pt x="226" y="103"/>
                  </a:cubicBezTo>
                  <a:cubicBezTo>
                    <a:pt x="225" y="103"/>
                    <a:pt x="226" y="103"/>
                    <a:pt x="224" y="102"/>
                  </a:cubicBezTo>
                  <a:cubicBezTo>
                    <a:pt x="224" y="101"/>
                    <a:pt x="224" y="102"/>
                    <a:pt x="224" y="101"/>
                  </a:cubicBezTo>
                  <a:cubicBezTo>
                    <a:pt x="222" y="102"/>
                    <a:pt x="223" y="101"/>
                    <a:pt x="223" y="102"/>
                  </a:cubicBezTo>
                  <a:cubicBezTo>
                    <a:pt x="223" y="102"/>
                    <a:pt x="222" y="102"/>
                    <a:pt x="222" y="102"/>
                  </a:cubicBezTo>
                  <a:cubicBezTo>
                    <a:pt x="222" y="102"/>
                    <a:pt x="222" y="102"/>
                    <a:pt x="222" y="102"/>
                  </a:cubicBezTo>
                  <a:cubicBezTo>
                    <a:pt x="221" y="101"/>
                    <a:pt x="217" y="102"/>
                    <a:pt x="216" y="102"/>
                  </a:cubicBezTo>
                  <a:close/>
                  <a:moveTo>
                    <a:pt x="243" y="100"/>
                  </a:moveTo>
                  <a:cubicBezTo>
                    <a:pt x="243" y="99"/>
                    <a:pt x="244" y="99"/>
                    <a:pt x="245" y="99"/>
                  </a:cubicBezTo>
                  <a:cubicBezTo>
                    <a:pt x="260" y="98"/>
                    <a:pt x="260" y="98"/>
                    <a:pt x="260" y="98"/>
                  </a:cubicBezTo>
                  <a:cubicBezTo>
                    <a:pt x="262" y="97"/>
                    <a:pt x="264" y="97"/>
                    <a:pt x="266" y="97"/>
                  </a:cubicBezTo>
                  <a:cubicBezTo>
                    <a:pt x="266" y="99"/>
                    <a:pt x="265" y="99"/>
                    <a:pt x="261" y="99"/>
                  </a:cubicBezTo>
                  <a:cubicBezTo>
                    <a:pt x="259" y="99"/>
                    <a:pt x="259" y="99"/>
                    <a:pt x="257" y="100"/>
                  </a:cubicBezTo>
                  <a:cubicBezTo>
                    <a:pt x="257" y="100"/>
                    <a:pt x="256" y="99"/>
                    <a:pt x="254" y="100"/>
                  </a:cubicBezTo>
                  <a:cubicBezTo>
                    <a:pt x="254" y="101"/>
                    <a:pt x="254" y="101"/>
                    <a:pt x="254" y="101"/>
                  </a:cubicBezTo>
                  <a:cubicBezTo>
                    <a:pt x="253" y="101"/>
                    <a:pt x="254" y="101"/>
                    <a:pt x="253" y="101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4" y="99"/>
                    <a:pt x="254" y="100"/>
                    <a:pt x="254" y="100"/>
                  </a:cubicBezTo>
                  <a:cubicBezTo>
                    <a:pt x="253" y="99"/>
                    <a:pt x="252" y="99"/>
                    <a:pt x="250" y="100"/>
                  </a:cubicBezTo>
                  <a:cubicBezTo>
                    <a:pt x="251" y="101"/>
                    <a:pt x="251" y="100"/>
                    <a:pt x="252" y="101"/>
                  </a:cubicBezTo>
                  <a:cubicBezTo>
                    <a:pt x="250" y="102"/>
                    <a:pt x="249" y="100"/>
                    <a:pt x="248" y="100"/>
                  </a:cubicBezTo>
                  <a:cubicBezTo>
                    <a:pt x="247" y="99"/>
                    <a:pt x="245" y="100"/>
                    <a:pt x="243" y="100"/>
                  </a:cubicBezTo>
                  <a:close/>
                  <a:moveTo>
                    <a:pt x="269" y="133"/>
                  </a:moveTo>
                  <a:cubicBezTo>
                    <a:pt x="269" y="131"/>
                    <a:pt x="268" y="124"/>
                    <a:pt x="269" y="121"/>
                  </a:cubicBezTo>
                  <a:cubicBezTo>
                    <a:pt x="269" y="120"/>
                    <a:pt x="269" y="120"/>
                    <a:pt x="269" y="119"/>
                  </a:cubicBezTo>
                  <a:cubicBezTo>
                    <a:pt x="269" y="118"/>
                    <a:pt x="269" y="118"/>
                    <a:pt x="269" y="116"/>
                  </a:cubicBezTo>
                  <a:cubicBezTo>
                    <a:pt x="269" y="115"/>
                    <a:pt x="269" y="115"/>
                    <a:pt x="269" y="114"/>
                  </a:cubicBezTo>
                  <a:cubicBezTo>
                    <a:pt x="269" y="112"/>
                    <a:pt x="269" y="111"/>
                    <a:pt x="269" y="109"/>
                  </a:cubicBezTo>
                  <a:cubicBezTo>
                    <a:pt x="268" y="103"/>
                    <a:pt x="269" y="107"/>
                    <a:pt x="269" y="104"/>
                  </a:cubicBezTo>
                  <a:cubicBezTo>
                    <a:pt x="269" y="104"/>
                    <a:pt x="268" y="103"/>
                    <a:pt x="268" y="102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6" y="95"/>
                    <a:pt x="246" y="96"/>
                    <a:pt x="243" y="97"/>
                  </a:cubicBezTo>
                  <a:cubicBezTo>
                    <a:pt x="240" y="98"/>
                    <a:pt x="242" y="96"/>
                    <a:pt x="233" y="97"/>
                  </a:cubicBezTo>
                  <a:cubicBezTo>
                    <a:pt x="220" y="98"/>
                    <a:pt x="211" y="97"/>
                    <a:pt x="213" y="101"/>
                  </a:cubicBezTo>
                  <a:cubicBezTo>
                    <a:pt x="213" y="102"/>
                    <a:pt x="215" y="103"/>
                    <a:pt x="216" y="106"/>
                  </a:cubicBezTo>
                  <a:cubicBezTo>
                    <a:pt x="216" y="107"/>
                    <a:pt x="215" y="107"/>
                    <a:pt x="216" y="108"/>
                  </a:cubicBezTo>
                  <a:cubicBezTo>
                    <a:pt x="218" y="108"/>
                    <a:pt x="218" y="108"/>
                    <a:pt x="218" y="108"/>
                  </a:cubicBezTo>
                  <a:cubicBezTo>
                    <a:pt x="218" y="108"/>
                    <a:pt x="218" y="109"/>
                    <a:pt x="217" y="110"/>
                  </a:cubicBezTo>
                  <a:cubicBezTo>
                    <a:pt x="217" y="110"/>
                    <a:pt x="218" y="110"/>
                    <a:pt x="217" y="110"/>
                  </a:cubicBezTo>
                  <a:cubicBezTo>
                    <a:pt x="215" y="112"/>
                    <a:pt x="217" y="113"/>
                    <a:pt x="217" y="115"/>
                  </a:cubicBezTo>
                  <a:cubicBezTo>
                    <a:pt x="217" y="116"/>
                    <a:pt x="217" y="115"/>
                    <a:pt x="217" y="118"/>
                  </a:cubicBezTo>
                  <a:cubicBezTo>
                    <a:pt x="217" y="119"/>
                    <a:pt x="217" y="118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8" y="120"/>
                    <a:pt x="217" y="119"/>
                    <a:pt x="218" y="120"/>
                  </a:cubicBezTo>
                  <a:cubicBezTo>
                    <a:pt x="217" y="122"/>
                    <a:pt x="217" y="122"/>
                    <a:pt x="216" y="122"/>
                  </a:cubicBezTo>
                  <a:cubicBezTo>
                    <a:pt x="215" y="121"/>
                    <a:pt x="216" y="122"/>
                    <a:pt x="214" y="120"/>
                  </a:cubicBezTo>
                  <a:cubicBezTo>
                    <a:pt x="213" y="120"/>
                    <a:pt x="212" y="120"/>
                    <a:pt x="211" y="121"/>
                  </a:cubicBezTo>
                  <a:cubicBezTo>
                    <a:pt x="210" y="122"/>
                    <a:pt x="212" y="122"/>
                    <a:pt x="213" y="123"/>
                  </a:cubicBezTo>
                  <a:cubicBezTo>
                    <a:pt x="218" y="124"/>
                    <a:pt x="216" y="124"/>
                    <a:pt x="218" y="126"/>
                  </a:cubicBezTo>
                  <a:cubicBezTo>
                    <a:pt x="217" y="128"/>
                    <a:pt x="217" y="126"/>
                    <a:pt x="217" y="129"/>
                  </a:cubicBezTo>
                  <a:cubicBezTo>
                    <a:pt x="217" y="132"/>
                    <a:pt x="216" y="128"/>
                    <a:pt x="217" y="133"/>
                  </a:cubicBezTo>
                  <a:cubicBezTo>
                    <a:pt x="218" y="134"/>
                    <a:pt x="218" y="134"/>
                    <a:pt x="219" y="134"/>
                  </a:cubicBezTo>
                  <a:cubicBezTo>
                    <a:pt x="219" y="129"/>
                    <a:pt x="218" y="126"/>
                    <a:pt x="220" y="127"/>
                  </a:cubicBezTo>
                  <a:cubicBezTo>
                    <a:pt x="218" y="126"/>
                    <a:pt x="219" y="125"/>
                    <a:pt x="218" y="124"/>
                  </a:cubicBezTo>
                  <a:cubicBezTo>
                    <a:pt x="218" y="124"/>
                    <a:pt x="218" y="124"/>
                    <a:pt x="218" y="124"/>
                  </a:cubicBezTo>
                  <a:cubicBezTo>
                    <a:pt x="219" y="123"/>
                    <a:pt x="219" y="120"/>
                    <a:pt x="219" y="119"/>
                  </a:cubicBezTo>
                  <a:cubicBezTo>
                    <a:pt x="218" y="115"/>
                    <a:pt x="219" y="118"/>
                    <a:pt x="219" y="116"/>
                  </a:cubicBezTo>
                  <a:cubicBezTo>
                    <a:pt x="219" y="114"/>
                    <a:pt x="218" y="114"/>
                    <a:pt x="218" y="111"/>
                  </a:cubicBezTo>
                  <a:cubicBezTo>
                    <a:pt x="220" y="111"/>
                    <a:pt x="219" y="111"/>
                    <a:pt x="221" y="111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0" y="116"/>
                    <a:pt x="221" y="125"/>
                    <a:pt x="221" y="128"/>
                  </a:cubicBezTo>
                  <a:cubicBezTo>
                    <a:pt x="221" y="132"/>
                    <a:pt x="221" y="130"/>
                    <a:pt x="222" y="131"/>
                  </a:cubicBezTo>
                  <a:cubicBezTo>
                    <a:pt x="222" y="129"/>
                    <a:pt x="222" y="122"/>
                    <a:pt x="222" y="120"/>
                  </a:cubicBezTo>
                  <a:cubicBezTo>
                    <a:pt x="221" y="119"/>
                    <a:pt x="221" y="120"/>
                    <a:pt x="222" y="118"/>
                  </a:cubicBezTo>
                  <a:cubicBezTo>
                    <a:pt x="222" y="117"/>
                    <a:pt x="222" y="116"/>
                    <a:pt x="222" y="115"/>
                  </a:cubicBezTo>
                  <a:cubicBezTo>
                    <a:pt x="222" y="114"/>
                    <a:pt x="222" y="111"/>
                    <a:pt x="221" y="110"/>
                  </a:cubicBezTo>
                  <a:cubicBezTo>
                    <a:pt x="222" y="110"/>
                    <a:pt x="222" y="110"/>
                    <a:pt x="223" y="109"/>
                  </a:cubicBezTo>
                  <a:cubicBezTo>
                    <a:pt x="223" y="110"/>
                    <a:pt x="223" y="111"/>
                    <a:pt x="223" y="112"/>
                  </a:cubicBezTo>
                  <a:cubicBezTo>
                    <a:pt x="223" y="113"/>
                    <a:pt x="223" y="113"/>
                    <a:pt x="223" y="114"/>
                  </a:cubicBezTo>
                  <a:cubicBezTo>
                    <a:pt x="223" y="116"/>
                    <a:pt x="225" y="115"/>
                    <a:pt x="225" y="115"/>
                  </a:cubicBezTo>
                  <a:cubicBezTo>
                    <a:pt x="226" y="114"/>
                    <a:pt x="227" y="115"/>
                    <a:pt x="228" y="115"/>
                  </a:cubicBezTo>
                  <a:cubicBezTo>
                    <a:pt x="228" y="113"/>
                    <a:pt x="227" y="111"/>
                    <a:pt x="227" y="109"/>
                  </a:cubicBezTo>
                  <a:cubicBezTo>
                    <a:pt x="226" y="108"/>
                    <a:pt x="226" y="109"/>
                    <a:pt x="224" y="109"/>
                  </a:cubicBezTo>
                  <a:cubicBezTo>
                    <a:pt x="226" y="108"/>
                    <a:pt x="228" y="108"/>
                    <a:pt x="229" y="108"/>
                  </a:cubicBezTo>
                  <a:cubicBezTo>
                    <a:pt x="236" y="107"/>
                    <a:pt x="233" y="107"/>
                    <a:pt x="235" y="111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7" y="107"/>
                    <a:pt x="237" y="107"/>
                    <a:pt x="237" y="107"/>
                  </a:cubicBezTo>
                  <a:cubicBezTo>
                    <a:pt x="235" y="107"/>
                    <a:pt x="236" y="107"/>
                    <a:pt x="235" y="106"/>
                  </a:cubicBezTo>
                  <a:cubicBezTo>
                    <a:pt x="238" y="105"/>
                    <a:pt x="237" y="105"/>
                    <a:pt x="237" y="105"/>
                  </a:cubicBezTo>
                  <a:cubicBezTo>
                    <a:pt x="237" y="102"/>
                    <a:pt x="240" y="100"/>
                    <a:pt x="241" y="100"/>
                  </a:cubicBezTo>
                  <a:cubicBezTo>
                    <a:pt x="241" y="100"/>
                    <a:pt x="242" y="100"/>
                    <a:pt x="241" y="101"/>
                  </a:cubicBezTo>
                  <a:cubicBezTo>
                    <a:pt x="240" y="103"/>
                    <a:pt x="241" y="101"/>
                    <a:pt x="241" y="102"/>
                  </a:cubicBezTo>
                  <a:cubicBezTo>
                    <a:pt x="243" y="102"/>
                    <a:pt x="240" y="101"/>
                    <a:pt x="243" y="102"/>
                  </a:cubicBezTo>
                  <a:cubicBezTo>
                    <a:pt x="244" y="103"/>
                    <a:pt x="243" y="103"/>
                    <a:pt x="245" y="103"/>
                  </a:cubicBezTo>
                  <a:cubicBezTo>
                    <a:pt x="244" y="104"/>
                    <a:pt x="244" y="104"/>
                    <a:pt x="245" y="105"/>
                  </a:cubicBezTo>
                  <a:cubicBezTo>
                    <a:pt x="246" y="105"/>
                    <a:pt x="246" y="105"/>
                    <a:pt x="246" y="104"/>
                  </a:cubicBezTo>
                  <a:cubicBezTo>
                    <a:pt x="247" y="104"/>
                    <a:pt x="248" y="104"/>
                    <a:pt x="249" y="105"/>
                  </a:cubicBezTo>
                  <a:cubicBezTo>
                    <a:pt x="251" y="102"/>
                    <a:pt x="251" y="104"/>
                    <a:pt x="253" y="104"/>
                  </a:cubicBezTo>
                  <a:cubicBezTo>
                    <a:pt x="254" y="104"/>
                    <a:pt x="256" y="104"/>
                    <a:pt x="257" y="104"/>
                  </a:cubicBezTo>
                  <a:cubicBezTo>
                    <a:pt x="259" y="103"/>
                    <a:pt x="258" y="101"/>
                    <a:pt x="260" y="103"/>
                  </a:cubicBezTo>
                  <a:cubicBezTo>
                    <a:pt x="262" y="104"/>
                    <a:pt x="262" y="103"/>
                    <a:pt x="263" y="103"/>
                  </a:cubicBezTo>
                  <a:cubicBezTo>
                    <a:pt x="264" y="103"/>
                    <a:pt x="264" y="104"/>
                    <a:pt x="266" y="104"/>
                  </a:cubicBezTo>
                  <a:cubicBezTo>
                    <a:pt x="267" y="100"/>
                    <a:pt x="267" y="100"/>
                    <a:pt x="267" y="100"/>
                  </a:cubicBezTo>
                  <a:cubicBezTo>
                    <a:pt x="267" y="101"/>
                    <a:pt x="267" y="104"/>
                    <a:pt x="267" y="106"/>
                  </a:cubicBezTo>
                  <a:cubicBezTo>
                    <a:pt x="268" y="109"/>
                    <a:pt x="267" y="109"/>
                    <a:pt x="265" y="109"/>
                  </a:cubicBezTo>
                  <a:cubicBezTo>
                    <a:pt x="265" y="111"/>
                    <a:pt x="265" y="113"/>
                    <a:pt x="265" y="115"/>
                  </a:cubicBezTo>
                  <a:cubicBezTo>
                    <a:pt x="265" y="119"/>
                    <a:pt x="265" y="120"/>
                    <a:pt x="266" y="121"/>
                  </a:cubicBezTo>
                  <a:cubicBezTo>
                    <a:pt x="266" y="121"/>
                    <a:pt x="266" y="121"/>
                    <a:pt x="265" y="122"/>
                  </a:cubicBezTo>
                  <a:cubicBezTo>
                    <a:pt x="265" y="123"/>
                    <a:pt x="265" y="123"/>
                    <a:pt x="265" y="124"/>
                  </a:cubicBezTo>
                  <a:cubicBezTo>
                    <a:pt x="266" y="124"/>
                    <a:pt x="265" y="130"/>
                    <a:pt x="265" y="132"/>
                  </a:cubicBezTo>
                  <a:cubicBezTo>
                    <a:pt x="267" y="132"/>
                    <a:pt x="267" y="132"/>
                    <a:pt x="267" y="132"/>
                  </a:cubicBezTo>
                  <a:cubicBezTo>
                    <a:pt x="269" y="133"/>
                    <a:pt x="269" y="133"/>
                    <a:pt x="269" y="133"/>
                  </a:cubicBezTo>
                  <a:close/>
                  <a:moveTo>
                    <a:pt x="292" y="102"/>
                  </a:moveTo>
                  <a:cubicBezTo>
                    <a:pt x="292" y="102"/>
                    <a:pt x="292" y="101"/>
                    <a:pt x="292" y="102"/>
                  </a:cubicBezTo>
                  <a:cubicBezTo>
                    <a:pt x="294" y="101"/>
                    <a:pt x="294" y="101"/>
                    <a:pt x="294" y="101"/>
                  </a:cubicBezTo>
                  <a:cubicBezTo>
                    <a:pt x="299" y="95"/>
                    <a:pt x="299" y="95"/>
                    <a:pt x="299" y="95"/>
                  </a:cubicBezTo>
                  <a:cubicBezTo>
                    <a:pt x="300" y="96"/>
                    <a:pt x="300" y="97"/>
                    <a:pt x="300" y="98"/>
                  </a:cubicBezTo>
                  <a:cubicBezTo>
                    <a:pt x="303" y="99"/>
                    <a:pt x="304" y="98"/>
                    <a:pt x="305" y="101"/>
                  </a:cubicBezTo>
                  <a:cubicBezTo>
                    <a:pt x="306" y="102"/>
                    <a:pt x="303" y="103"/>
                    <a:pt x="306" y="106"/>
                  </a:cubicBezTo>
                  <a:cubicBezTo>
                    <a:pt x="308" y="106"/>
                    <a:pt x="306" y="105"/>
                    <a:pt x="308" y="104"/>
                  </a:cubicBezTo>
                  <a:cubicBezTo>
                    <a:pt x="308" y="105"/>
                    <a:pt x="309" y="106"/>
                    <a:pt x="309" y="107"/>
                  </a:cubicBezTo>
                  <a:cubicBezTo>
                    <a:pt x="309" y="111"/>
                    <a:pt x="307" y="109"/>
                    <a:pt x="308" y="112"/>
                  </a:cubicBezTo>
                  <a:cubicBezTo>
                    <a:pt x="309" y="114"/>
                    <a:pt x="309" y="113"/>
                    <a:pt x="308" y="115"/>
                  </a:cubicBezTo>
                  <a:cubicBezTo>
                    <a:pt x="311" y="117"/>
                    <a:pt x="308" y="117"/>
                    <a:pt x="309" y="120"/>
                  </a:cubicBezTo>
                  <a:cubicBezTo>
                    <a:pt x="309" y="121"/>
                    <a:pt x="309" y="120"/>
                    <a:pt x="309" y="123"/>
                  </a:cubicBezTo>
                  <a:cubicBezTo>
                    <a:pt x="309" y="127"/>
                    <a:pt x="310" y="127"/>
                    <a:pt x="310" y="129"/>
                  </a:cubicBezTo>
                  <a:cubicBezTo>
                    <a:pt x="310" y="130"/>
                    <a:pt x="309" y="131"/>
                    <a:pt x="309" y="132"/>
                  </a:cubicBezTo>
                  <a:cubicBezTo>
                    <a:pt x="308" y="132"/>
                    <a:pt x="305" y="132"/>
                    <a:pt x="303" y="132"/>
                  </a:cubicBezTo>
                  <a:cubicBezTo>
                    <a:pt x="300" y="132"/>
                    <a:pt x="298" y="132"/>
                    <a:pt x="295" y="132"/>
                  </a:cubicBezTo>
                  <a:cubicBezTo>
                    <a:pt x="292" y="133"/>
                    <a:pt x="292" y="134"/>
                    <a:pt x="292" y="129"/>
                  </a:cubicBezTo>
                  <a:cubicBezTo>
                    <a:pt x="292" y="127"/>
                    <a:pt x="292" y="127"/>
                    <a:pt x="291" y="127"/>
                  </a:cubicBezTo>
                  <a:cubicBezTo>
                    <a:pt x="286" y="126"/>
                    <a:pt x="287" y="129"/>
                    <a:pt x="287" y="130"/>
                  </a:cubicBezTo>
                  <a:cubicBezTo>
                    <a:pt x="287" y="132"/>
                    <a:pt x="287" y="133"/>
                    <a:pt x="286" y="133"/>
                  </a:cubicBezTo>
                  <a:cubicBezTo>
                    <a:pt x="284" y="133"/>
                    <a:pt x="286" y="131"/>
                    <a:pt x="285" y="128"/>
                  </a:cubicBezTo>
                  <a:cubicBezTo>
                    <a:pt x="285" y="127"/>
                    <a:pt x="286" y="127"/>
                    <a:pt x="282" y="127"/>
                  </a:cubicBezTo>
                  <a:cubicBezTo>
                    <a:pt x="281" y="127"/>
                    <a:pt x="282" y="127"/>
                    <a:pt x="281" y="127"/>
                  </a:cubicBezTo>
                  <a:cubicBezTo>
                    <a:pt x="280" y="127"/>
                    <a:pt x="281" y="127"/>
                    <a:pt x="280" y="128"/>
                  </a:cubicBezTo>
                  <a:cubicBezTo>
                    <a:pt x="281" y="133"/>
                    <a:pt x="281" y="133"/>
                    <a:pt x="281" y="133"/>
                  </a:cubicBezTo>
                  <a:cubicBezTo>
                    <a:pt x="279" y="133"/>
                    <a:pt x="277" y="133"/>
                    <a:pt x="276" y="133"/>
                  </a:cubicBezTo>
                  <a:cubicBezTo>
                    <a:pt x="276" y="133"/>
                    <a:pt x="274" y="133"/>
                    <a:pt x="272" y="133"/>
                  </a:cubicBezTo>
                  <a:cubicBezTo>
                    <a:pt x="273" y="131"/>
                    <a:pt x="273" y="133"/>
                    <a:pt x="273" y="130"/>
                  </a:cubicBezTo>
                  <a:cubicBezTo>
                    <a:pt x="273" y="128"/>
                    <a:pt x="273" y="127"/>
                    <a:pt x="273" y="126"/>
                  </a:cubicBezTo>
                  <a:cubicBezTo>
                    <a:pt x="273" y="124"/>
                    <a:pt x="273" y="121"/>
                    <a:pt x="273" y="118"/>
                  </a:cubicBezTo>
                  <a:cubicBezTo>
                    <a:pt x="273" y="117"/>
                    <a:pt x="273" y="116"/>
                    <a:pt x="273" y="114"/>
                  </a:cubicBezTo>
                  <a:cubicBezTo>
                    <a:pt x="273" y="112"/>
                    <a:pt x="272" y="111"/>
                    <a:pt x="272" y="107"/>
                  </a:cubicBezTo>
                  <a:cubicBezTo>
                    <a:pt x="273" y="104"/>
                    <a:pt x="272" y="104"/>
                    <a:pt x="273" y="103"/>
                  </a:cubicBezTo>
                  <a:cubicBezTo>
                    <a:pt x="275" y="103"/>
                    <a:pt x="273" y="103"/>
                    <a:pt x="275" y="104"/>
                  </a:cubicBezTo>
                  <a:cubicBezTo>
                    <a:pt x="274" y="107"/>
                    <a:pt x="273" y="107"/>
                    <a:pt x="274" y="111"/>
                  </a:cubicBezTo>
                  <a:cubicBezTo>
                    <a:pt x="274" y="113"/>
                    <a:pt x="274" y="112"/>
                    <a:pt x="274" y="114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5" y="122"/>
                    <a:pt x="274" y="124"/>
                    <a:pt x="275" y="128"/>
                  </a:cubicBezTo>
                  <a:cubicBezTo>
                    <a:pt x="275" y="129"/>
                    <a:pt x="275" y="129"/>
                    <a:pt x="275" y="130"/>
                  </a:cubicBezTo>
                  <a:cubicBezTo>
                    <a:pt x="275" y="130"/>
                    <a:pt x="275" y="131"/>
                    <a:pt x="275" y="132"/>
                  </a:cubicBezTo>
                  <a:cubicBezTo>
                    <a:pt x="276" y="131"/>
                    <a:pt x="276" y="131"/>
                    <a:pt x="276" y="130"/>
                  </a:cubicBezTo>
                  <a:cubicBezTo>
                    <a:pt x="276" y="124"/>
                    <a:pt x="276" y="124"/>
                    <a:pt x="276" y="124"/>
                  </a:cubicBezTo>
                  <a:cubicBezTo>
                    <a:pt x="275" y="123"/>
                    <a:pt x="275" y="123"/>
                    <a:pt x="275" y="122"/>
                  </a:cubicBezTo>
                  <a:cubicBezTo>
                    <a:pt x="275" y="122"/>
                    <a:pt x="276" y="122"/>
                    <a:pt x="276" y="121"/>
                  </a:cubicBezTo>
                  <a:cubicBezTo>
                    <a:pt x="276" y="117"/>
                    <a:pt x="275" y="111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5"/>
                    <a:pt x="278" y="115"/>
                    <a:pt x="278" y="117"/>
                  </a:cubicBezTo>
                  <a:cubicBezTo>
                    <a:pt x="278" y="118"/>
                    <a:pt x="278" y="120"/>
                    <a:pt x="278" y="122"/>
                  </a:cubicBezTo>
                  <a:cubicBezTo>
                    <a:pt x="278" y="124"/>
                    <a:pt x="278" y="126"/>
                    <a:pt x="278" y="127"/>
                  </a:cubicBezTo>
                  <a:cubicBezTo>
                    <a:pt x="278" y="127"/>
                    <a:pt x="278" y="127"/>
                    <a:pt x="278" y="127"/>
                  </a:cubicBezTo>
                  <a:cubicBezTo>
                    <a:pt x="278" y="127"/>
                    <a:pt x="278" y="127"/>
                    <a:pt x="278" y="127"/>
                  </a:cubicBezTo>
                  <a:cubicBezTo>
                    <a:pt x="278" y="127"/>
                    <a:pt x="277" y="127"/>
                    <a:pt x="277" y="127"/>
                  </a:cubicBezTo>
                  <a:cubicBezTo>
                    <a:pt x="278" y="128"/>
                    <a:pt x="279" y="129"/>
                    <a:pt x="279" y="129"/>
                  </a:cubicBezTo>
                  <a:cubicBezTo>
                    <a:pt x="279" y="127"/>
                    <a:pt x="278" y="130"/>
                    <a:pt x="279" y="127"/>
                  </a:cubicBezTo>
                  <a:cubicBezTo>
                    <a:pt x="279" y="123"/>
                    <a:pt x="279" y="126"/>
                    <a:pt x="279" y="121"/>
                  </a:cubicBezTo>
                  <a:cubicBezTo>
                    <a:pt x="279" y="115"/>
                    <a:pt x="279" y="115"/>
                    <a:pt x="279" y="115"/>
                  </a:cubicBezTo>
                  <a:cubicBezTo>
                    <a:pt x="279" y="113"/>
                    <a:pt x="279" y="114"/>
                    <a:pt x="279" y="112"/>
                  </a:cubicBezTo>
                  <a:cubicBezTo>
                    <a:pt x="279" y="108"/>
                    <a:pt x="277" y="104"/>
                    <a:pt x="284" y="105"/>
                  </a:cubicBezTo>
                  <a:cubicBezTo>
                    <a:pt x="286" y="105"/>
                    <a:pt x="286" y="105"/>
                    <a:pt x="288" y="105"/>
                  </a:cubicBezTo>
                  <a:cubicBezTo>
                    <a:pt x="290" y="104"/>
                    <a:pt x="290" y="105"/>
                    <a:pt x="290" y="103"/>
                  </a:cubicBezTo>
                  <a:cubicBezTo>
                    <a:pt x="282" y="104"/>
                    <a:pt x="282" y="104"/>
                    <a:pt x="282" y="104"/>
                  </a:cubicBezTo>
                  <a:cubicBezTo>
                    <a:pt x="281" y="104"/>
                    <a:pt x="279" y="104"/>
                    <a:pt x="278" y="104"/>
                  </a:cubicBezTo>
                  <a:cubicBezTo>
                    <a:pt x="277" y="104"/>
                    <a:pt x="278" y="104"/>
                    <a:pt x="276" y="103"/>
                  </a:cubicBezTo>
                  <a:cubicBezTo>
                    <a:pt x="275" y="103"/>
                    <a:pt x="275" y="103"/>
                    <a:pt x="275" y="103"/>
                  </a:cubicBezTo>
                  <a:cubicBezTo>
                    <a:pt x="276" y="101"/>
                    <a:pt x="275" y="104"/>
                    <a:pt x="280" y="101"/>
                  </a:cubicBezTo>
                  <a:cubicBezTo>
                    <a:pt x="280" y="101"/>
                    <a:pt x="280" y="101"/>
                    <a:pt x="280" y="101"/>
                  </a:cubicBezTo>
                  <a:cubicBezTo>
                    <a:pt x="281" y="102"/>
                    <a:pt x="281" y="102"/>
                    <a:pt x="281" y="102"/>
                  </a:cubicBezTo>
                  <a:cubicBezTo>
                    <a:pt x="282" y="102"/>
                    <a:pt x="286" y="102"/>
                    <a:pt x="287" y="101"/>
                  </a:cubicBezTo>
                  <a:cubicBezTo>
                    <a:pt x="288" y="101"/>
                    <a:pt x="288" y="101"/>
                    <a:pt x="288" y="101"/>
                  </a:cubicBezTo>
                  <a:cubicBezTo>
                    <a:pt x="290" y="101"/>
                    <a:pt x="290" y="102"/>
                    <a:pt x="292" y="102"/>
                  </a:cubicBezTo>
                  <a:cubicBezTo>
                    <a:pt x="292" y="103"/>
                    <a:pt x="292" y="103"/>
                    <a:pt x="292" y="103"/>
                  </a:cubicBezTo>
                  <a:cubicBezTo>
                    <a:pt x="294" y="102"/>
                    <a:pt x="293" y="103"/>
                    <a:pt x="293" y="102"/>
                  </a:cubicBezTo>
                  <a:cubicBezTo>
                    <a:pt x="292" y="102"/>
                    <a:pt x="292" y="102"/>
                    <a:pt x="292" y="102"/>
                  </a:cubicBezTo>
                  <a:close/>
                  <a:moveTo>
                    <a:pt x="243" y="14"/>
                  </a:moveTo>
                  <a:cubicBezTo>
                    <a:pt x="243" y="13"/>
                    <a:pt x="243" y="13"/>
                    <a:pt x="243" y="13"/>
                  </a:cubicBezTo>
                  <a:cubicBezTo>
                    <a:pt x="242" y="13"/>
                    <a:pt x="243" y="12"/>
                    <a:pt x="243" y="14"/>
                  </a:cubicBezTo>
                  <a:close/>
                  <a:moveTo>
                    <a:pt x="266" y="145"/>
                  </a:moveTo>
                  <a:cubicBezTo>
                    <a:pt x="265" y="145"/>
                    <a:pt x="266" y="145"/>
                    <a:pt x="266" y="146"/>
                  </a:cubicBezTo>
                  <a:cubicBezTo>
                    <a:pt x="266" y="145"/>
                    <a:pt x="266" y="145"/>
                    <a:pt x="266" y="145"/>
                  </a:cubicBezTo>
                  <a:close/>
                  <a:moveTo>
                    <a:pt x="248" y="241"/>
                  </a:moveTo>
                  <a:cubicBezTo>
                    <a:pt x="249" y="241"/>
                    <a:pt x="249" y="241"/>
                    <a:pt x="249" y="241"/>
                  </a:cubicBezTo>
                  <a:cubicBezTo>
                    <a:pt x="248" y="241"/>
                    <a:pt x="248" y="240"/>
                    <a:pt x="248" y="241"/>
                  </a:cubicBezTo>
                  <a:close/>
                  <a:moveTo>
                    <a:pt x="315" y="262"/>
                  </a:moveTo>
                  <a:cubicBezTo>
                    <a:pt x="316" y="261"/>
                    <a:pt x="316" y="262"/>
                    <a:pt x="316" y="261"/>
                  </a:cubicBezTo>
                  <a:cubicBezTo>
                    <a:pt x="315" y="261"/>
                    <a:pt x="315" y="261"/>
                    <a:pt x="315" y="262"/>
                  </a:cubicBezTo>
                  <a:close/>
                  <a:moveTo>
                    <a:pt x="243" y="60"/>
                  </a:moveTo>
                  <a:cubicBezTo>
                    <a:pt x="243" y="58"/>
                    <a:pt x="244" y="59"/>
                    <a:pt x="242" y="59"/>
                  </a:cubicBezTo>
                  <a:cubicBezTo>
                    <a:pt x="243" y="60"/>
                    <a:pt x="243" y="60"/>
                    <a:pt x="243" y="60"/>
                  </a:cubicBezTo>
                  <a:close/>
                  <a:moveTo>
                    <a:pt x="301" y="109"/>
                  </a:moveTo>
                  <a:cubicBezTo>
                    <a:pt x="301" y="109"/>
                    <a:pt x="300" y="109"/>
                    <a:pt x="301" y="110"/>
                  </a:cubicBezTo>
                  <a:cubicBezTo>
                    <a:pt x="302" y="111"/>
                    <a:pt x="300" y="109"/>
                    <a:pt x="301" y="110"/>
                  </a:cubicBezTo>
                  <a:cubicBezTo>
                    <a:pt x="302" y="109"/>
                    <a:pt x="302" y="109"/>
                    <a:pt x="301" y="109"/>
                  </a:cubicBezTo>
                  <a:close/>
                  <a:moveTo>
                    <a:pt x="243" y="47"/>
                  </a:moveTo>
                  <a:cubicBezTo>
                    <a:pt x="244" y="47"/>
                    <a:pt x="244" y="47"/>
                    <a:pt x="244" y="47"/>
                  </a:cubicBezTo>
                  <a:cubicBezTo>
                    <a:pt x="243" y="46"/>
                    <a:pt x="243" y="46"/>
                    <a:pt x="243" y="47"/>
                  </a:cubicBezTo>
                  <a:close/>
                  <a:moveTo>
                    <a:pt x="300" y="57"/>
                  </a:moveTo>
                  <a:cubicBezTo>
                    <a:pt x="301" y="56"/>
                    <a:pt x="301" y="56"/>
                    <a:pt x="300" y="56"/>
                  </a:cubicBezTo>
                  <a:cubicBezTo>
                    <a:pt x="300" y="56"/>
                    <a:pt x="299" y="56"/>
                    <a:pt x="300" y="57"/>
                  </a:cubicBezTo>
                  <a:close/>
                  <a:moveTo>
                    <a:pt x="292" y="242"/>
                  </a:moveTo>
                  <a:cubicBezTo>
                    <a:pt x="292" y="241"/>
                    <a:pt x="292" y="242"/>
                    <a:pt x="291" y="241"/>
                  </a:cubicBezTo>
                  <a:cubicBezTo>
                    <a:pt x="291" y="242"/>
                    <a:pt x="291" y="242"/>
                    <a:pt x="292" y="242"/>
                  </a:cubicBezTo>
                  <a:close/>
                  <a:moveTo>
                    <a:pt x="302" y="115"/>
                  </a:moveTo>
                  <a:cubicBezTo>
                    <a:pt x="301" y="114"/>
                    <a:pt x="302" y="114"/>
                    <a:pt x="301" y="114"/>
                  </a:cubicBezTo>
                  <a:cubicBezTo>
                    <a:pt x="301" y="115"/>
                    <a:pt x="301" y="115"/>
                    <a:pt x="302" y="115"/>
                  </a:cubicBezTo>
                  <a:close/>
                  <a:moveTo>
                    <a:pt x="297" y="65"/>
                  </a:moveTo>
                  <a:cubicBezTo>
                    <a:pt x="297" y="64"/>
                    <a:pt x="298" y="64"/>
                    <a:pt x="296" y="64"/>
                  </a:cubicBezTo>
                  <a:cubicBezTo>
                    <a:pt x="297" y="65"/>
                    <a:pt x="296" y="65"/>
                    <a:pt x="297" y="65"/>
                  </a:cubicBezTo>
                  <a:close/>
                  <a:moveTo>
                    <a:pt x="289" y="242"/>
                  </a:moveTo>
                  <a:cubicBezTo>
                    <a:pt x="290" y="242"/>
                    <a:pt x="290" y="242"/>
                    <a:pt x="289" y="241"/>
                  </a:cubicBezTo>
                  <a:cubicBezTo>
                    <a:pt x="289" y="241"/>
                    <a:pt x="288" y="241"/>
                    <a:pt x="289" y="242"/>
                  </a:cubicBezTo>
                  <a:close/>
                  <a:moveTo>
                    <a:pt x="237" y="107"/>
                  </a:moveTo>
                  <a:cubicBezTo>
                    <a:pt x="237" y="107"/>
                    <a:pt x="237" y="107"/>
                    <a:pt x="238" y="108"/>
                  </a:cubicBezTo>
                  <a:cubicBezTo>
                    <a:pt x="238" y="107"/>
                    <a:pt x="238" y="107"/>
                    <a:pt x="237" y="107"/>
                  </a:cubicBezTo>
                  <a:close/>
                  <a:moveTo>
                    <a:pt x="264" y="238"/>
                  </a:moveTo>
                  <a:cubicBezTo>
                    <a:pt x="265" y="238"/>
                    <a:pt x="264" y="239"/>
                    <a:pt x="265" y="238"/>
                  </a:cubicBezTo>
                  <a:cubicBezTo>
                    <a:pt x="264" y="238"/>
                    <a:pt x="264" y="238"/>
                    <a:pt x="264" y="238"/>
                  </a:cubicBezTo>
                  <a:close/>
                  <a:moveTo>
                    <a:pt x="316" y="102"/>
                  </a:moveTo>
                  <a:cubicBezTo>
                    <a:pt x="317" y="103"/>
                    <a:pt x="316" y="103"/>
                    <a:pt x="317" y="102"/>
                  </a:cubicBezTo>
                  <a:cubicBezTo>
                    <a:pt x="315" y="101"/>
                    <a:pt x="316" y="102"/>
                    <a:pt x="316" y="102"/>
                  </a:cubicBezTo>
                  <a:close/>
                  <a:moveTo>
                    <a:pt x="321" y="87"/>
                  </a:moveTo>
                  <a:cubicBezTo>
                    <a:pt x="323" y="87"/>
                    <a:pt x="322" y="87"/>
                    <a:pt x="322" y="86"/>
                  </a:cubicBezTo>
                  <a:cubicBezTo>
                    <a:pt x="322" y="86"/>
                    <a:pt x="322" y="86"/>
                    <a:pt x="321" y="87"/>
                  </a:cubicBezTo>
                  <a:close/>
                  <a:moveTo>
                    <a:pt x="327" y="68"/>
                  </a:moveTo>
                  <a:cubicBezTo>
                    <a:pt x="327" y="67"/>
                    <a:pt x="327" y="67"/>
                    <a:pt x="327" y="67"/>
                  </a:cubicBezTo>
                  <a:cubicBezTo>
                    <a:pt x="326" y="68"/>
                    <a:pt x="326" y="68"/>
                    <a:pt x="326" y="68"/>
                  </a:cubicBezTo>
                  <a:cubicBezTo>
                    <a:pt x="327" y="68"/>
                    <a:pt x="327" y="68"/>
                    <a:pt x="327" y="68"/>
                  </a:cubicBezTo>
                  <a:close/>
                  <a:moveTo>
                    <a:pt x="275" y="55"/>
                  </a:moveTo>
                  <a:cubicBezTo>
                    <a:pt x="275" y="57"/>
                    <a:pt x="276" y="56"/>
                    <a:pt x="276" y="56"/>
                  </a:cubicBezTo>
                  <a:cubicBezTo>
                    <a:pt x="275" y="55"/>
                    <a:pt x="275" y="55"/>
                    <a:pt x="275" y="55"/>
                  </a:cubicBezTo>
                  <a:close/>
                  <a:moveTo>
                    <a:pt x="244" y="106"/>
                  </a:moveTo>
                  <a:cubicBezTo>
                    <a:pt x="245" y="106"/>
                    <a:pt x="244" y="106"/>
                    <a:pt x="245" y="105"/>
                  </a:cubicBezTo>
                  <a:cubicBezTo>
                    <a:pt x="244" y="106"/>
                    <a:pt x="244" y="106"/>
                    <a:pt x="244" y="106"/>
                  </a:cubicBezTo>
                  <a:close/>
                  <a:moveTo>
                    <a:pt x="243" y="88"/>
                  </a:moveTo>
                  <a:cubicBezTo>
                    <a:pt x="243" y="87"/>
                    <a:pt x="243" y="87"/>
                    <a:pt x="242" y="87"/>
                  </a:cubicBezTo>
                  <a:cubicBezTo>
                    <a:pt x="242" y="89"/>
                    <a:pt x="242" y="88"/>
                    <a:pt x="243" y="88"/>
                  </a:cubicBezTo>
                  <a:close/>
                  <a:moveTo>
                    <a:pt x="260" y="89"/>
                  </a:moveTo>
                  <a:cubicBezTo>
                    <a:pt x="260" y="89"/>
                    <a:pt x="260" y="89"/>
                    <a:pt x="260" y="88"/>
                  </a:cubicBezTo>
                  <a:cubicBezTo>
                    <a:pt x="259" y="89"/>
                    <a:pt x="260" y="88"/>
                    <a:pt x="259" y="89"/>
                  </a:cubicBezTo>
                  <a:cubicBezTo>
                    <a:pt x="259" y="89"/>
                    <a:pt x="259" y="89"/>
                    <a:pt x="260" y="89"/>
                  </a:cubicBezTo>
                  <a:close/>
                  <a:moveTo>
                    <a:pt x="244" y="236"/>
                  </a:moveTo>
                  <a:cubicBezTo>
                    <a:pt x="245" y="237"/>
                    <a:pt x="244" y="237"/>
                    <a:pt x="245" y="236"/>
                  </a:cubicBezTo>
                  <a:cubicBezTo>
                    <a:pt x="245" y="236"/>
                    <a:pt x="245" y="236"/>
                    <a:pt x="245" y="236"/>
                  </a:cubicBezTo>
                  <a:cubicBezTo>
                    <a:pt x="244" y="236"/>
                    <a:pt x="244" y="236"/>
                    <a:pt x="244" y="236"/>
                  </a:cubicBezTo>
                  <a:close/>
                  <a:moveTo>
                    <a:pt x="309" y="87"/>
                  </a:moveTo>
                  <a:cubicBezTo>
                    <a:pt x="310" y="87"/>
                    <a:pt x="310" y="87"/>
                    <a:pt x="310" y="87"/>
                  </a:cubicBezTo>
                  <a:cubicBezTo>
                    <a:pt x="309" y="86"/>
                    <a:pt x="309" y="86"/>
                    <a:pt x="309" y="87"/>
                  </a:cubicBezTo>
                  <a:close/>
                  <a:moveTo>
                    <a:pt x="242" y="120"/>
                  </a:moveTo>
                  <a:cubicBezTo>
                    <a:pt x="241" y="121"/>
                    <a:pt x="241" y="121"/>
                    <a:pt x="241" y="121"/>
                  </a:cubicBezTo>
                  <a:cubicBezTo>
                    <a:pt x="242" y="121"/>
                    <a:pt x="242" y="122"/>
                    <a:pt x="242" y="121"/>
                  </a:cubicBezTo>
                  <a:cubicBezTo>
                    <a:pt x="243" y="120"/>
                    <a:pt x="242" y="120"/>
                    <a:pt x="242" y="120"/>
                  </a:cubicBezTo>
                  <a:close/>
                  <a:moveTo>
                    <a:pt x="309" y="90"/>
                  </a:moveTo>
                  <a:cubicBezTo>
                    <a:pt x="310" y="89"/>
                    <a:pt x="310" y="89"/>
                    <a:pt x="309" y="88"/>
                  </a:cubicBezTo>
                  <a:cubicBezTo>
                    <a:pt x="309" y="90"/>
                    <a:pt x="309" y="90"/>
                    <a:pt x="309" y="90"/>
                  </a:cubicBezTo>
                  <a:close/>
                  <a:moveTo>
                    <a:pt x="259" y="251"/>
                  </a:moveTo>
                  <a:cubicBezTo>
                    <a:pt x="258" y="250"/>
                    <a:pt x="258" y="250"/>
                    <a:pt x="258" y="251"/>
                  </a:cubicBezTo>
                  <a:cubicBezTo>
                    <a:pt x="259" y="252"/>
                    <a:pt x="259" y="252"/>
                    <a:pt x="259" y="251"/>
                  </a:cubicBezTo>
                  <a:close/>
                  <a:moveTo>
                    <a:pt x="255" y="246"/>
                  </a:moveTo>
                  <a:cubicBezTo>
                    <a:pt x="256" y="247"/>
                    <a:pt x="256" y="247"/>
                    <a:pt x="256" y="247"/>
                  </a:cubicBezTo>
                  <a:cubicBezTo>
                    <a:pt x="256" y="245"/>
                    <a:pt x="257" y="246"/>
                    <a:pt x="255" y="246"/>
                  </a:cubicBezTo>
                  <a:close/>
                  <a:moveTo>
                    <a:pt x="232" y="247"/>
                  </a:moveTo>
                  <a:cubicBezTo>
                    <a:pt x="233" y="248"/>
                    <a:pt x="232" y="248"/>
                    <a:pt x="233" y="248"/>
                  </a:cubicBezTo>
                  <a:cubicBezTo>
                    <a:pt x="233" y="247"/>
                    <a:pt x="233" y="247"/>
                    <a:pt x="232" y="247"/>
                  </a:cubicBezTo>
                  <a:close/>
                  <a:moveTo>
                    <a:pt x="240" y="123"/>
                  </a:moveTo>
                  <a:cubicBezTo>
                    <a:pt x="241" y="122"/>
                    <a:pt x="241" y="122"/>
                    <a:pt x="240" y="122"/>
                  </a:cubicBezTo>
                  <a:cubicBezTo>
                    <a:pt x="240" y="123"/>
                    <a:pt x="240" y="123"/>
                    <a:pt x="240" y="123"/>
                  </a:cubicBezTo>
                  <a:close/>
                  <a:moveTo>
                    <a:pt x="292" y="89"/>
                  </a:moveTo>
                  <a:cubicBezTo>
                    <a:pt x="293" y="88"/>
                    <a:pt x="292" y="88"/>
                    <a:pt x="292" y="88"/>
                  </a:cubicBezTo>
                  <a:cubicBezTo>
                    <a:pt x="291" y="89"/>
                    <a:pt x="291" y="88"/>
                    <a:pt x="291" y="89"/>
                  </a:cubicBezTo>
                  <a:cubicBezTo>
                    <a:pt x="292" y="89"/>
                    <a:pt x="292" y="89"/>
                    <a:pt x="292" y="89"/>
                  </a:cubicBezTo>
                  <a:close/>
                  <a:moveTo>
                    <a:pt x="242" y="69"/>
                  </a:moveTo>
                  <a:cubicBezTo>
                    <a:pt x="243" y="69"/>
                    <a:pt x="243" y="70"/>
                    <a:pt x="243" y="68"/>
                  </a:cubicBezTo>
                  <a:cubicBezTo>
                    <a:pt x="241" y="69"/>
                    <a:pt x="242" y="68"/>
                    <a:pt x="242" y="69"/>
                  </a:cubicBezTo>
                  <a:close/>
                  <a:moveTo>
                    <a:pt x="258" y="88"/>
                  </a:move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8" y="88"/>
                    <a:pt x="258" y="88"/>
                    <a:pt x="258" y="88"/>
                  </a:cubicBezTo>
                  <a:close/>
                  <a:moveTo>
                    <a:pt x="291" y="14"/>
                  </a:moveTo>
                  <a:cubicBezTo>
                    <a:pt x="292" y="15"/>
                    <a:pt x="292" y="15"/>
                    <a:pt x="292" y="14"/>
                  </a:cubicBezTo>
                  <a:cubicBezTo>
                    <a:pt x="292" y="14"/>
                    <a:pt x="291" y="14"/>
                    <a:pt x="291" y="14"/>
                  </a:cubicBezTo>
                  <a:close/>
                  <a:moveTo>
                    <a:pt x="289" y="93"/>
                  </a:moveTo>
                  <a:cubicBezTo>
                    <a:pt x="289" y="91"/>
                    <a:pt x="289" y="92"/>
                    <a:pt x="288" y="91"/>
                  </a:cubicBezTo>
                  <a:cubicBezTo>
                    <a:pt x="288" y="92"/>
                    <a:pt x="288" y="91"/>
                    <a:pt x="288" y="92"/>
                  </a:cubicBezTo>
                  <a:cubicBezTo>
                    <a:pt x="289" y="93"/>
                    <a:pt x="288" y="92"/>
                    <a:pt x="289" y="93"/>
                  </a:cubicBezTo>
                  <a:close/>
                  <a:moveTo>
                    <a:pt x="284" y="234"/>
                  </a:moveTo>
                  <a:cubicBezTo>
                    <a:pt x="284" y="234"/>
                    <a:pt x="284" y="235"/>
                    <a:pt x="285" y="235"/>
                  </a:cubicBezTo>
                  <a:cubicBezTo>
                    <a:pt x="286" y="235"/>
                    <a:pt x="285" y="234"/>
                    <a:pt x="285" y="234"/>
                  </a:cubicBezTo>
                  <a:cubicBezTo>
                    <a:pt x="284" y="234"/>
                    <a:pt x="285" y="234"/>
                    <a:pt x="284" y="234"/>
                  </a:cubicBezTo>
                  <a:close/>
                  <a:moveTo>
                    <a:pt x="243" y="75"/>
                  </a:moveTo>
                  <a:cubicBezTo>
                    <a:pt x="244" y="73"/>
                    <a:pt x="244" y="74"/>
                    <a:pt x="243" y="74"/>
                  </a:cubicBezTo>
                  <a:cubicBezTo>
                    <a:pt x="243" y="75"/>
                    <a:pt x="242" y="74"/>
                    <a:pt x="243" y="75"/>
                  </a:cubicBezTo>
                  <a:close/>
                  <a:moveTo>
                    <a:pt x="234" y="90"/>
                  </a:moveTo>
                  <a:cubicBezTo>
                    <a:pt x="234" y="89"/>
                    <a:pt x="234" y="89"/>
                    <a:pt x="233" y="88"/>
                  </a:cubicBezTo>
                  <a:cubicBezTo>
                    <a:pt x="233" y="89"/>
                    <a:pt x="233" y="89"/>
                    <a:pt x="234" y="90"/>
                  </a:cubicBezTo>
                  <a:close/>
                  <a:moveTo>
                    <a:pt x="243" y="122"/>
                  </a:moveTo>
                  <a:cubicBezTo>
                    <a:pt x="243" y="122"/>
                    <a:pt x="243" y="122"/>
                    <a:pt x="243" y="123"/>
                  </a:cubicBezTo>
                  <a:cubicBezTo>
                    <a:pt x="243" y="124"/>
                    <a:pt x="243" y="123"/>
                    <a:pt x="243" y="123"/>
                  </a:cubicBezTo>
                  <a:cubicBezTo>
                    <a:pt x="243" y="123"/>
                    <a:pt x="244" y="123"/>
                    <a:pt x="243" y="122"/>
                  </a:cubicBezTo>
                  <a:close/>
                  <a:moveTo>
                    <a:pt x="285" y="237"/>
                  </a:moveTo>
                  <a:cubicBezTo>
                    <a:pt x="287" y="237"/>
                    <a:pt x="286" y="238"/>
                    <a:pt x="286" y="236"/>
                  </a:cubicBezTo>
                  <a:cubicBezTo>
                    <a:pt x="286" y="236"/>
                    <a:pt x="285" y="236"/>
                    <a:pt x="285" y="237"/>
                  </a:cubicBezTo>
                  <a:close/>
                  <a:moveTo>
                    <a:pt x="318" y="243"/>
                  </a:moveTo>
                  <a:cubicBezTo>
                    <a:pt x="318" y="242"/>
                    <a:pt x="318" y="241"/>
                    <a:pt x="317" y="243"/>
                  </a:cubicBezTo>
                  <a:cubicBezTo>
                    <a:pt x="318" y="243"/>
                    <a:pt x="318" y="243"/>
                    <a:pt x="318" y="243"/>
                  </a:cubicBezTo>
                  <a:close/>
                  <a:moveTo>
                    <a:pt x="305" y="67"/>
                  </a:moveTo>
                  <a:cubicBezTo>
                    <a:pt x="306" y="67"/>
                    <a:pt x="306" y="68"/>
                    <a:pt x="306" y="66"/>
                  </a:cubicBezTo>
                  <a:cubicBezTo>
                    <a:pt x="304" y="66"/>
                    <a:pt x="305" y="66"/>
                    <a:pt x="305" y="67"/>
                  </a:cubicBezTo>
                  <a:close/>
                  <a:moveTo>
                    <a:pt x="323" y="63"/>
                  </a:moveTo>
                  <a:cubicBezTo>
                    <a:pt x="324" y="64"/>
                    <a:pt x="322" y="64"/>
                    <a:pt x="324" y="64"/>
                  </a:cubicBezTo>
                  <a:cubicBezTo>
                    <a:pt x="324" y="63"/>
                    <a:pt x="324" y="64"/>
                    <a:pt x="323" y="63"/>
                  </a:cubicBezTo>
                  <a:close/>
                  <a:moveTo>
                    <a:pt x="238" y="80"/>
                  </a:moveTo>
                  <a:cubicBezTo>
                    <a:pt x="239" y="81"/>
                    <a:pt x="239" y="80"/>
                    <a:pt x="240" y="79"/>
                  </a:cubicBezTo>
                  <a:cubicBezTo>
                    <a:pt x="238" y="80"/>
                    <a:pt x="238" y="80"/>
                    <a:pt x="238" y="80"/>
                  </a:cubicBezTo>
                  <a:close/>
                  <a:moveTo>
                    <a:pt x="295" y="250"/>
                  </a:moveTo>
                  <a:cubicBezTo>
                    <a:pt x="297" y="249"/>
                    <a:pt x="296" y="250"/>
                    <a:pt x="296" y="248"/>
                  </a:cubicBezTo>
                  <a:cubicBezTo>
                    <a:pt x="295" y="249"/>
                    <a:pt x="296" y="248"/>
                    <a:pt x="295" y="250"/>
                  </a:cubicBezTo>
                  <a:close/>
                  <a:moveTo>
                    <a:pt x="261" y="88"/>
                  </a:moveTo>
                  <a:cubicBezTo>
                    <a:pt x="261" y="88"/>
                    <a:pt x="261" y="89"/>
                    <a:pt x="262" y="88"/>
                  </a:cubicBezTo>
                  <a:cubicBezTo>
                    <a:pt x="262" y="88"/>
                    <a:pt x="263" y="87"/>
                    <a:pt x="261" y="88"/>
                  </a:cubicBezTo>
                  <a:cubicBezTo>
                    <a:pt x="260" y="88"/>
                    <a:pt x="262" y="87"/>
                    <a:pt x="261" y="88"/>
                  </a:cubicBezTo>
                  <a:close/>
                  <a:moveTo>
                    <a:pt x="293" y="16"/>
                  </a:moveTo>
                  <a:cubicBezTo>
                    <a:pt x="293" y="16"/>
                    <a:pt x="293" y="16"/>
                    <a:pt x="293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4" y="16"/>
                    <a:pt x="293" y="16"/>
                    <a:pt x="294" y="15"/>
                  </a:cubicBezTo>
                  <a:cubicBezTo>
                    <a:pt x="291" y="16"/>
                    <a:pt x="293" y="16"/>
                    <a:pt x="293" y="16"/>
                  </a:cubicBezTo>
                  <a:close/>
                  <a:moveTo>
                    <a:pt x="298" y="123"/>
                  </a:moveTo>
                  <a:cubicBezTo>
                    <a:pt x="298" y="121"/>
                    <a:pt x="297" y="122"/>
                    <a:pt x="297" y="122"/>
                  </a:cubicBezTo>
                  <a:cubicBezTo>
                    <a:pt x="297" y="123"/>
                    <a:pt x="297" y="123"/>
                    <a:pt x="297" y="124"/>
                  </a:cubicBezTo>
                  <a:cubicBezTo>
                    <a:pt x="298" y="123"/>
                    <a:pt x="297" y="124"/>
                    <a:pt x="298" y="123"/>
                  </a:cubicBezTo>
                  <a:close/>
                  <a:moveTo>
                    <a:pt x="325" y="67"/>
                  </a:moveTo>
                  <a:cubicBezTo>
                    <a:pt x="325" y="66"/>
                    <a:pt x="325" y="66"/>
                    <a:pt x="324" y="65"/>
                  </a:cubicBezTo>
                  <a:cubicBezTo>
                    <a:pt x="324" y="66"/>
                    <a:pt x="324" y="66"/>
                    <a:pt x="325" y="67"/>
                  </a:cubicBezTo>
                  <a:close/>
                  <a:moveTo>
                    <a:pt x="299" y="55"/>
                  </a:moveTo>
                  <a:cubicBezTo>
                    <a:pt x="300" y="54"/>
                    <a:pt x="300" y="54"/>
                    <a:pt x="299" y="54"/>
                  </a:cubicBezTo>
                  <a:cubicBezTo>
                    <a:pt x="299" y="54"/>
                    <a:pt x="297" y="54"/>
                    <a:pt x="299" y="55"/>
                  </a:cubicBezTo>
                  <a:close/>
                  <a:moveTo>
                    <a:pt x="293" y="237"/>
                  </a:moveTo>
                  <a:cubicBezTo>
                    <a:pt x="293" y="237"/>
                    <a:pt x="293" y="238"/>
                    <a:pt x="294" y="237"/>
                  </a:cubicBezTo>
                  <a:cubicBezTo>
                    <a:pt x="294" y="237"/>
                    <a:pt x="294" y="237"/>
                    <a:pt x="294" y="236"/>
                  </a:cubicBezTo>
                  <a:cubicBezTo>
                    <a:pt x="292" y="236"/>
                    <a:pt x="293" y="237"/>
                    <a:pt x="293" y="237"/>
                  </a:cubicBezTo>
                  <a:close/>
                  <a:moveTo>
                    <a:pt x="242" y="107"/>
                  </a:moveTo>
                  <a:cubicBezTo>
                    <a:pt x="242" y="107"/>
                    <a:pt x="242" y="105"/>
                    <a:pt x="240" y="107"/>
                  </a:cubicBezTo>
                  <a:cubicBezTo>
                    <a:pt x="242" y="107"/>
                    <a:pt x="242" y="107"/>
                    <a:pt x="242" y="107"/>
                  </a:cubicBezTo>
                  <a:close/>
                  <a:moveTo>
                    <a:pt x="298" y="65"/>
                  </a:moveTo>
                  <a:cubicBezTo>
                    <a:pt x="297" y="65"/>
                    <a:pt x="298" y="65"/>
                    <a:pt x="297" y="66"/>
                  </a:cubicBezTo>
                  <a:cubicBezTo>
                    <a:pt x="297" y="66"/>
                    <a:pt x="297" y="66"/>
                    <a:pt x="297" y="66"/>
                  </a:cubicBezTo>
                  <a:cubicBezTo>
                    <a:pt x="298" y="67"/>
                    <a:pt x="298" y="66"/>
                    <a:pt x="298" y="65"/>
                  </a:cubicBezTo>
                  <a:close/>
                  <a:moveTo>
                    <a:pt x="255" y="87"/>
                  </a:moveTo>
                  <a:cubicBezTo>
                    <a:pt x="255" y="87"/>
                    <a:pt x="255" y="87"/>
                    <a:pt x="256" y="87"/>
                  </a:cubicBezTo>
                  <a:cubicBezTo>
                    <a:pt x="257" y="87"/>
                    <a:pt x="256" y="87"/>
                    <a:pt x="256" y="86"/>
                  </a:cubicBezTo>
                  <a:cubicBezTo>
                    <a:pt x="255" y="86"/>
                    <a:pt x="256" y="86"/>
                    <a:pt x="255" y="87"/>
                  </a:cubicBezTo>
                  <a:close/>
                  <a:moveTo>
                    <a:pt x="301" y="121"/>
                  </a:moveTo>
                  <a:cubicBezTo>
                    <a:pt x="300" y="119"/>
                    <a:pt x="300" y="119"/>
                    <a:pt x="300" y="120"/>
                  </a:cubicBezTo>
                  <a:cubicBezTo>
                    <a:pt x="301" y="121"/>
                    <a:pt x="301" y="121"/>
                    <a:pt x="301" y="121"/>
                  </a:cubicBezTo>
                  <a:close/>
                  <a:moveTo>
                    <a:pt x="248" y="239"/>
                  </a:moveTo>
                  <a:cubicBezTo>
                    <a:pt x="248" y="238"/>
                    <a:pt x="248" y="239"/>
                    <a:pt x="248" y="238"/>
                  </a:cubicBezTo>
                  <a:cubicBezTo>
                    <a:pt x="247" y="239"/>
                    <a:pt x="247" y="240"/>
                    <a:pt x="248" y="239"/>
                  </a:cubicBezTo>
                  <a:close/>
                  <a:moveTo>
                    <a:pt x="297" y="195"/>
                  </a:moveTo>
                  <a:cubicBezTo>
                    <a:pt x="297" y="196"/>
                    <a:pt x="297" y="196"/>
                    <a:pt x="297" y="196"/>
                  </a:cubicBezTo>
                  <a:cubicBezTo>
                    <a:pt x="297" y="196"/>
                    <a:pt x="298" y="196"/>
                    <a:pt x="298" y="196"/>
                  </a:cubicBezTo>
                  <a:cubicBezTo>
                    <a:pt x="298" y="196"/>
                    <a:pt x="299" y="195"/>
                    <a:pt x="297" y="195"/>
                  </a:cubicBezTo>
                  <a:close/>
                  <a:moveTo>
                    <a:pt x="298" y="117"/>
                  </a:moveTo>
                  <a:cubicBezTo>
                    <a:pt x="298" y="117"/>
                    <a:pt x="298" y="117"/>
                    <a:pt x="298" y="117"/>
                  </a:cubicBezTo>
                  <a:cubicBezTo>
                    <a:pt x="298" y="116"/>
                    <a:pt x="298" y="116"/>
                    <a:pt x="298" y="116"/>
                  </a:cubicBezTo>
                  <a:cubicBezTo>
                    <a:pt x="297" y="117"/>
                    <a:pt x="297" y="117"/>
                    <a:pt x="297" y="117"/>
                  </a:cubicBezTo>
                  <a:cubicBezTo>
                    <a:pt x="297" y="117"/>
                    <a:pt x="297" y="117"/>
                    <a:pt x="298" y="117"/>
                  </a:cubicBezTo>
                  <a:close/>
                  <a:moveTo>
                    <a:pt x="276" y="144"/>
                  </a:moveTo>
                  <a:cubicBezTo>
                    <a:pt x="276" y="144"/>
                    <a:pt x="276" y="143"/>
                    <a:pt x="275" y="144"/>
                  </a:cubicBezTo>
                  <a:cubicBezTo>
                    <a:pt x="275" y="144"/>
                    <a:pt x="275" y="144"/>
                    <a:pt x="275" y="145"/>
                  </a:cubicBezTo>
                  <a:cubicBezTo>
                    <a:pt x="276" y="144"/>
                    <a:pt x="276" y="144"/>
                    <a:pt x="276" y="144"/>
                  </a:cubicBezTo>
                  <a:close/>
                  <a:moveTo>
                    <a:pt x="286" y="92"/>
                  </a:moveTo>
                  <a:cubicBezTo>
                    <a:pt x="287" y="92"/>
                    <a:pt x="287" y="91"/>
                    <a:pt x="287" y="90"/>
                  </a:cubicBezTo>
                  <a:cubicBezTo>
                    <a:pt x="286" y="90"/>
                    <a:pt x="286" y="91"/>
                    <a:pt x="286" y="92"/>
                  </a:cubicBezTo>
                  <a:close/>
                  <a:moveTo>
                    <a:pt x="289" y="87"/>
                  </a:moveTo>
                  <a:cubicBezTo>
                    <a:pt x="288" y="86"/>
                    <a:pt x="288" y="85"/>
                    <a:pt x="288" y="87"/>
                  </a:cubicBezTo>
                  <a:cubicBezTo>
                    <a:pt x="288" y="87"/>
                    <a:pt x="288" y="87"/>
                    <a:pt x="288" y="87"/>
                  </a:cubicBezTo>
                  <a:cubicBezTo>
                    <a:pt x="288" y="87"/>
                    <a:pt x="289" y="87"/>
                    <a:pt x="289" y="87"/>
                  </a:cubicBezTo>
                  <a:close/>
                  <a:moveTo>
                    <a:pt x="279" y="18"/>
                  </a:moveTo>
                  <a:cubicBezTo>
                    <a:pt x="278" y="18"/>
                    <a:pt x="278" y="18"/>
                    <a:pt x="278" y="19"/>
                  </a:cubicBezTo>
                  <a:cubicBezTo>
                    <a:pt x="279" y="19"/>
                    <a:pt x="277" y="19"/>
                    <a:pt x="279" y="19"/>
                  </a:cubicBezTo>
                  <a:cubicBezTo>
                    <a:pt x="280" y="19"/>
                    <a:pt x="279" y="19"/>
                    <a:pt x="279" y="19"/>
                  </a:cubicBezTo>
                  <a:cubicBezTo>
                    <a:pt x="279" y="18"/>
                    <a:pt x="280" y="18"/>
                    <a:pt x="279" y="18"/>
                  </a:cubicBezTo>
                  <a:close/>
                  <a:moveTo>
                    <a:pt x="318" y="219"/>
                  </a:moveTo>
                  <a:cubicBezTo>
                    <a:pt x="319" y="218"/>
                    <a:pt x="318" y="218"/>
                    <a:pt x="317" y="218"/>
                  </a:cubicBezTo>
                  <a:cubicBezTo>
                    <a:pt x="317" y="219"/>
                    <a:pt x="317" y="219"/>
                    <a:pt x="318" y="219"/>
                  </a:cubicBezTo>
                  <a:close/>
                  <a:moveTo>
                    <a:pt x="244" y="239"/>
                  </a:moveTo>
                  <a:cubicBezTo>
                    <a:pt x="244" y="239"/>
                    <a:pt x="243" y="238"/>
                    <a:pt x="243" y="238"/>
                  </a:cubicBezTo>
                  <a:cubicBezTo>
                    <a:pt x="243" y="239"/>
                    <a:pt x="243" y="240"/>
                    <a:pt x="244" y="239"/>
                  </a:cubicBezTo>
                  <a:close/>
                  <a:moveTo>
                    <a:pt x="303" y="56"/>
                  </a:moveTo>
                  <a:cubicBezTo>
                    <a:pt x="303" y="55"/>
                    <a:pt x="303" y="55"/>
                    <a:pt x="302" y="55"/>
                  </a:cubicBezTo>
                  <a:cubicBezTo>
                    <a:pt x="302" y="56"/>
                    <a:pt x="302" y="56"/>
                    <a:pt x="303" y="56"/>
                  </a:cubicBezTo>
                  <a:close/>
                  <a:moveTo>
                    <a:pt x="310" y="245"/>
                  </a:moveTo>
                  <a:cubicBezTo>
                    <a:pt x="308" y="243"/>
                    <a:pt x="308" y="245"/>
                    <a:pt x="308" y="245"/>
                  </a:cubicBezTo>
                  <a:cubicBezTo>
                    <a:pt x="309" y="245"/>
                    <a:pt x="308" y="245"/>
                    <a:pt x="309" y="245"/>
                  </a:cubicBezTo>
                  <a:cubicBezTo>
                    <a:pt x="310" y="245"/>
                    <a:pt x="310" y="245"/>
                    <a:pt x="310" y="245"/>
                  </a:cubicBezTo>
                  <a:close/>
                  <a:moveTo>
                    <a:pt x="299" y="103"/>
                  </a:moveTo>
                  <a:cubicBezTo>
                    <a:pt x="300" y="104"/>
                    <a:pt x="299" y="104"/>
                    <a:pt x="301" y="104"/>
                  </a:cubicBezTo>
                  <a:cubicBezTo>
                    <a:pt x="301" y="103"/>
                    <a:pt x="300" y="102"/>
                    <a:pt x="299" y="103"/>
                  </a:cubicBezTo>
                  <a:close/>
                  <a:moveTo>
                    <a:pt x="255" y="237"/>
                  </a:moveTo>
                  <a:cubicBezTo>
                    <a:pt x="255" y="238"/>
                    <a:pt x="254" y="238"/>
                    <a:pt x="256" y="238"/>
                  </a:cubicBezTo>
                  <a:cubicBezTo>
                    <a:pt x="256" y="237"/>
                    <a:pt x="256" y="237"/>
                    <a:pt x="255" y="237"/>
                  </a:cubicBezTo>
                  <a:close/>
                  <a:moveTo>
                    <a:pt x="242" y="241"/>
                  </a:moveTo>
                  <a:cubicBezTo>
                    <a:pt x="243" y="242"/>
                    <a:pt x="243" y="242"/>
                    <a:pt x="244" y="241"/>
                  </a:cubicBezTo>
                  <a:cubicBezTo>
                    <a:pt x="243" y="241"/>
                    <a:pt x="245" y="241"/>
                    <a:pt x="243" y="241"/>
                  </a:cubicBezTo>
                  <a:cubicBezTo>
                    <a:pt x="242" y="241"/>
                    <a:pt x="243" y="241"/>
                    <a:pt x="242" y="241"/>
                  </a:cubicBezTo>
                  <a:close/>
                  <a:moveTo>
                    <a:pt x="275" y="77"/>
                  </a:moveTo>
                  <a:cubicBezTo>
                    <a:pt x="277" y="77"/>
                    <a:pt x="277" y="77"/>
                    <a:pt x="276" y="76"/>
                  </a:cubicBezTo>
                  <a:cubicBezTo>
                    <a:pt x="275" y="76"/>
                    <a:pt x="276" y="75"/>
                    <a:pt x="275" y="77"/>
                  </a:cubicBezTo>
                  <a:close/>
                  <a:moveTo>
                    <a:pt x="236" y="70"/>
                  </a:moveTo>
                  <a:cubicBezTo>
                    <a:pt x="236" y="70"/>
                    <a:pt x="236" y="71"/>
                    <a:pt x="237" y="70"/>
                  </a:cubicBezTo>
                  <a:cubicBezTo>
                    <a:pt x="238" y="69"/>
                    <a:pt x="237" y="70"/>
                    <a:pt x="237" y="69"/>
                  </a:cubicBezTo>
                  <a:cubicBezTo>
                    <a:pt x="236" y="69"/>
                    <a:pt x="236" y="69"/>
                    <a:pt x="236" y="70"/>
                  </a:cubicBezTo>
                  <a:close/>
                  <a:moveTo>
                    <a:pt x="324" y="84"/>
                  </a:moveTo>
                  <a:cubicBezTo>
                    <a:pt x="325" y="83"/>
                    <a:pt x="325" y="84"/>
                    <a:pt x="325" y="82"/>
                  </a:cubicBezTo>
                  <a:cubicBezTo>
                    <a:pt x="324" y="83"/>
                    <a:pt x="324" y="83"/>
                    <a:pt x="324" y="84"/>
                  </a:cubicBezTo>
                  <a:cubicBezTo>
                    <a:pt x="323" y="83"/>
                    <a:pt x="323" y="83"/>
                    <a:pt x="323" y="83"/>
                  </a:cubicBezTo>
                  <a:cubicBezTo>
                    <a:pt x="323" y="84"/>
                    <a:pt x="323" y="84"/>
                    <a:pt x="324" y="84"/>
                  </a:cubicBezTo>
                  <a:close/>
                  <a:moveTo>
                    <a:pt x="258" y="249"/>
                  </a:moveTo>
                  <a:cubicBezTo>
                    <a:pt x="259" y="250"/>
                    <a:pt x="259" y="250"/>
                    <a:pt x="259" y="249"/>
                  </a:cubicBezTo>
                  <a:cubicBezTo>
                    <a:pt x="259" y="248"/>
                    <a:pt x="259" y="248"/>
                    <a:pt x="258" y="248"/>
                  </a:cubicBezTo>
                  <a:cubicBezTo>
                    <a:pt x="257" y="248"/>
                    <a:pt x="258" y="248"/>
                    <a:pt x="258" y="249"/>
                  </a:cubicBezTo>
                  <a:close/>
                  <a:moveTo>
                    <a:pt x="295" y="84"/>
                  </a:moveTo>
                  <a:cubicBezTo>
                    <a:pt x="296" y="83"/>
                    <a:pt x="296" y="83"/>
                    <a:pt x="295" y="83"/>
                  </a:cubicBezTo>
                  <a:cubicBezTo>
                    <a:pt x="295" y="83"/>
                    <a:pt x="294" y="82"/>
                    <a:pt x="295" y="84"/>
                  </a:cubicBezTo>
                  <a:cubicBezTo>
                    <a:pt x="295" y="85"/>
                    <a:pt x="295" y="84"/>
                    <a:pt x="295" y="84"/>
                  </a:cubicBezTo>
                  <a:close/>
                  <a:moveTo>
                    <a:pt x="281" y="92"/>
                  </a:moveTo>
                  <a:cubicBezTo>
                    <a:pt x="281" y="91"/>
                    <a:pt x="281" y="90"/>
                    <a:pt x="280" y="92"/>
                  </a:cubicBezTo>
                  <a:cubicBezTo>
                    <a:pt x="280" y="92"/>
                    <a:pt x="280" y="92"/>
                    <a:pt x="281" y="92"/>
                  </a:cubicBezTo>
                  <a:cubicBezTo>
                    <a:pt x="282" y="92"/>
                    <a:pt x="281" y="92"/>
                    <a:pt x="281" y="92"/>
                  </a:cubicBezTo>
                  <a:close/>
                  <a:moveTo>
                    <a:pt x="299" y="77"/>
                  </a:moveTo>
                  <a:cubicBezTo>
                    <a:pt x="299" y="76"/>
                    <a:pt x="300" y="77"/>
                    <a:pt x="299" y="77"/>
                  </a:cubicBezTo>
                  <a:cubicBezTo>
                    <a:pt x="298" y="77"/>
                    <a:pt x="298" y="78"/>
                    <a:pt x="299" y="78"/>
                  </a:cubicBezTo>
                  <a:cubicBezTo>
                    <a:pt x="299" y="78"/>
                    <a:pt x="300" y="79"/>
                    <a:pt x="299" y="77"/>
                  </a:cubicBezTo>
                  <a:close/>
                  <a:moveTo>
                    <a:pt x="296" y="55"/>
                  </a:moveTo>
                  <a:cubicBezTo>
                    <a:pt x="296" y="55"/>
                    <a:pt x="296" y="56"/>
                    <a:pt x="297" y="56"/>
                  </a:cubicBezTo>
                  <a:cubicBezTo>
                    <a:pt x="298" y="55"/>
                    <a:pt x="297" y="56"/>
                    <a:pt x="298" y="55"/>
                  </a:cubicBezTo>
                  <a:cubicBezTo>
                    <a:pt x="297" y="55"/>
                    <a:pt x="298" y="54"/>
                    <a:pt x="297" y="55"/>
                  </a:cubicBezTo>
                  <a:cubicBezTo>
                    <a:pt x="296" y="55"/>
                    <a:pt x="296" y="55"/>
                    <a:pt x="296" y="55"/>
                  </a:cubicBezTo>
                  <a:close/>
                  <a:moveTo>
                    <a:pt x="240" y="81"/>
                  </a:moveTo>
                  <a:cubicBezTo>
                    <a:pt x="240" y="81"/>
                    <a:pt x="240" y="82"/>
                    <a:pt x="241" y="82"/>
                  </a:cubicBezTo>
                  <a:cubicBezTo>
                    <a:pt x="242" y="82"/>
                    <a:pt x="241" y="82"/>
                    <a:pt x="241" y="81"/>
                  </a:cubicBezTo>
                  <a:cubicBezTo>
                    <a:pt x="241" y="81"/>
                    <a:pt x="240" y="81"/>
                    <a:pt x="240" y="81"/>
                  </a:cubicBezTo>
                  <a:close/>
                  <a:moveTo>
                    <a:pt x="297" y="79"/>
                  </a:moveTo>
                  <a:cubicBezTo>
                    <a:pt x="298" y="78"/>
                    <a:pt x="298" y="78"/>
                    <a:pt x="297" y="78"/>
                  </a:cubicBezTo>
                  <a:cubicBezTo>
                    <a:pt x="296" y="80"/>
                    <a:pt x="297" y="79"/>
                    <a:pt x="297" y="79"/>
                  </a:cubicBezTo>
                  <a:close/>
                  <a:moveTo>
                    <a:pt x="227" y="257"/>
                  </a:moveTo>
                  <a:cubicBezTo>
                    <a:pt x="228" y="259"/>
                    <a:pt x="229" y="258"/>
                    <a:pt x="230" y="257"/>
                  </a:cubicBezTo>
                  <a:cubicBezTo>
                    <a:pt x="227" y="257"/>
                    <a:pt x="227" y="257"/>
                    <a:pt x="227" y="257"/>
                  </a:cubicBezTo>
                  <a:close/>
                  <a:moveTo>
                    <a:pt x="238" y="248"/>
                  </a:moveTo>
                  <a:cubicBezTo>
                    <a:pt x="238" y="248"/>
                    <a:pt x="238" y="249"/>
                    <a:pt x="239" y="248"/>
                  </a:cubicBezTo>
                  <a:cubicBezTo>
                    <a:pt x="240" y="248"/>
                    <a:pt x="240" y="248"/>
                    <a:pt x="240" y="248"/>
                  </a:cubicBezTo>
                  <a:cubicBezTo>
                    <a:pt x="239" y="247"/>
                    <a:pt x="239" y="247"/>
                    <a:pt x="238" y="248"/>
                  </a:cubicBezTo>
                  <a:close/>
                  <a:moveTo>
                    <a:pt x="321" y="245"/>
                  </a:moveTo>
                  <a:cubicBezTo>
                    <a:pt x="321" y="244"/>
                    <a:pt x="321" y="244"/>
                    <a:pt x="320" y="243"/>
                  </a:cubicBezTo>
                  <a:cubicBezTo>
                    <a:pt x="320" y="243"/>
                    <a:pt x="320" y="244"/>
                    <a:pt x="320" y="245"/>
                  </a:cubicBezTo>
                  <a:cubicBezTo>
                    <a:pt x="321" y="245"/>
                    <a:pt x="320" y="245"/>
                    <a:pt x="321" y="245"/>
                  </a:cubicBezTo>
                  <a:close/>
                  <a:moveTo>
                    <a:pt x="240" y="84"/>
                  </a:moveTo>
                  <a:cubicBezTo>
                    <a:pt x="240" y="85"/>
                    <a:pt x="239" y="85"/>
                    <a:pt x="241" y="85"/>
                  </a:cubicBezTo>
                  <a:cubicBezTo>
                    <a:pt x="241" y="86"/>
                    <a:pt x="241" y="85"/>
                    <a:pt x="241" y="84"/>
                  </a:cubicBezTo>
                  <a:cubicBezTo>
                    <a:pt x="240" y="84"/>
                    <a:pt x="240" y="84"/>
                    <a:pt x="240" y="84"/>
                  </a:cubicBezTo>
                  <a:close/>
                  <a:moveTo>
                    <a:pt x="237" y="111"/>
                  </a:moveTo>
                  <a:cubicBezTo>
                    <a:pt x="236" y="112"/>
                    <a:pt x="237" y="111"/>
                    <a:pt x="236" y="112"/>
                  </a:cubicBezTo>
                  <a:cubicBezTo>
                    <a:pt x="236" y="113"/>
                    <a:pt x="237" y="112"/>
                    <a:pt x="237" y="113"/>
                  </a:cubicBezTo>
                  <a:cubicBezTo>
                    <a:pt x="237" y="113"/>
                    <a:pt x="237" y="113"/>
                    <a:pt x="237" y="112"/>
                  </a:cubicBezTo>
                  <a:cubicBezTo>
                    <a:pt x="238" y="111"/>
                    <a:pt x="237" y="111"/>
                    <a:pt x="237" y="111"/>
                  </a:cubicBezTo>
                  <a:close/>
                  <a:moveTo>
                    <a:pt x="238" y="61"/>
                  </a:moveTo>
                  <a:cubicBezTo>
                    <a:pt x="239" y="60"/>
                    <a:pt x="239" y="61"/>
                    <a:pt x="239" y="60"/>
                  </a:cubicBezTo>
                  <a:cubicBezTo>
                    <a:pt x="239" y="59"/>
                    <a:pt x="239" y="60"/>
                    <a:pt x="238" y="59"/>
                  </a:cubicBezTo>
                  <a:cubicBezTo>
                    <a:pt x="238" y="62"/>
                    <a:pt x="238" y="60"/>
                    <a:pt x="238" y="61"/>
                  </a:cubicBezTo>
                  <a:close/>
                  <a:moveTo>
                    <a:pt x="318" y="86"/>
                  </a:moveTo>
                  <a:cubicBezTo>
                    <a:pt x="318" y="86"/>
                    <a:pt x="318" y="86"/>
                    <a:pt x="319" y="86"/>
                  </a:cubicBezTo>
                  <a:cubicBezTo>
                    <a:pt x="320" y="85"/>
                    <a:pt x="319" y="86"/>
                    <a:pt x="319" y="85"/>
                  </a:cubicBezTo>
                  <a:cubicBezTo>
                    <a:pt x="319" y="85"/>
                    <a:pt x="318" y="85"/>
                    <a:pt x="318" y="86"/>
                  </a:cubicBezTo>
                  <a:close/>
                  <a:moveTo>
                    <a:pt x="315" y="217"/>
                  </a:moveTo>
                  <a:cubicBezTo>
                    <a:pt x="316" y="218"/>
                    <a:pt x="316" y="218"/>
                    <a:pt x="316" y="218"/>
                  </a:cubicBezTo>
                  <a:cubicBezTo>
                    <a:pt x="316" y="218"/>
                    <a:pt x="316" y="218"/>
                    <a:pt x="317" y="217"/>
                  </a:cubicBezTo>
                  <a:cubicBezTo>
                    <a:pt x="316" y="217"/>
                    <a:pt x="316" y="217"/>
                    <a:pt x="315" y="216"/>
                  </a:cubicBezTo>
                  <a:cubicBezTo>
                    <a:pt x="315" y="217"/>
                    <a:pt x="315" y="217"/>
                    <a:pt x="315" y="217"/>
                  </a:cubicBezTo>
                  <a:close/>
                  <a:moveTo>
                    <a:pt x="239" y="241"/>
                  </a:moveTo>
                  <a:cubicBezTo>
                    <a:pt x="239" y="241"/>
                    <a:pt x="238" y="242"/>
                    <a:pt x="240" y="242"/>
                  </a:cubicBezTo>
                  <a:cubicBezTo>
                    <a:pt x="242" y="242"/>
                    <a:pt x="240" y="242"/>
                    <a:pt x="241" y="241"/>
                  </a:cubicBezTo>
                  <a:cubicBezTo>
                    <a:pt x="240" y="240"/>
                    <a:pt x="240" y="240"/>
                    <a:pt x="239" y="241"/>
                  </a:cubicBezTo>
                  <a:close/>
                  <a:moveTo>
                    <a:pt x="297" y="57"/>
                  </a:moveTo>
                  <a:cubicBezTo>
                    <a:pt x="298" y="59"/>
                    <a:pt x="298" y="58"/>
                    <a:pt x="299" y="59"/>
                  </a:cubicBezTo>
                  <a:cubicBezTo>
                    <a:pt x="299" y="57"/>
                    <a:pt x="299" y="57"/>
                    <a:pt x="299" y="57"/>
                  </a:cubicBezTo>
                  <a:cubicBezTo>
                    <a:pt x="297" y="57"/>
                    <a:pt x="297" y="57"/>
                    <a:pt x="297" y="57"/>
                  </a:cubicBezTo>
                  <a:close/>
                  <a:moveTo>
                    <a:pt x="325" y="81"/>
                  </a:moveTo>
                  <a:cubicBezTo>
                    <a:pt x="325" y="80"/>
                    <a:pt x="326" y="80"/>
                    <a:pt x="324" y="80"/>
                  </a:cubicBezTo>
                  <a:cubicBezTo>
                    <a:pt x="323" y="80"/>
                    <a:pt x="324" y="80"/>
                    <a:pt x="324" y="80"/>
                  </a:cubicBezTo>
                  <a:cubicBezTo>
                    <a:pt x="324" y="81"/>
                    <a:pt x="324" y="81"/>
                    <a:pt x="325" y="81"/>
                  </a:cubicBezTo>
                  <a:cubicBezTo>
                    <a:pt x="325" y="81"/>
                    <a:pt x="325" y="82"/>
                    <a:pt x="325" y="81"/>
                  </a:cubicBezTo>
                  <a:close/>
                  <a:moveTo>
                    <a:pt x="316" y="89"/>
                  </a:moveTo>
                  <a:cubicBezTo>
                    <a:pt x="316" y="87"/>
                    <a:pt x="316" y="88"/>
                    <a:pt x="315" y="87"/>
                  </a:cubicBezTo>
                  <a:cubicBezTo>
                    <a:pt x="315" y="89"/>
                    <a:pt x="315" y="89"/>
                    <a:pt x="315" y="89"/>
                  </a:cubicBezTo>
                  <a:cubicBezTo>
                    <a:pt x="316" y="89"/>
                    <a:pt x="316" y="89"/>
                    <a:pt x="316" y="89"/>
                  </a:cubicBezTo>
                  <a:close/>
                  <a:moveTo>
                    <a:pt x="248" y="66"/>
                  </a:moveTo>
                  <a:cubicBezTo>
                    <a:pt x="248" y="65"/>
                    <a:pt x="248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8" y="66"/>
                    <a:pt x="247" y="65"/>
                    <a:pt x="248" y="66"/>
                  </a:cubicBezTo>
                  <a:close/>
                  <a:moveTo>
                    <a:pt x="236" y="23"/>
                  </a:moveTo>
                  <a:cubicBezTo>
                    <a:pt x="236" y="21"/>
                    <a:pt x="236" y="21"/>
                    <a:pt x="236" y="21"/>
                  </a:cubicBezTo>
                  <a:cubicBezTo>
                    <a:pt x="236" y="21"/>
                    <a:pt x="235" y="20"/>
                    <a:pt x="235" y="22"/>
                  </a:cubicBezTo>
                  <a:cubicBezTo>
                    <a:pt x="235" y="23"/>
                    <a:pt x="236" y="23"/>
                    <a:pt x="236" y="23"/>
                  </a:cubicBezTo>
                  <a:cubicBezTo>
                    <a:pt x="236" y="24"/>
                    <a:pt x="236" y="23"/>
                    <a:pt x="236" y="24"/>
                  </a:cubicBezTo>
                  <a:cubicBezTo>
                    <a:pt x="238" y="24"/>
                    <a:pt x="239" y="23"/>
                    <a:pt x="240" y="24"/>
                  </a:cubicBezTo>
                  <a:cubicBezTo>
                    <a:pt x="242" y="25"/>
                    <a:pt x="241" y="24"/>
                    <a:pt x="244" y="24"/>
                  </a:cubicBezTo>
                  <a:cubicBezTo>
                    <a:pt x="245" y="26"/>
                    <a:pt x="244" y="25"/>
                    <a:pt x="245" y="26"/>
                  </a:cubicBezTo>
                  <a:cubicBezTo>
                    <a:pt x="245" y="24"/>
                    <a:pt x="246" y="24"/>
                    <a:pt x="245" y="23"/>
                  </a:cubicBezTo>
                  <a:cubicBezTo>
                    <a:pt x="242" y="22"/>
                    <a:pt x="242" y="26"/>
                    <a:pt x="242" y="21"/>
                  </a:cubicBezTo>
                  <a:cubicBezTo>
                    <a:pt x="241" y="15"/>
                    <a:pt x="243" y="19"/>
                    <a:pt x="243" y="19"/>
                  </a:cubicBezTo>
                  <a:cubicBezTo>
                    <a:pt x="245" y="18"/>
                    <a:pt x="244" y="18"/>
                    <a:pt x="245" y="18"/>
                  </a:cubicBezTo>
                  <a:cubicBezTo>
                    <a:pt x="246" y="20"/>
                    <a:pt x="245" y="21"/>
                    <a:pt x="246" y="22"/>
                  </a:cubicBezTo>
                  <a:cubicBezTo>
                    <a:pt x="248" y="19"/>
                    <a:pt x="244" y="17"/>
                    <a:pt x="250" y="18"/>
                  </a:cubicBezTo>
                  <a:cubicBezTo>
                    <a:pt x="252" y="18"/>
                    <a:pt x="251" y="17"/>
                    <a:pt x="252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59" y="17"/>
                    <a:pt x="259" y="17"/>
                    <a:pt x="259" y="17"/>
                  </a:cubicBezTo>
                  <a:cubicBezTo>
                    <a:pt x="261" y="17"/>
                    <a:pt x="260" y="16"/>
                    <a:pt x="262" y="16"/>
                  </a:cubicBezTo>
                  <a:cubicBezTo>
                    <a:pt x="264" y="16"/>
                    <a:pt x="265" y="17"/>
                    <a:pt x="268" y="15"/>
                  </a:cubicBezTo>
                  <a:cubicBezTo>
                    <a:pt x="268" y="16"/>
                    <a:pt x="269" y="17"/>
                    <a:pt x="268" y="18"/>
                  </a:cubicBezTo>
                  <a:cubicBezTo>
                    <a:pt x="267" y="18"/>
                    <a:pt x="266" y="18"/>
                    <a:pt x="265" y="17"/>
                  </a:cubicBezTo>
                  <a:cubicBezTo>
                    <a:pt x="264" y="18"/>
                    <a:pt x="265" y="18"/>
                    <a:pt x="264" y="19"/>
                  </a:cubicBezTo>
                  <a:cubicBezTo>
                    <a:pt x="262" y="18"/>
                    <a:pt x="263" y="19"/>
                    <a:pt x="262" y="19"/>
                  </a:cubicBezTo>
                  <a:cubicBezTo>
                    <a:pt x="259" y="18"/>
                    <a:pt x="261" y="19"/>
                    <a:pt x="260" y="18"/>
                  </a:cubicBezTo>
                  <a:cubicBezTo>
                    <a:pt x="260" y="19"/>
                    <a:pt x="260" y="19"/>
                    <a:pt x="258" y="19"/>
                  </a:cubicBezTo>
                  <a:cubicBezTo>
                    <a:pt x="257" y="19"/>
                    <a:pt x="258" y="19"/>
                    <a:pt x="257" y="20"/>
                  </a:cubicBezTo>
                  <a:cubicBezTo>
                    <a:pt x="256" y="19"/>
                    <a:pt x="256" y="19"/>
                    <a:pt x="255" y="18"/>
                  </a:cubicBezTo>
                  <a:cubicBezTo>
                    <a:pt x="255" y="18"/>
                    <a:pt x="255" y="17"/>
                    <a:pt x="255" y="19"/>
                  </a:cubicBezTo>
                  <a:cubicBezTo>
                    <a:pt x="255" y="21"/>
                    <a:pt x="256" y="20"/>
                    <a:pt x="255" y="22"/>
                  </a:cubicBezTo>
                  <a:cubicBezTo>
                    <a:pt x="253" y="21"/>
                    <a:pt x="254" y="20"/>
                    <a:pt x="253" y="18"/>
                  </a:cubicBezTo>
                  <a:cubicBezTo>
                    <a:pt x="253" y="21"/>
                    <a:pt x="253" y="22"/>
                    <a:pt x="249" y="22"/>
                  </a:cubicBezTo>
                  <a:cubicBezTo>
                    <a:pt x="249" y="20"/>
                    <a:pt x="249" y="20"/>
                    <a:pt x="248" y="19"/>
                  </a:cubicBezTo>
                  <a:cubicBezTo>
                    <a:pt x="248" y="20"/>
                    <a:pt x="248" y="19"/>
                    <a:pt x="248" y="20"/>
                  </a:cubicBezTo>
                  <a:cubicBezTo>
                    <a:pt x="248" y="22"/>
                    <a:pt x="248" y="22"/>
                    <a:pt x="248" y="22"/>
                  </a:cubicBezTo>
                  <a:cubicBezTo>
                    <a:pt x="247" y="22"/>
                    <a:pt x="245" y="22"/>
                    <a:pt x="247" y="24"/>
                  </a:cubicBezTo>
                  <a:cubicBezTo>
                    <a:pt x="249" y="23"/>
                    <a:pt x="246" y="23"/>
                    <a:pt x="249" y="23"/>
                  </a:cubicBezTo>
                  <a:cubicBezTo>
                    <a:pt x="249" y="24"/>
                    <a:pt x="249" y="25"/>
                    <a:pt x="248" y="26"/>
                  </a:cubicBezTo>
                  <a:cubicBezTo>
                    <a:pt x="248" y="26"/>
                    <a:pt x="248" y="26"/>
                    <a:pt x="248" y="27"/>
                  </a:cubicBezTo>
                  <a:cubicBezTo>
                    <a:pt x="246" y="27"/>
                    <a:pt x="245" y="28"/>
                    <a:pt x="243" y="28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37" y="26"/>
                    <a:pt x="239" y="25"/>
                    <a:pt x="237" y="26"/>
                  </a:cubicBezTo>
                  <a:cubicBezTo>
                    <a:pt x="236" y="26"/>
                    <a:pt x="236" y="27"/>
                    <a:pt x="236" y="27"/>
                  </a:cubicBezTo>
                  <a:cubicBezTo>
                    <a:pt x="238" y="28"/>
                    <a:pt x="239" y="27"/>
                    <a:pt x="241" y="28"/>
                  </a:cubicBezTo>
                  <a:cubicBezTo>
                    <a:pt x="240" y="29"/>
                    <a:pt x="238" y="28"/>
                    <a:pt x="236" y="29"/>
                  </a:cubicBezTo>
                  <a:cubicBezTo>
                    <a:pt x="234" y="30"/>
                    <a:pt x="235" y="29"/>
                    <a:pt x="232" y="29"/>
                  </a:cubicBezTo>
                  <a:cubicBezTo>
                    <a:pt x="233" y="28"/>
                    <a:pt x="232" y="29"/>
                    <a:pt x="233" y="28"/>
                  </a:cubicBezTo>
                  <a:cubicBezTo>
                    <a:pt x="230" y="27"/>
                    <a:pt x="231" y="29"/>
                    <a:pt x="230" y="29"/>
                  </a:cubicBezTo>
                  <a:cubicBezTo>
                    <a:pt x="229" y="30"/>
                    <a:pt x="227" y="30"/>
                    <a:pt x="227" y="29"/>
                  </a:cubicBezTo>
                  <a:cubicBezTo>
                    <a:pt x="225" y="28"/>
                    <a:pt x="228" y="28"/>
                    <a:pt x="223" y="29"/>
                  </a:cubicBezTo>
                  <a:cubicBezTo>
                    <a:pt x="222" y="29"/>
                    <a:pt x="222" y="29"/>
                    <a:pt x="221" y="29"/>
                  </a:cubicBezTo>
                  <a:cubicBezTo>
                    <a:pt x="218" y="29"/>
                    <a:pt x="216" y="29"/>
                    <a:pt x="213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5" y="29"/>
                    <a:pt x="204" y="29"/>
                    <a:pt x="204" y="28"/>
                  </a:cubicBezTo>
                  <a:cubicBezTo>
                    <a:pt x="206" y="28"/>
                    <a:pt x="206" y="28"/>
                    <a:pt x="206" y="28"/>
                  </a:cubicBezTo>
                  <a:cubicBezTo>
                    <a:pt x="207" y="29"/>
                    <a:pt x="206" y="28"/>
                    <a:pt x="207" y="29"/>
                  </a:cubicBezTo>
                  <a:cubicBezTo>
                    <a:pt x="209" y="28"/>
                    <a:pt x="209" y="28"/>
                    <a:pt x="209" y="28"/>
                  </a:cubicBezTo>
                  <a:cubicBezTo>
                    <a:pt x="208" y="26"/>
                    <a:pt x="208" y="27"/>
                    <a:pt x="207" y="26"/>
                  </a:cubicBezTo>
                  <a:cubicBezTo>
                    <a:pt x="207" y="22"/>
                    <a:pt x="209" y="22"/>
                    <a:pt x="210" y="22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5" y="22"/>
                    <a:pt x="217" y="21"/>
                    <a:pt x="219" y="21"/>
                  </a:cubicBezTo>
                  <a:cubicBezTo>
                    <a:pt x="219" y="24"/>
                    <a:pt x="219" y="26"/>
                    <a:pt x="221" y="27"/>
                  </a:cubicBezTo>
                  <a:cubicBezTo>
                    <a:pt x="221" y="27"/>
                    <a:pt x="222" y="27"/>
                    <a:pt x="221" y="26"/>
                  </a:cubicBezTo>
                  <a:cubicBezTo>
                    <a:pt x="221" y="25"/>
                    <a:pt x="221" y="25"/>
                    <a:pt x="220" y="25"/>
                  </a:cubicBezTo>
                  <a:cubicBezTo>
                    <a:pt x="221" y="22"/>
                    <a:pt x="219" y="24"/>
                    <a:pt x="220" y="22"/>
                  </a:cubicBezTo>
                  <a:cubicBezTo>
                    <a:pt x="221" y="20"/>
                    <a:pt x="226" y="21"/>
                    <a:pt x="227" y="20"/>
                  </a:cubicBezTo>
                  <a:cubicBezTo>
                    <a:pt x="228" y="20"/>
                    <a:pt x="227" y="20"/>
                    <a:pt x="228" y="20"/>
                  </a:cubicBezTo>
                  <a:cubicBezTo>
                    <a:pt x="229" y="21"/>
                    <a:pt x="227" y="22"/>
                    <a:pt x="229" y="24"/>
                  </a:cubicBezTo>
                  <a:cubicBezTo>
                    <a:pt x="230" y="22"/>
                    <a:pt x="229" y="22"/>
                    <a:pt x="229" y="20"/>
                  </a:cubicBezTo>
                  <a:cubicBezTo>
                    <a:pt x="230" y="20"/>
                    <a:pt x="231" y="20"/>
                    <a:pt x="232" y="20"/>
                  </a:cubicBezTo>
                  <a:cubicBezTo>
                    <a:pt x="234" y="19"/>
                    <a:pt x="236" y="20"/>
                    <a:pt x="237" y="19"/>
                  </a:cubicBezTo>
                  <a:cubicBezTo>
                    <a:pt x="237" y="21"/>
                    <a:pt x="237" y="22"/>
                    <a:pt x="237" y="23"/>
                  </a:cubicBezTo>
                  <a:cubicBezTo>
                    <a:pt x="236" y="23"/>
                    <a:pt x="236" y="23"/>
                    <a:pt x="236" y="23"/>
                  </a:cubicBezTo>
                  <a:close/>
                  <a:moveTo>
                    <a:pt x="234" y="94"/>
                  </a:moveTo>
                  <a:cubicBezTo>
                    <a:pt x="235" y="94"/>
                    <a:pt x="235" y="94"/>
                    <a:pt x="235" y="94"/>
                  </a:cubicBezTo>
                  <a:cubicBezTo>
                    <a:pt x="234" y="93"/>
                    <a:pt x="234" y="92"/>
                    <a:pt x="233" y="93"/>
                  </a:cubicBezTo>
                  <a:cubicBezTo>
                    <a:pt x="233" y="93"/>
                    <a:pt x="233" y="94"/>
                    <a:pt x="234" y="94"/>
                  </a:cubicBezTo>
                  <a:close/>
                  <a:moveTo>
                    <a:pt x="324" y="62"/>
                  </a:moveTo>
                  <a:cubicBezTo>
                    <a:pt x="326" y="63"/>
                    <a:pt x="325" y="63"/>
                    <a:pt x="326" y="62"/>
                  </a:cubicBezTo>
                  <a:cubicBezTo>
                    <a:pt x="325" y="61"/>
                    <a:pt x="325" y="62"/>
                    <a:pt x="324" y="62"/>
                  </a:cubicBezTo>
                  <a:close/>
                  <a:moveTo>
                    <a:pt x="238" y="196"/>
                  </a:moveTo>
                  <a:cubicBezTo>
                    <a:pt x="239" y="197"/>
                    <a:pt x="240" y="196"/>
                    <a:pt x="240" y="195"/>
                  </a:cubicBezTo>
                  <a:cubicBezTo>
                    <a:pt x="239" y="195"/>
                    <a:pt x="239" y="195"/>
                    <a:pt x="239" y="195"/>
                  </a:cubicBezTo>
                  <a:cubicBezTo>
                    <a:pt x="238" y="196"/>
                    <a:pt x="238" y="195"/>
                    <a:pt x="238" y="196"/>
                  </a:cubicBezTo>
                  <a:close/>
                  <a:moveTo>
                    <a:pt x="307" y="218"/>
                  </a:moveTo>
                  <a:cubicBezTo>
                    <a:pt x="307" y="218"/>
                    <a:pt x="308" y="218"/>
                    <a:pt x="307" y="217"/>
                  </a:cubicBezTo>
                  <a:cubicBezTo>
                    <a:pt x="307" y="217"/>
                    <a:pt x="306" y="216"/>
                    <a:pt x="306" y="217"/>
                  </a:cubicBezTo>
                  <a:cubicBezTo>
                    <a:pt x="306" y="219"/>
                    <a:pt x="306" y="218"/>
                    <a:pt x="307" y="218"/>
                  </a:cubicBezTo>
                  <a:close/>
                  <a:moveTo>
                    <a:pt x="327" y="89"/>
                  </a:moveTo>
                  <a:cubicBezTo>
                    <a:pt x="327" y="87"/>
                    <a:pt x="327" y="87"/>
                    <a:pt x="327" y="87"/>
                  </a:cubicBezTo>
                  <a:cubicBezTo>
                    <a:pt x="326" y="88"/>
                    <a:pt x="326" y="88"/>
                    <a:pt x="326" y="89"/>
                  </a:cubicBezTo>
                  <a:cubicBezTo>
                    <a:pt x="327" y="89"/>
                    <a:pt x="326" y="89"/>
                    <a:pt x="327" y="89"/>
                  </a:cubicBezTo>
                  <a:close/>
                  <a:moveTo>
                    <a:pt x="257" y="151"/>
                  </a:moveTo>
                  <a:cubicBezTo>
                    <a:pt x="256" y="152"/>
                    <a:pt x="257" y="151"/>
                    <a:pt x="257" y="152"/>
                  </a:cubicBezTo>
                  <a:cubicBezTo>
                    <a:pt x="258" y="153"/>
                    <a:pt x="258" y="153"/>
                    <a:pt x="258" y="151"/>
                  </a:cubicBezTo>
                  <a:cubicBezTo>
                    <a:pt x="258" y="151"/>
                    <a:pt x="258" y="151"/>
                    <a:pt x="257" y="151"/>
                  </a:cubicBezTo>
                  <a:close/>
                  <a:moveTo>
                    <a:pt x="327" y="241"/>
                  </a:moveTo>
                  <a:cubicBezTo>
                    <a:pt x="327" y="240"/>
                    <a:pt x="327" y="240"/>
                    <a:pt x="327" y="240"/>
                  </a:cubicBezTo>
                  <a:cubicBezTo>
                    <a:pt x="327" y="240"/>
                    <a:pt x="327" y="239"/>
                    <a:pt x="327" y="240"/>
                  </a:cubicBezTo>
                  <a:cubicBezTo>
                    <a:pt x="326" y="239"/>
                    <a:pt x="326" y="239"/>
                    <a:pt x="326" y="239"/>
                  </a:cubicBezTo>
                  <a:cubicBezTo>
                    <a:pt x="325" y="240"/>
                    <a:pt x="325" y="240"/>
                    <a:pt x="325" y="240"/>
                  </a:cubicBezTo>
                  <a:cubicBezTo>
                    <a:pt x="326" y="241"/>
                    <a:pt x="326" y="240"/>
                    <a:pt x="327" y="241"/>
                  </a:cubicBezTo>
                  <a:close/>
                  <a:moveTo>
                    <a:pt x="276" y="45"/>
                  </a:moveTo>
                  <a:cubicBezTo>
                    <a:pt x="277" y="44"/>
                    <a:pt x="276" y="45"/>
                    <a:pt x="277" y="44"/>
                  </a:cubicBezTo>
                  <a:cubicBezTo>
                    <a:pt x="276" y="43"/>
                    <a:pt x="277" y="44"/>
                    <a:pt x="276" y="43"/>
                  </a:cubicBezTo>
                  <a:cubicBezTo>
                    <a:pt x="276" y="45"/>
                    <a:pt x="276" y="45"/>
                    <a:pt x="276" y="45"/>
                  </a:cubicBezTo>
                  <a:close/>
                  <a:moveTo>
                    <a:pt x="252" y="245"/>
                  </a:moveTo>
                  <a:cubicBezTo>
                    <a:pt x="252" y="244"/>
                    <a:pt x="251" y="243"/>
                    <a:pt x="250" y="244"/>
                  </a:cubicBezTo>
                  <a:cubicBezTo>
                    <a:pt x="250" y="244"/>
                    <a:pt x="250" y="245"/>
                    <a:pt x="252" y="245"/>
                  </a:cubicBezTo>
                  <a:close/>
                  <a:moveTo>
                    <a:pt x="241" y="248"/>
                  </a:moveTo>
                  <a:cubicBezTo>
                    <a:pt x="242" y="249"/>
                    <a:pt x="243" y="249"/>
                    <a:pt x="244" y="248"/>
                  </a:cubicBezTo>
                  <a:cubicBezTo>
                    <a:pt x="243" y="248"/>
                    <a:pt x="242" y="248"/>
                    <a:pt x="241" y="248"/>
                  </a:cubicBezTo>
                  <a:close/>
                  <a:moveTo>
                    <a:pt x="247" y="218"/>
                  </a:moveTo>
                  <a:cubicBezTo>
                    <a:pt x="249" y="217"/>
                    <a:pt x="249" y="217"/>
                    <a:pt x="249" y="217"/>
                  </a:cubicBezTo>
                  <a:cubicBezTo>
                    <a:pt x="249" y="217"/>
                    <a:pt x="249" y="216"/>
                    <a:pt x="248" y="216"/>
                  </a:cubicBezTo>
                  <a:cubicBezTo>
                    <a:pt x="248" y="216"/>
                    <a:pt x="247" y="217"/>
                    <a:pt x="247" y="218"/>
                  </a:cubicBezTo>
                  <a:close/>
                  <a:moveTo>
                    <a:pt x="304" y="63"/>
                  </a:moveTo>
                  <a:cubicBezTo>
                    <a:pt x="304" y="62"/>
                    <a:pt x="304" y="62"/>
                    <a:pt x="304" y="62"/>
                  </a:cubicBezTo>
                  <a:cubicBezTo>
                    <a:pt x="303" y="62"/>
                    <a:pt x="303" y="62"/>
                    <a:pt x="303" y="63"/>
                  </a:cubicBezTo>
                  <a:cubicBezTo>
                    <a:pt x="303" y="64"/>
                    <a:pt x="303" y="63"/>
                    <a:pt x="304" y="63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6" y="65"/>
                    <a:pt x="305" y="65"/>
                    <a:pt x="306" y="64"/>
                  </a:cubicBezTo>
                  <a:cubicBezTo>
                    <a:pt x="307" y="65"/>
                    <a:pt x="307" y="65"/>
                    <a:pt x="307" y="65"/>
                  </a:cubicBezTo>
                  <a:cubicBezTo>
                    <a:pt x="308" y="64"/>
                    <a:pt x="308" y="66"/>
                    <a:pt x="308" y="64"/>
                  </a:cubicBezTo>
                  <a:cubicBezTo>
                    <a:pt x="308" y="63"/>
                    <a:pt x="308" y="63"/>
                    <a:pt x="307" y="63"/>
                  </a:cubicBezTo>
                  <a:cubicBezTo>
                    <a:pt x="307" y="63"/>
                    <a:pt x="306" y="63"/>
                    <a:pt x="306" y="63"/>
                  </a:cubicBezTo>
                  <a:cubicBezTo>
                    <a:pt x="305" y="63"/>
                    <a:pt x="305" y="63"/>
                    <a:pt x="304" y="63"/>
                  </a:cubicBezTo>
                  <a:close/>
                  <a:moveTo>
                    <a:pt x="269" y="241"/>
                  </a:moveTo>
                  <a:cubicBezTo>
                    <a:pt x="270" y="242"/>
                    <a:pt x="271" y="241"/>
                    <a:pt x="271" y="240"/>
                  </a:cubicBezTo>
                  <a:cubicBezTo>
                    <a:pt x="270" y="240"/>
                    <a:pt x="271" y="240"/>
                    <a:pt x="270" y="240"/>
                  </a:cubicBezTo>
                  <a:cubicBezTo>
                    <a:pt x="269" y="241"/>
                    <a:pt x="270" y="240"/>
                    <a:pt x="269" y="241"/>
                  </a:cubicBezTo>
                  <a:close/>
                  <a:moveTo>
                    <a:pt x="250" y="242"/>
                  </a:moveTo>
                  <a:cubicBezTo>
                    <a:pt x="252" y="241"/>
                    <a:pt x="252" y="241"/>
                    <a:pt x="252" y="241"/>
                  </a:cubicBezTo>
                  <a:cubicBezTo>
                    <a:pt x="251" y="240"/>
                    <a:pt x="251" y="241"/>
                    <a:pt x="250" y="240"/>
                  </a:cubicBezTo>
                  <a:cubicBezTo>
                    <a:pt x="250" y="242"/>
                    <a:pt x="250" y="242"/>
                    <a:pt x="250" y="242"/>
                  </a:cubicBezTo>
                  <a:close/>
                  <a:moveTo>
                    <a:pt x="243" y="94"/>
                  </a:moveTo>
                  <a:cubicBezTo>
                    <a:pt x="244" y="94"/>
                    <a:pt x="243" y="93"/>
                    <a:pt x="242" y="93"/>
                  </a:cubicBezTo>
                  <a:cubicBezTo>
                    <a:pt x="242" y="94"/>
                    <a:pt x="242" y="94"/>
                    <a:pt x="243" y="94"/>
                  </a:cubicBezTo>
                  <a:close/>
                  <a:moveTo>
                    <a:pt x="297" y="237"/>
                  </a:moveTo>
                  <a:cubicBezTo>
                    <a:pt x="298" y="237"/>
                    <a:pt x="298" y="237"/>
                    <a:pt x="298" y="237"/>
                  </a:cubicBezTo>
                  <a:cubicBezTo>
                    <a:pt x="298" y="236"/>
                    <a:pt x="297" y="235"/>
                    <a:pt x="297" y="235"/>
                  </a:cubicBezTo>
                  <a:cubicBezTo>
                    <a:pt x="297" y="237"/>
                    <a:pt x="297" y="237"/>
                    <a:pt x="297" y="237"/>
                  </a:cubicBezTo>
                  <a:close/>
                  <a:moveTo>
                    <a:pt x="227" y="24"/>
                  </a:moveTo>
                  <a:cubicBezTo>
                    <a:pt x="227" y="22"/>
                    <a:pt x="227" y="23"/>
                    <a:pt x="227" y="22"/>
                  </a:cubicBezTo>
                  <a:cubicBezTo>
                    <a:pt x="227" y="22"/>
                    <a:pt x="226" y="21"/>
                    <a:pt x="226" y="22"/>
                  </a:cubicBezTo>
                  <a:cubicBezTo>
                    <a:pt x="226" y="24"/>
                    <a:pt x="227" y="24"/>
                    <a:pt x="227" y="24"/>
                  </a:cubicBezTo>
                  <a:close/>
                  <a:moveTo>
                    <a:pt x="242" y="115"/>
                  </a:moveTo>
                  <a:cubicBezTo>
                    <a:pt x="241" y="115"/>
                    <a:pt x="240" y="115"/>
                    <a:pt x="240" y="115"/>
                  </a:cubicBezTo>
                  <a:cubicBezTo>
                    <a:pt x="242" y="116"/>
                    <a:pt x="242" y="116"/>
                    <a:pt x="242" y="115"/>
                  </a:cubicBezTo>
                  <a:close/>
                  <a:moveTo>
                    <a:pt x="245" y="59"/>
                  </a:moveTo>
                  <a:cubicBezTo>
                    <a:pt x="246" y="60"/>
                    <a:pt x="245" y="60"/>
                    <a:pt x="246" y="59"/>
                  </a:cubicBezTo>
                  <a:cubicBezTo>
                    <a:pt x="247" y="59"/>
                    <a:pt x="246" y="58"/>
                    <a:pt x="246" y="58"/>
                  </a:cubicBezTo>
                  <a:cubicBezTo>
                    <a:pt x="245" y="58"/>
                    <a:pt x="245" y="58"/>
                    <a:pt x="245" y="59"/>
                  </a:cubicBezTo>
                  <a:close/>
                  <a:moveTo>
                    <a:pt x="259" y="257"/>
                  </a:moveTo>
                  <a:cubicBezTo>
                    <a:pt x="261" y="258"/>
                    <a:pt x="261" y="258"/>
                    <a:pt x="262" y="257"/>
                  </a:cubicBezTo>
                  <a:cubicBezTo>
                    <a:pt x="260" y="256"/>
                    <a:pt x="260" y="258"/>
                    <a:pt x="260" y="257"/>
                  </a:cubicBezTo>
                  <a:cubicBezTo>
                    <a:pt x="260" y="257"/>
                    <a:pt x="259" y="257"/>
                    <a:pt x="259" y="257"/>
                  </a:cubicBezTo>
                  <a:close/>
                  <a:moveTo>
                    <a:pt x="311" y="218"/>
                  </a:moveTo>
                  <a:cubicBezTo>
                    <a:pt x="310" y="217"/>
                    <a:pt x="311" y="217"/>
                    <a:pt x="310" y="217"/>
                  </a:cubicBezTo>
                  <a:cubicBezTo>
                    <a:pt x="309" y="217"/>
                    <a:pt x="309" y="217"/>
                    <a:pt x="308" y="217"/>
                  </a:cubicBezTo>
                  <a:cubicBezTo>
                    <a:pt x="309" y="217"/>
                    <a:pt x="309" y="217"/>
                    <a:pt x="309" y="218"/>
                  </a:cubicBezTo>
                  <a:cubicBezTo>
                    <a:pt x="310" y="218"/>
                    <a:pt x="310" y="218"/>
                    <a:pt x="311" y="218"/>
                  </a:cubicBezTo>
                  <a:close/>
                  <a:moveTo>
                    <a:pt x="312" y="85"/>
                  </a:moveTo>
                  <a:cubicBezTo>
                    <a:pt x="310" y="86"/>
                    <a:pt x="310" y="84"/>
                    <a:pt x="309" y="86"/>
                  </a:cubicBezTo>
                  <a:cubicBezTo>
                    <a:pt x="310" y="86"/>
                    <a:pt x="312" y="86"/>
                    <a:pt x="312" y="85"/>
                  </a:cubicBezTo>
                  <a:close/>
                  <a:moveTo>
                    <a:pt x="301" y="148"/>
                  </a:moveTo>
                  <a:cubicBezTo>
                    <a:pt x="303" y="148"/>
                    <a:pt x="303" y="148"/>
                    <a:pt x="303" y="148"/>
                  </a:cubicBezTo>
                  <a:cubicBezTo>
                    <a:pt x="303" y="148"/>
                    <a:pt x="303" y="145"/>
                    <a:pt x="301" y="148"/>
                  </a:cubicBezTo>
                  <a:close/>
                  <a:moveTo>
                    <a:pt x="321" y="82"/>
                  </a:moveTo>
                  <a:cubicBezTo>
                    <a:pt x="320" y="82"/>
                    <a:pt x="321" y="82"/>
                    <a:pt x="320" y="84"/>
                  </a:cubicBezTo>
                  <a:cubicBezTo>
                    <a:pt x="321" y="84"/>
                    <a:pt x="320" y="84"/>
                    <a:pt x="321" y="84"/>
                  </a:cubicBezTo>
                  <a:cubicBezTo>
                    <a:pt x="321" y="82"/>
                    <a:pt x="321" y="82"/>
                    <a:pt x="321" y="82"/>
                  </a:cubicBezTo>
                  <a:close/>
                  <a:moveTo>
                    <a:pt x="245" y="247"/>
                  </a:moveTo>
                  <a:cubicBezTo>
                    <a:pt x="245" y="248"/>
                    <a:pt x="245" y="248"/>
                    <a:pt x="244" y="249"/>
                  </a:cubicBezTo>
                  <a:cubicBezTo>
                    <a:pt x="246" y="249"/>
                    <a:pt x="246" y="249"/>
                    <a:pt x="246" y="249"/>
                  </a:cubicBezTo>
                  <a:cubicBezTo>
                    <a:pt x="245" y="247"/>
                    <a:pt x="245" y="247"/>
                    <a:pt x="245" y="247"/>
                  </a:cubicBezTo>
                  <a:close/>
                  <a:moveTo>
                    <a:pt x="243" y="22"/>
                  </a:moveTo>
                  <a:cubicBezTo>
                    <a:pt x="245" y="21"/>
                    <a:pt x="244" y="20"/>
                    <a:pt x="243" y="19"/>
                  </a:cubicBezTo>
                  <a:cubicBezTo>
                    <a:pt x="243" y="21"/>
                    <a:pt x="243" y="20"/>
                    <a:pt x="243" y="22"/>
                  </a:cubicBezTo>
                  <a:close/>
                  <a:moveTo>
                    <a:pt x="300" y="86"/>
                  </a:moveTo>
                  <a:cubicBezTo>
                    <a:pt x="301" y="86"/>
                    <a:pt x="301" y="84"/>
                    <a:pt x="301" y="83"/>
                  </a:cubicBezTo>
                  <a:cubicBezTo>
                    <a:pt x="300" y="84"/>
                    <a:pt x="300" y="84"/>
                    <a:pt x="300" y="84"/>
                  </a:cubicBezTo>
                  <a:cubicBezTo>
                    <a:pt x="300" y="86"/>
                    <a:pt x="300" y="86"/>
                    <a:pt x="300" y="86"/>
                  </a:cubicBezTo>
                  <a:close/>
                  <a:moveTo>
                    <a:pt x="302" y="90"/>
                  </a:moveTo>
                  <a:cubicBezTo>
                    <a:pt x="301" y="89"/>
                    <a:pt x="301" y="89"/>
                    <a:pt x="301" y="89"/>
                  </a:cubicBezTo>
                  <a:cubicBezTo>
                    <a:pt x="301" y="89"/>
                    <a:pt x="300" y="90"/>
                    <a:pt x="300" y="91"/>
                  </a:cubicBezTo>
                  <a:cubicBezTo>
                    <a:pt x="302" y="90"/>
                    <a:pt x="302" y="90"/>
                    <a:pt x="302" y="90"/>
                  </a:cubicBezTo>
                  <a:close/>
                  <a:moveTo>
                    <a:pt x="281" y="18"/>
                  </a:moveTo>
                  <a:cubicBezTo>
                    <a:pt x="282" y="18"/>
                    <a:pt x="282" y="18"/>
                    <a:pt x="282" y="18"/>
                  </a:cubicBezTo>
                  <a:cubicBezTo>
                    <a:pt x="282" y="17"/>
                    <a:pt x="282" y="17"/>
                    <a:pt x="281" y="16"/>
                  </a:cubicBezTo>
                  <a:cubicBezTo>
                    <a:pt x="280" y="17"/>
                    <a:pt x="280" y="17"/>
                    <a:pt x="281" y="18"/>
                  </a:cubicBezTo>
                  <a:close/>
                  <a:moveTo>
                    <a:pt x="249" y="92"/>
                  </a:moveTo>
                  <a:cubicBezTo>
                    <a:pt x="251" y="92"/>
                    <a:pt x="251" y="91"/>
                    <a:pt x="251" y="90"/>
                  </a:cubicBezTo>
                  <a:cubicBezTo>
                    <a:pt x="250" y="90"/>
                    <a:pt x="251" y="90"/>
                    <a:pt x="250" y="91"/>
                  </a:cubicBezTo>
                  <a:cubicBezTo>
                    <a:pt x="250" y="91"/>
                    <a:pt x="250" y="91"/>
                    <a:pt x="249" y="92"/>
                  </a:cubicBezTo>
                  <a:close/>
                  <a:moveTo>
                    <a:pt x="326" y="76"/>
                  </a:moveTo>
                  <a:cubicBezTo>
                    <a:pt x="325" y="76"/>
                    <a:pt x="325" y="76"/>
                    <a:pt x="324" y="76"/>
                  </a:cubicBezTo>
                  <a:cubicBezTo>
                    <a:pt x="325" y="77"/>
                    <a:pt x="324" y="77"/>
                    <a:pt x="326" y="77"/>
                  </a:cubicBezTo>
                  <a:cubicBezTo>
                    <a:pt x="326" y="76"/>
                    <a:pt x="326" y="76"/>
                    <a:pt x="326" y="76"/>
                  </a:cubicBezTo>
                  <a:close/>
                  <a:moveTo>
                    <a:pt x="251" y="21"/>
                  </a:moveTo>
                  <a:cubicBezTo>
                    <a:pt x="251" y="20"/>
                    <a:pt x="251" y="21"/>
                    <a:pt x="251" y="20"/>
                  </a:cubicBezTo>
                  <a:cubicBezTo>
                    <a:pt x="251" y="19"/>
                    <a:pt x="251" y="19"/>
                    <a:pt x="251" y="19"/>
                  </a:cubicBezTo>
                  <a:cubicBezTo>
                    <a:pt x="250" y="20"/>
                    <a:pt x="250" y="20"/>
                    <a:pt x="251" y="21"/>
                  </a:cubicBezTo>
                  <a:close/>
                  <a:moveTo>
                    <a:pt x="301" y="80"/>
                  </a:moveTo>
                  <a:cubicBezTo>
                    <a:pt x="300" y="79"/>
                    <a:pt x="301" y="80"/>
                    <a:pt x="300" y="79"/>
                  </a:cubicBezTo>
                  <a:cubicBezTo>
                    <a:pt x="300" y="80"/>
                    <a:pt x="299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0"/>
                    <a:pt x="301" y="80"/>
                    <a:pt x="301" y="80"/>
                  </a:cubicBezTo>
                  <a:close/>
                  <a:moveTo>
                    <a:pt x="242" y="110"/>
                  </a:moveTo>
                  <a:cubicBezTo>
                    <a:pt x="242" y="111"/>
                    <a:pt x="242" y="112"/>
                    <a:pt x="243" y="113"/>
                  </a:cubicBezTo>
                  <a:cubicBezTo>
                    <a:pt x="243" y="113"/>
                    <a:pt x="243" y="112"/>
                    <a:pt x="243" y="111"/>
                  </a:cubicBezTo>
                  <a:cubicBezTo>
                    <a:pt x="243" y="111"/>
                    <a:pt x="243" y="110"/>
                    <a:pt x="242" y="110"/>
                  </a:cubicBezTo>
                  <a:close/>
                  <a:moveTo>
                    <a:pt x="265" y="248"/>
                  </a:moveTo>
                  <a:cubicBezTo>
                    <a:pt x="263" y="248"/>
                    <a:pt x="264" y="248"/>
                    <a:pt x="264" y="249"/>
                  </a:cubicBezTo>
                  <a:cubicBezTo>
                    <a:pt x="264" y="249"/>
                    <a:pt x="263" y="249"/>
                    <a:pt x="264" y="249"/>
                  </a:cubicBezTo>
                  <a:cubicBezTo>
                    <a:pt x="266" y="250"/>
                    <a:pt x="266" y="249"/>
                    <a:pt x="266" y="249"/>
                  </a:cubicBezTo>
                  <a:cubicBezTo>
                    <a:pt x="265" y="248"/>
                    <a:pt x="266" y="249"/>
                    <a:pt x="265" y="248"/>
                  </a:cubicBezTo>
                  <a:close/>
                  <a:moveTo>
                    <a:pt x="249" y="152"/>
                  </a:moveTo>
                  <a:cubicBezTo>
                    <a:pt x="251" y="152"/>
                    <a:pt x="251" y="151"/>
                    <a:pt x="251" y="150"/>
                  </a:cubicBezTo>
                  <a:cubicBezTo>
                    <a:pt x="250" y="151"/>
                    <a:pt x="250" y="150"/>
                    <a:pt x="250" y="151"/>
                  </a:cubicBezTo>
                  <a:cubicBezTo>
                    <a:pt x="249" y="152"/>
                    <a:pt x="249" y="151"/>
                    <a:pt x="249" y="152"/>
                  </a:cubicBezTo>
                  <a:close/>
                  <a:moveTo>
                    <a:pt x="327" y="244"/>
                  </a:moveTo>
                  <a:cubicBezTo>
                    <a:pt x="327" y="243"/>
                    <a:pt x="327" y="243"/>
                    <a:pt x="327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25" y="244"/>
                    <a:pt x="325" y="244"/>
                    <a:pt x="327" y="244"/>
                  </a:cubicBezTo>
                  <a:close/>
                  <a:moveTo>
                    <a:pt x="257" y="234"/>
                  </a:moveTo>
                  <a:cubicBezTo>
                    <a:pt x="258" y="235"/>
                    <a:pt x="259" y="234"/>
                    <a:pt x="260" y="234"/>
                  </a:cubicBezTo>
                  <a:cubicBezTo>
                    <a:pt x="257" y="234"/>
                    <a:pt x="257" y="234"/>
                    <a:pt x="257" y="234"/>
                  </a:cubicBezTo>
                  <a:close/>
                  <a:moveTo>
                    <a:pt x="327" y="236"/>
                  </a:moveTo>
                  <a:cubicBezTo>
                    <a:pt x="327" y="234"/>
                    <a:pt x="327" y="234"/>
                    <a:pt x="327" y="234"/>
                  </a:cubicBezTo>
                  <a:cubicBezTo>
                    <a:pt x="325" y="234"/>
                    <a:pt x="325" y="234"/>
                    <a:pt x="325" y="234"/>
                  </a:cubicBezTo>
                  <a:cubicBezTo>
                    <a:pt x="325" y="235"/>
                    <a:pt x="325" y="235"/>
                    <a:pt x="326" y="235"/>
                  </a:cubicBezTo>
                  <a:cubicBezTo>
                    <a:pt x="326" y="236"/>
                    <a:pt x="326" y="236"/>
                    <a:pt x="327" y="236"/>
                  </a:cubicBezTo>
                  <a:close/>
                  <a:moveTo>
                    <a:pt x="326" y="258"/>
                  </a:moveTo>
                  <a:cubicBezTo>
                    <a:pt x="326" y="256"/>
                    <a:pt x="325" y="256"/>
                    <a:pt x="324" y="257"/>
                  </a:cubicBezTo>
                  <a:cubicBezTo>
                    <a:pt x="326" y="258"/>
                    <a:pt x="326" y="258"/>
                    <a:pt x="326" y="258"/>
                  </a:cubicBezTo>
                  <a:close/>
                  <a:moveTo>
                    <a:pt x="227" y="170"/>
                  </a:moveTo>
                  <a:cubicBezTo>
                    <a:pt x="229" y="170"/>
                    <a:pt x="230" y="170"/>
                    <a:pt x="230" y="169"/>
                  </a:cubicBezTo>
                  <a:cubicBezTo>
                    <a:pt x="229" y="169"/>
                    <a:pt x="228" y="169"/>
                    <a:pt x="227" y="170"/>
                  </a:cubicBezTo>
                  <a:close/>
                  <a:moveTo>
                    <a:pt x="276" y="92"/>
                  </a:moveTo>
                  <a:cubicBezTo>
                    <a:pt x="277" y="93"/>
                    <a:pt x="276" y="93"/>
                    <a:pt x="278" y="92"/>
                  </a:cubicBezTo>
                  <a:cubicBezTo>
                    <a:pt x="278" y="92"/>
                    <a:pt x="277" y="90"/>
                    <a:pt x="276" y="92"/>
                  </a:cubicBezTo>
                  <a:close/>
                  <a:moveTo>
                    <a:pt x="242" y="78"/>
                  </a:moveTo>
                  <a:cubicBezTo>
                    <a:pt x="243" y="77"/>
                    <a:pt x="243" y="78"/>
                    <a:pt x="243" y="77"/>
                  </a:cubicBezTo>
                  <a:cubicBezTo>
                    <a:pt x="243" y="75"/>
                    <a:pt x="243" y="76"/>
                    <a:pt x="243" y="76"/>
                  </a:cubicBezTo>
                  <a:cubicBezTo>
                    <a:pt x="241" y="77"/>
                    <a:pt x="242" y="78"/>
                    <a:pt x="242" y="78"/>
                  </a:cubicBezTo>
                  <a:close/>
                  <a:moveTo>
                    <a:pt x="288" y="193"/>
                  </a:moveTo>
                  <a:cubicBezTo>
                    <a:pt x="290" y="193"/>
                    <a:pt x="290" y="193"/>
                    <a:pt x="290" y="193"/>
                  </a:cubicBezTo>
                  <a:cubicBezTo>
                    <a:pt x="290" y="190"/>
                    <a:pt x="289" y="191"/>
                    <a:pt x="288" y="193"/>
                  </a:cubicBezTo>
                  <a:close/>
                  <a:moveTo>
                    <a:pt x="260" y="153"/>
                  </a:moveTo>
                  <a:cubicBezTo>
                    <a:pt x="261" y="153"/>
                    <a:pt x="261" y="153"/>
                    <a:pt x="261" y="153"/>
                  </a:cubicBezTo>
                  <a:cubicBezTo>
                    <a:pt x="261" y="151"/>
                    <a:pt x="261" y="152"/>
                    <a:pt x="260" y="151"/>
                  </a:cubicBezTo>
                  <a:cubicBezTo>
                    <a:pt x="259" y="151"/>
                    <a:pt x="259" y="152"/>
                    <a:pt x="260" y="153"/>
                  </a:cubicBezTo>
                  <a:close/>
                  <a:moveTo>
                    <a:pt x="243" y="90"/>
                  </a:moveTo>
                  <a:cubicBezTo>
                    <a:pt x="244" y="90"/>
                    <a:pt x="243" y="91"/>
                    <a:pt x="245" y="91"/>
                  </a:cubicBezTo>
                  <a:cubicBezTo>
                    <a:pt x="247" y="91"/>
                    <a:pt x="245" y="91"/>
                    <a:pt x="246" y="90"/>
                  </a:cubicBezTo>
                  <a:cubicBezTo>
                    <a:pt x="246" y="90"/>
                    <a:pt x="245" y="88"/>
                    <a:pt x="243" y="90"/>
                  </a:cubicBezTo>
                  <a:close/>
                  <a:moveTo>
                    <a:pt x="261" y="174"/>
                  </a:moveTo>
                  <a:cubicBezTo>
                    <a:pt x="262" y="174"/>
                    <a:pt x="262" y="175"/>
                    <a:pt x="264" y="174"/>
                  </a:cubicBezTo>
                  <a:cubicBezTo>
                    <a:pt x="263" y="173"/>
                    <a:pt x="264" y="174"/>
                    <a:pt x="263" y="173"/>
                  </a:cubicBezTo>
                  <a:cubicBezTo>
                    <a:pt x="262" y="173"/>
                    <a:pt x="262" y="173"/>
                    <a:pt x="261" y="174"/>
                  </a:cubicBezTo>
                  <a:close/>
                  <a:moveTo>
                    <a:pt x="276" y="19"/>
                  </a:moveTo>
                  <a:cubicBezTo>
                    <a:pt x="277" y="18"/>
                    <a:pt x="277" y="18"/>
                    <a:pt x="277" y="17"/>
                  </a:cubicBezTo>
                  <a:cubicBezTo>
                    <a:pt x="277" y="17"/>
                    <a:pt x="274" y="17"/>
                    <a:pt x="276" y="19"/>
                  </a:cubicBezTo>
                  <a:close/>
                  <a:moveTo>
                    <a:pt x="281" y="89"/>
                  </a:moveTo>
                  <a:cubicBezTo>
                    <a:pt x="282" y="87"/>
                    <a:pt x="282" y="88"/>
                    <a:pt x="281" y="87"/>
                  </a:cubicBezTo>
                  <a:cubicBezTo>
                    <a:pt x="281" y="87"/>
                    <a:pt x="281" y="87"/>
                    <a:pt x="281" y="87"/>
                  </a:cubicBezTo>
                  <a:cubicBezTo>
                    <a:pt x="281" y="88"/>
                    <a:pt x="281" y="88"/>
                    <a:pt x="281" y="88"/>
                  </a:cubicBezTo>
                  <a:cubicBezTo>
                    <a:pt x="280" y="89"/>
                    <a:pt x="280" y="88"/>
                    <a:pt x="279" y="89"/>
                  </a:cubicBezTo>
                  <a:cubicBezTo>
                    <a:pt x="279" y="89"/>
                    <a:pt x="280" y="89"/>
                    <a:pt x="280" y="89"/>
                  </a:cubicBezTo>
                  <a:cubicBezTo>
                    <a:pt x="280" y="89"/>
                    <a:pt x="280" y="89"/>
                    <a:pt x="280" y="89"/>
                  </a:cubicBezTo>
                  <a:cubicBezTo>
                    <a:pt x="280" y="90"/>
                    <a:pt x="280" y="90"/>
                    <a:pt x="280" y="90"/>
                  </a:cubicBezTo>
                  <a:cubicBezTo>
                    <a:pt x="281" y="89"/>
                    <a:pt x="281" y="89"/>
                    <a:pt x="281" y="89"/>
                  </a:cubicBezTo>
                  <a:close/>
                  <a:moveTo>
                    <a:pt x="238" y="75"/>
                  </a:moveTo>
                  <a:cubicBezTo>
                    <a:pt x="237" y="74"/>
                    <a:pt x="237" y="75"/>
                    <a:pt x="236" y="73"/>
                  </a:cubicBezTo>
                  <a:cubicBezTo>
                    <a:pt x="236" y="74"/>
                    <a:pt x="236" y="74"/>
                    <a:pt x="236" y="75"/>
                  </a:cubicBezTo>
                  <a:cubicBezTo>
                    <a:pt x="237" y="76"/>
                    <a:pt x="237" y="76"/>
                    <a:pt x="238" y="75"/>
                  </a:cubicBezTo>
                  <a:close/>
                  <a:moveTo>
                    <a:pt x="263" y="249"/>
                  </a:moveTo>
                  <a:cubicBezTo>
                    <a:pt x="261" y="247"/>
                    <a:pt x="261" y="249"/>
                    <a:pt x="261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62" y="249"/>
                    <a:pt x="262" y="249"/>
                    <a:pt x="263" y="250"/>
                  </a:cubicBezTo>
                  <a:cubicBezTo>
                    <a:pt x="263" y="249"/>
                    <a:pt x="263" y="249"/>
                    <a:pt x="263" y="249"/>
                  </a:cubicBezTo>
                  <a:close/>
                  <a:moveTo>
                    <a:pt x="273" y="68"/>
                  </a:moveTo>
                  <a:cubicBezTo>
                    <a:pt x="274" y="68"/>
                    <a:pt x="274" y="69"/>
                    <a:pt x="275" y="69"/>
                  </a:cubicBezTo>
                  <a:cubicBezTo>
                    <a:pt x="276" y="69"/>
                    <a:pt x="276" y="68"/>
                    <a:pt x="276" y="67"/>
                  </a:cubicBezTo>
                  <a:cubicBezTo>
                    <a:pt x="273" y="68"/>
                    <a:pt x="273" y="68"/>
                    <a:pt x="273" y="68"/>
                  </a:cubicBezTo>
                  <a:close/>
                  <a:moveTo>
                    <a:pt x="322" y="236"/>
                  </a:moveTo>
                  <a:cubicBezTo>
                    <a:pt x="322" y="235"/>
                    <a:pt x="320" y="235"/>
                    <a:pt x="322" y="235"/>
                  </a:cubicBezTo>
                  <a:cubicBezTo>
                    <a:pt x="323" y="236"/>
                    <a:pt x="323" y="236"/>
                    <a:pt x="324" y="235"/>
                  </a:cubicBezTo>
                  <a:cubicBezTo>
                    <a:pt x="321" y="234"/>
                    <a:pt x="321" y="234"/>
                    <a:pt x="321" y="234"/>
                  </a:cubicBezTo>
                  <a:cubicBezTo>
                    <a:pt x="321" y="235"/>
                    <a:pt x="321" y="235"/>
                    <a:pt x="321" y="235"/>
                  </a:cubicBezTo>
                  <a:cubicBezTo>
                    <a:pt x="321" y="235"/>
                    <a:pt x="321" y="236"/>
                    <a:pt x="322" y="236"/>
                  </a:cubicBezTo>
                  <a:close/>
                  <a:moveTo>
                    <a:pt x="248" y="92"/>
                  </a:moveTo>
                  <a:cubicBezTo>
                    <a:pt x="249" y="89"/>
                    <a:pt x="249" y="89"/>
                    <a:pt x="248" y="89"/>
                  </a:cubicBezTo>
                  <a:cubicBezTo>
                    <a:pt x="247" y="90"/>
                    <a:pt x="248" y="90"/>
                    <a:pt x="247" y="91"/>
                  </a:cubicBezTo>
                  <a:cubicBezTo>
                    <a:pt x="247" y="92"/>
                    <a:pt x="247" y="91"/>
                    <a:pt x="248" y="92"/>
                  </a:cubicBezTo>
                  <a:close/>
                  <a:moveTo>
                    <a:pt x="295" y="34"/>
                  </a:moveTo>
                  <a:cubicBezTo>
                    <a:pt x="295" y="35"/>
                    <a:pt x="294" y="35"/>
                    <a:pt x="296" y="35"/>
                  </a:cubicBezTo>
                  <a:cubicBezTo>
                    <a:pt x="298" y="35"/>
                    <a:pt x="297" y="34"/>
                    <a:pt x="297" y="34"/>
                  </a:cubicBezTo>
                  <a:cubicBezTo>
                    <a:pt x="296" y="33"/>
                    <a:pt x="296" y="34"/>
                    <a:pt x="295" y="34"/>
                  </a:cubicBezTo>
                  <a:close/>
                  <a:moveTo>
                    <a:pt x="274" y="72"/>
                  </a:moveTo>
                  <a:cubicBezTo>
                    <a:pt x="277" y="71"/>
                    <a:pt x="276" y="70"/>
                    <a:pt x="276" y="70"/>
                  </a:cubicBezTo>
                  <a:cubicBezTo>
                    <a:pt x="274" y="70"/>
                    <a:pt x="276" y="70"/>
                    <a:pt x="274" y="71"/>
                  </a:cubicBezTo>
                  <a:cubicBezTo>
                    <a:pt x="274" y="72"/>
                    <a:pt x="274" y="72"/>
                    <a:pt x="274" y="72"/>
                  </a:cubicBezTo>
                  <a:close/>
                  <a:moveTo>
                    <a:pt x="323" y="193"/>
                  </a:moveTo>
                  <a:cubicBezTo>
                    <a:pt x="324" y="192"/>
                    <a:pt x="324" y="193"/>
                    <a:pt x="323" y="191"/>
                  </a:cubicBezTo>
                  <a:cubicBezTo>
                    <a:pt x="320" y="191"/>
                    <a:pt x="322" y="192"/>
                    <a:pt x="323" y="193"/>
                  </a:cubicBezTo>
                  <a:close/>
                  <a:moveTo>
                    <a:pt x="321" y="159"/>
                  </a:moveTo>
                  <a:cubicBezTo>
                    <a:pt x="321" y="159"/>
                    <a:pt x="321" y="159"/>
                    <a:pt x="321" y="159"/>
                  </a:cubicBezTo>
                  <a:cubicBezTo>
                    <a:pt x="321" y="160"/>
                    <a:pt x="321" y="159"/>
                    <a:pt x="321" y="160"/>
                  </a:cubicBezTo>
                  <a:cubicBezTo>
                    <a:pt x="323" y="160"/>
                    <a:pt x="323" y="160"/>
                    <a:pt x="323" y="160"/>
                  </a:cubicBezTo>
                  <a:cubicBezTo>
                    <a:pt x="322" y="158"/>
                    <a:pt x="323" y="159"/>
                    <a:pt x="322" y="158"/>
                  </a:cubicBezTo>
                  <a:cubicBezTo>
                    <a:pt x="321" y="159"/>
                    <a:pt x="321" y="159"/>
                    <a:pt x="321" y="159"/>
                  </a:cubicBezTo>
                  <a:close/>
                  <a:moveTo>
                    <a:pt x="238" y="95"/>
                  </a:moveTo>
                  <a:cubicBezTo>
                    <a:pt x="239" y="95"/>
                    <a:pt x="239" y="94"/>
                    <a:pt x="239" y="93"/>
                  </a:cubicBezTo>
                  <a:cubicBezTo>
                    <a:pt x="239" y="93"/>
                    <a:pt x="240" y="92"/>
                    <a:pt x="239" y="93"/>
                  </a:cubicBezTo>
                  <a:cubicBezTo>
                    <a:pt x="238" y="93"/>
                    <a:pt x="238" y="93"/>
                    <a:pt x="238" y="94"/>
                  </a:cubicBezTo>
                  <a:cubicBezTo>
                    <a:pt x="237" y="96"/>
                    <a:pt x="237" y="94"/>
                    <a:pt x="238" y="95"/>
                  </a:cubicBezTo>
                  <a:close/>
                  <a:moveTo>
                    <a:pt x="300" y="75"/>
                  </a:moveTo>
                  <a:cubicBezTo>
                    <a:pt x="301" y="74"/>
                    <a:pt x="300" y="75"/>
                    <a:pt x="301" y="73"/>
                  </a:cubicBezTo>
                  <a:cubicBezTo>
                    <a:pt x="300" y="73"/>
                    <a:pt x="300" y="73"/>
                    <a:pt x="300" y="74"/>
                  </a:cubicBezTo>
                  <a:cubicBezTo>
                    <a:pt x="298" y="74"/>
                    <a:pt x="298" y="74"/>
                    <a:pt x="298" y="74"/>
                  </a:cubicBezTo>
                  <a:cubicBezTo>
                    <a:pt x="299" y="75"/>
                    <a:pt x="298" y="75"/>
                    <a:pt x="300" y="75"/>
                  </a:cubicBezTo>
                  <a:close/>
                  <a:moveTo>
                    <a:pt x="242" y="125"/>
                  </a:moveTo>
                  <a:cubicBezTo>
                    <a:pt x="241" y="124"/>
                    <a:pt x="240" y="124"/>
                    <a:pt x="239" y="124"/>
                  </a:cubicBezTo>
                  <a:cubicBezTo>
                    <a:pt x="241" y="125"/>
                    <a:pt x="240" y="124"/>
                    <a:pt x="241" y="125"/>
                  </a:cubicBezTo>
                  <a:cubicBezTo>
                    <a:pt x="242" y="126"/>
                    <a:pt x="241" y="126"/>
                    <a:pt x="242" y="127"/>
                  </a:cubicBezTo>
                  <a:cubicBezTo>
                    <a:pt x="243" y="126"/>
                    <a:pt x="243" y="126"/>
                    <a:pt x="243" y="126"/>
                  </a:cubicBezTo>
                  <a:cubicBezTo>
                    <a:pt x="242" y="125"/>
                    <a:pt x="242" y="125"/>
                    <a:pt x="242" y="125"/>
                  </a:cubicBezTo>
                  <a:close/>
                  <a:moveTo>
                    <a:pt x="252" y="92"/>
                  </a:moveTo>
                  <a:cubicBezTo>
                    <a:pt x="253" y="92"/>
                    <a:pt x="252" y="91"/>
                    <a:pt x="254" y="92"/>
                  </a:cubicBezTo>
                  <a:cubicBezTo>
                    <a:pt x="256" y="92"/>
                    <a:pt x="253" y="92"/>
                    <a:pt x="254" y="92"/>
                  </a:cubicBezTo>
                  <a:cubicBezTo>
                    <a:pt x="255" y="92"/>
                    <a:pt x="255" y="91"/>
                    <a:pt x="254" y="91"/>
                  </a:cubicBezTo>
                  <a:cubicBezTo>
                    <a:pt x="254" y="91"/>
                    <a:pt x="254" y="90"/>
                    <a:pt x="254" y="90"/>
                  </a:cubicBezTo>
                  <a:cubicBezTo>
                    <a:pt x="252" y="91"/>
                    <a:pt x="252" y="90"/>
                    <a:pt x="252" y="92"/>
                  </a:cubicBezTo>
                  <a:close/>
                  <a:moveTo>
                    <a:pt x="286" y="239"/>
                  </a:moveTo>
                  <a:cubicBezTo>
                    <a:pt x="286" y="240"/>
                    <a:pt x="286" y="240"/>
                    <a:pt x="288" y="240"/>
                  </a:cubicBezTo>
                  <a:cubicBezTo>
                    <a:pt x="288" y="240"/>
                    <a:pt x="289" y="239"/>
                    <a:pt x="289" y="239"/>
                  </a:cubicBezTo>
                  <a:cubicBezTo>
                    <a:pt x="289" y="239"/>
                    <a:pt x="287" y="238"/>
                    <a:pt x="286" y="239"/>
                  </a:cubicBezTo>
                  <a:close/>
                  <a:moveTo>
                    <a:pt x="301" y="68"/>
                  </a:moveTo>
                  <a:cubicBezTo>
                    <a:pt x="303" y="67"/>
                    <a:pt x="302" y="68"/>
                    <a:pt x="303" y="67"/>
                  </a:cubicBezTo>
                  <a:cubicBezTo>
                    <a:pt x="303" y="67"/>
                    <a:pt x="302" y="66"/>
                    <a:pt x="301" y="67"/>
                  </a:cubicBezTo>
                  <a:cubicBezTo>
                    <a:pt x="300" y="67"/>
                    <a:pt x="301" y="67"/>
                    <a:pt x="301" y="68"/>
                  </a:cubicBezTo>
                  <a:close/>
                  <a:moveTo>
                    <a:pt x="292" y="194"/>
                  </a:moveTo>
                  <a:cubicBezTo>
                    <a:pt x="293" y="193"/>
                    <a:pt x="293" y="193"/>
                    <a:pt x="293" y="191"/>
                  </a:cubicBezTo>
                  <a:cubicBezTo>
                    <a:pt x="291" y="191"/>
                    <a:pt x="291" y="192"/>
                    <a:pt x="292" y="194"/>
                  </a:cubicBezTo>
                  <a:close/>
                  <a:moveTo>
                    <a:pt x="233" y="69"/>
                  </a:moveTo>
                  <a:cubicBezTo>
                    <a:pt x="234" y="69"/>
                    <a:pt x="234" y="69"/>
                    <a:pt x="235" y="68"/>
                  </a:cubicBezTo>
                  <a:cubicBezTo>
                    <a:pt x="235" y="66"/>
                    <a:pt x="234" y="67"/>
                    <a:pt x="234" y="66"/>
                  </a:cubicBezTo>
                  <a:cubicBezTo>
                    <a:pt x="233" y="67"/>
                    <a:pt x="233" y="67"/>
                    <a:pt x="233" y="69"/>
                  </a:cubicBezTo>
                  <a:close/>
                  <a:moveTo>
                    <a:pt x="300" y="236"/>
                  </a:moveTo>
                  <a:cubicBezTo>
                    <a:pt x="300" y="237"/>
                    <a:pt x="299" y="237"/>
                    <a:pt x="301" y="237"/>
                  </a:cubicBezTo>
                  <a:cubicBezTo>
                    <a:pt x="302" y="237"/>
                    <a:pt x="303" y="236"/>
                    <a:pt x="303" y="236"/>
                  </a:cubicBezTo>
                  <a:cubicBezTo>
                    <a:pt x="302" y="236"/>
                    <a:pt x="302" y="236"/>
                    <a:pt x="301" y="236"/>
                  </a:cubicBezTo>
                  <a:cubicBezTo>
                    <a:pt x="300" y="236"/>
                    <a:pt x="300" y="236"/>
                    <a:pt x="300" y="236"/>
                  </a:cubicBezTo>
                  <a:close/>
                  <a:moveTo>
                    <a:pt x="244" y="130"/>
                  </a:moveTo>
                  <a:cubicBezTo>
                    <a:pt x="244" y="129"/>
                    <a:pt x="244" y="129"/>
                    <a:pt x="243" y="129"/>
                  </a:cubicBezTo>
                  <a:cubicBezTo>
                    <a:pt x="242" y="129"/>
                    <a:pt x="241" y="129"/>
                    <a:pt x="241" y="131"/>
                  </a:cubicBezTo>
                  <a:cubicBezTo>
                    <a:pt x="244" y="130"/>
                    <a:pt x="244" y="130"/>
                    <a:pt x="244" y="130"/>
                  </a:cubicBezTo>
                  <a:close/>
                  <a:moveTo>
                    <a:pt x="263" y="122"/>
                  </a:moveTo>
                  <a:cubicBezTo>
                    <a:pt x="261" y="123"/>
                    <a:pt x="261" y="124"/>
                    <a:pt x="262" y="125"/>
                  </a:cubicBezTo>
                  <a:cubicBezTo>
                    <a:pt x="262" y="126"/>
                    <a:pt x="262" y="125"/>
                    <a:pt x="262" y="126"/>
                  </a:cubicBezTo>
                  <a:cubicBezTo>
                    <a:pt x="263" y="122"/>
                    <a:pt x="263" y="122"/>
                    <a:pt x="263" y="122"/>
                  </a:cubicBezTo>
                  <a:close/>
                  <a:moveTo>
                    <a:pt x="276" y="74"/>
                  </a:moveTo>
                  <a:cubicBezTo>
                    <a:pt x="276" y="73"/>
                    <a:pt x="276" y="73"/>
                    <a:pt x="275" y="73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6" y="74"/>
                    <a:pt x="276" y="74"/>
                    <a:pt x="276" y="74"/>
                  </a:cubicBezTo>
                  <a:close/>
                  <a:moveTo>
                    <a:pt x="306" y="16"/>
                  </a:moveTo>
                  <a:cubicBezTo>
                    <a:pt x="308" y="16"/>
                    <a:pt x="308" y="16"/>
                    <a:pt x="308" y="14"/>
                  </a:cubicBezTo>
                  <a:cubicBezTo>
                    <a:pt x="306" y="14"/>
                    <a:pt x="305" y="14"/>
                    <a:pt x="306" y="16"/>
                  </a:cubicBezTo>
                  <a:close/>
                  <a:moveTo>
                    <a:pt x="289" y="236"/>
                  </a:moveTo>
                  <a:cubicBezTo>
                    <a:pt x="289" y="238"/>
                    <a:pt x="289" y="236"/>
                    <a:pt x="291" y="238"/>
                  </a:cubicBezTo>
                  <a:cubicBezTo>
                    <a:pt x="291" y="238"/>
                    <a:pt x="291" y="238"/>
                    <a:pt x="292" y="237"/>
                  </a:cubicBezTo>
                  <a:cubicBezTo>
                    <a:pt x="289" y="236"/>
                    <a:pt x="289" y="236"/>
                    <a:pt x="289" y="236"/>
                  </a:cubicBezTo>
                  <a:close/>
                  <a:moveTo>
                    <a:pt x="292" y="86"/>
                  </a:moveTo>
                  <a:cubicBezTo>
                    <a:pt x="292" y="85"/>
                    <a:pt x="292" y="85"/>
                    <a:pt x="292" y="85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3"/>
                    <a:pt x="292" y="83"/>
                    <a:pt x="292" y="83"/>
                  </a:cubicBezTo>
                  <a:cubicBezTo>
                    <a:pt x="292" y="85"/>
                    <a:pt x="292" y="85"/>
                    <a:pt x="292" y="85"/>
                  </a:cubicBezTo>
                  <a:cubicBezTo>
                    <a:pt x="291" y="85"/>
                    <a:pt x="291" y="85"/>
                    <a:pt x="291" y="85"/>
                  </a:cubicBezTo>
                  <a:cubicBezTo>
                    <a:pt x="292" y="86"/>
                    <a:pt x="291" y="87"/>
                    <a:pt x="292" y="87"/>
                  </a:cubicBezTo>
                  <a:cubicBezTo>
                    <a:pt x="292" y="86"/>
                    <a:pt x="292" y="86"/>
                    <a:pt x="292" y="86"/>
                  </a:cubicBezTo>
                  <a:close/>
                  <a:moveTo>
                    <a:pt x="287" y="18"/>
                  </a:moveTo>
                  <a:cubicBezTo>
                    <a:pt x="287" y="18"/>
                    <a:pt x="287" y="18"/>
                    <a:pt x="287" y="17"/>
                  </a:cubicBezTo>
                  <a:cubicBezTo>
                    <a:pt x="286" y="16"/>
                    <a:pt x="287" y="17"/>
                    <a:pt x="285" y="16"/>
                  </a:cubicBezTo>
                  <a:cubicBezTo>
                    <a:pt x="285" y="18"/>
                    <a:pt x="285" y="19"/>
                    <a:pt x="287" y="18"/>
                  </a:cubicBezTo>
                  <a:close/>
                  <a:moveTo>
                    <a:pt x="327" y="74"/>
                  </a:moveTo>
                  <a:cubicBezTo>
                    <a:pt x="327" y="72"/>
                    <a:pt x="327" y="72"/>
                    <a:pt x="327" y="72"/>
                  </a:cubicBezTo>
                  <a:cubicBezTo>
                    <a:pt x="326" y="72"/>
                    <a:pt x="326" y="72"/>
                    <a:pt x="326" y="72"/>
                  </a:cubicBezTo>
                  <a:cubicBezTo>
                    <a:pt x="326" y="74"/>
                    <a:pt x="326" y="72"/>
                    <a:pt x="325" y="74"/>
                  </a:cubicBezTo>
                  <a:cubicBezTo>
                    <a:pt x="327" y="74"/>
                    <a:pt x="327" y="74"/>
                    <a:pt x="327" y="74"/>
                  </a:cubicBezTo>
                  <a:close/>
                  <a:moveTo>
                    <a:pt x="307" y="191"/>
                  </a:moveTo>
                  <a:cubicBezTo>
                    <a:pt x="305" y="190"/>
                    <a:pt x="305" y="190"/>
                    <a:pt x="304" y="191"/>
                  </a:cubicBezTo>
                  <a:cubicBezTo>
                    <a:pt x="304" y="191"/>
                    <a:pt x="303" y="192"/>
                    <a:pt x="305" y="192"/>
                  </a:cubicBezTo>
                  <a:cubicBezTo>
                    <a:pt x="306" y="192"/>
                    <a:pt x="306" y="192"/>
                    <a:pt x="307" y="191"/>
                  </a:cubicBezTo>
                  <a:close/>
                  <a:moveTo>
                    <a:pt x="309" y="147"/>
                  </a:moveTo>
                  <a:cubicBezTo>
                    <a:pt x="311" y="148"/>
                    <a:pt x="309" y="148"/>
                    <a:pt x="312" y="148"/>
                  </a:cubicBezTo>
                  <a:cubicBezTo>
                    <a:pt x="312" y="146"/>
                    <a:pt x="311" y="147"/>
                    <a:pt x="309" y="147"/>
                  </a:cubicBezTo>
                  <a:cubicBezTo>
                    <a:pt x="309" y="147"/>
                    <a:pt x="309" y="147"/>
                    <a:pt x="309" y="147"/>
                  </a:cubicBezTo>
                  <a:cubicBezTo>
                    <a:pt x="307" y="148"/>
                    <a:pt x="309" y="148"/>
                    <a:pt x="307" y="148"/>
                  </a:cubicBezTo>
                  <a:cubicBezTo>
                    <a:pt x="306" y="146"/>
                    <a:pt x="308" y="148"/>
                    <a:pt x="307" y="147"/>
                  </a:cubicBezTo>
                  <a:cubicBezTo>
                    <a:pt x="304" y="146"/>
                    <a:pt x="306" y="147"/>
                    <a:pt x="303" y="150"/>
                  </a:cubicBezTo>
                  <a:cubicBezTo>
                    <a:pt x="302" y="150"/>
                    <a:pt x="303" y="150"/>
                    <a:pt x="302" y="149"/>
                  </a:cubicBezTo>
                  <a:cubicBezTo>
                    <a:pt x="299" y="148"/>
                    <a:pt x="301" y="148"/>
                    <a:pt x="300" y="147"/>
                  </a:cubicBezTo>
                  <a:cubicBezTo>
                    <a:pt x="299" y="147"/>
                    <a:pt x="299" y="147"/>
                    <a:pt x="298" y="147"/>
                  </a:cubicBezTo>
                  <a:cubicBezTo>
                    <a:pt x="298" y="147"/>
                    <a:pt x="298" y="147"/>
                    <a:pt x="298" y="147"/>
                  </a:cubicBezTo>
                  <a:cubicBezTo>
                    <a:pt x="297" y="147"/>
                    <a:pt x="297" y="147"/>
                    <a:pt x="297" y="147"/>
                  </a:cubicBezTo>
                  <a:cubicBezTo>
                    <a:pt x="296" y="147"/>
                    <a:pt x="296" y="146"/>
                    <a:pt x="293" y="147"/>
                  </a:cubicBezTo>
                  <a:cubicBezTo>
                    <a:pt x="291" y="148"/>
                    <a:pt x="289" y="146"/>
                    <a:pt x="288" y="148"/>
                  </a:cubicBezTo>
                  <a:cubicBezTo>
                    <a:pt x="289" y="149"/>
                    <a:pt x="289" y="148"/>
                    <a:pt x="291" y="148"/>
                  </a:cubicBezTo>
                  <a:cubicBezTo>
                    <a:pt x="290" y="150"/>
                    <a:pt x="291" y="149"/>
                    <a:pt x="289" y="150"/>
                  </a:cubicBezTo>
                  <a:cubicBezTo>
                    <a:pt x="289" y="150"/>
                    <a:pt x="289" y="151"/>
                    <a:pt x="289" y="151"/>
                  </a:cubicBezTo>
                  <a:cubicBezTo>
                    <a:pt x="291" y="151"/>
                    <a:pt x="291" y="150"/>
                    <a:pt x="291" y="148"/>
                  </a:cubicBezTo>
                  <a:cubicBezTo>
                    <a:pt x="293" y="150"/>
                    <a:pt x="292" y="149"/>
                    <a:pt x="292" y="151"/>
                  </a:cubicBezTo>
                  <a:cubicBezTo>
                    <a:pt x="294" y="150"/>
                    <a:pt x="293" y="151"/>
                    <a:pt x="295" y="151"/>
                  </a:cubicBezTo>
                  <a:cubicBezTo>
                    <a:pt x="298" y="151"/>
                    <a:pt x="298" y="151"/>
                    <a:pt x="299" y="150"/>
                  </a:cubicBezTo>
                  <a:cubicBezTo>
                    <a:pt x="300" y="150"/>
                    <a:pt x="299" y="150"/>
                    <a:pt x="300" y="151"/>
                  </a:cubicBezTo>
                  <a:cubicBezTo>
                    <a:pt x="301" y="151"/>
                    <a:pt x="302" y="150"/>
                    <a:pt x="306" y="150"/>
                  </a:cubicBezTo>
                  <a:cubicBezTo>
                    <a:pt x="308" y="151"/>
                    <a:pt x="309" y="150"/>
                    <a:pt x="310" y="150"/>
                  </a:cubicBezTo>
                  <a:cubicBezTo>
                    <a:pt x="312" y="150"/>
                    <a:pt x="313" y="151"/>
                    <a:pt x="313" y="148"/>
                  </a:cubicBezTo>
                  <a:cubicBezTo>
                    <a:pt x="311" y="149"/>
                    <a:pt x="312" y="149"/>
                    <a:pt x="310" y="148"/>
                  </a:cubicBezTo>
                  <a:cubicBezTo>
                    <a:pt x="309" y="150"/>
                    <a:pt x="309" y="150"/>
                    <a:pt x="308" y="150"/>
                  </a:cubicBezTo>
                  <a:cubicBezTo>
                    <a:pt x="308" y="148"/>
                    <a:pt x="308" y="149"/>
                    <a:pt x="309" y="147"/>
                  </a:cubicBezTo>
                  <a:close/>
                  <a:moveTo>
                    <a:pt x="297" y="85"/>
                  </a:moveTo>
                  <a:cubicBezTo>
                    <a:pt x="298" y="84"/>
                    <a:pt x="298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79"/>
                    <a:pt x="299" y="81"/>
                    <a:pt x="299" y="80"/>
                  </a:cubicBezTo>
                  <a:cubicBezTo>
                    <a:pt x="298" y="82"/>
                    <a:pt x="299" y="81"/>
                    <a:pt x="297" y="83"/>
                  </a:cubicBezTo>
                  <a:cubicBezTo>
                    <a:pt x="297" y="85"/>
                    <a:pt x="297" y="85"/>
                    <a:pt x="297" y="85"/>
                  </a:cubicBezTo>
                  <a:close/>
                  <a:moveTo>
                    <a:pt x="327" y="53"/>
                  </a:moveTo>
                  <a:cubicBezTo>
                    <a:pt x="327" y="53"/>
                    <a:pt x="327" y="53"/>
                    <a:pt x="327" y="53"/>
                  </a:cubicBezTo>
                  <a:cubicBezTo>
                    <a:pt x="326" y="53"/>
                    <a:pt x="325" y="52"/>
                    <a:pt x="324" y="53"/>
                  </a:cubicBezTo>
                  <a:cubicBezTo>
                    <a:pt x="325" y="55"/>
                    <a:pt x="326" y="54"/>
                    <a:pt x="327" y="53"/>
                  </a:cubicBezTo>
                  <a:close/>
                  <a:moveTo>
                    <a:pt x="298" y="243"/>
                  </a:moveTo>
                  <a:cubicBezTo>
                    <a:pt x="298" y="244"/>
                    <a:pt x="299" y="244"/>
                    <a:pt x="300" y="244"/>
                  </a:cubicBezTo>
                  <a:cubicBezTo>
                    <a:pt x="302" y="244"/>
                    <a:pt x="301" y="244"/>
                    <a:pt x="301" y="243"/>
                  </a:cubicBezTo>
                  <a:cubicBezTo>
                    <a:pt x="301" y="243"/>
                    <a:pt x="300" y="242"/>
                    <a:pt x="298" y="243"/>
                  </a:cubicBezTo>
                  <a:close/>
                  <a:moveTo>
                    <a:pt x="278" y="149"/>
                  </a:moveTo>
                  <a:cubicBezTo>
                    <a:pt x="281" y="148"/>
                    <a:pt x="279" y="150"/>
                    <a:pt x="282" y="149"/>
                  </a:cubicBezTo>
                  <a:cubicBezTo>
                    <a:pt x="280" y="146"/>
                    <a:pt x="279" y="148"/>
                    <a:pt x="278" y="149"/>
                  </a:cubicBezTo>
                  <a:close/>
                  <a:moveTo>
                    <a:pt x="262" y="183"/>
                  </a:moveTo>
                  <a:cubicBezTo>
                    <a:pt x="264" y="183"/>
                    <a:pt x="264" y="183"/>
                    <a:pt x="264" y="183"/>
                  </a:cubicBezTo>
                  <a:cubicBezTo>
                    <a:pt x="264" y="182"/>
                    <a:pt x="264" y="182"/>
                    <a:pt x="263" y="181"/>
                  </a:cubicBezTo>
                  <a:cubicBezTo>
                    <a:pt x="262" y="181"/>
                    <a:pt x="262" y="181"/>
                    <a:pt x="262" y="183"/>
                  </a:cubicBezTo>
                  <a:close/>
                  <a:moveTo>
                    <a:pt x="321" y="13"/>
                  </a:moveTo>
                  <a:cubicBezTo>
                    <a:pt x="321" y="13"/>
                    <a:pt x="321" y="13"/>
                    <a:pt x="321" y="13"/>
                  </a:cubicBezTo>
                  <a:cubicBezTo>
                    <a:pt x="321" y="13"/>
                    <a:pt x="321" y="13"/>
                    <a:pt x="321" y="14"/>
                  </a:cubicBezTo>
                  <a:cubicBezTo>
                    <a:pt x="322" y="14"/>
                    <a:pt x="321" y="14"/>
                    <a:pt x="322" y="15"/>
                  </a:cubicBezTo>
                  <a:cubicBezTo>
                    <a:pt x="323" y="14"/>
                    <a:pt x="323" y="14"/>
                    <a:pt x="322" y="11"/>
                  </a:cubicBezTo>
                  <a:cubicBezTo>
                    <a:pt x="321" y="13"/>
                    <a:pt x="321" y="13"/>
                    <a:pt x="321" y="13"/>
                  </a:cubicBezTo>
                  <a:close/>
                  <a:moveTo>
                    <a:pt x="230" y="27"/>
                  </a:moveTo>
                  <a:cubicBezTo>
                    <a:pt x="230" y="26"/>
                    <a:pt x="230" y="27"/>
                    <a:pt x="230" y="25"/>
                  </a:cubicBezTo>
                  <a:cubicBezTo>
                    <a:pt x="230" y="24"/>
                    <a:pt x="231" y="24"/>
                    <a:pt x="229" y="24"/>
                  </a:cubicBezTo>
                  <a:cubicBezTo>
                    <a:pt x="228" y="25"/>
                    <a:pt x="229" y="26"/>
                    <a:pt x="230" y="27"/>
                  </a:cubicBezTo>
                  <a:close/>
                  <a:moveTo>
                    <a:pt x="262" y="119"/>
                  </a:moveTo>
                  <a:cubicBezTo>
                    <a:pt x="262" y="118"/>
                    <a:pt x="262" y="118"/>
                    <a:pt x="263" y="117"/>
                  </a:cubicBezTo>
                  <a:cubicBezTo>
                    <a:pt x="263" y="116"/>
                    <a:pt x="262" y="116"/>
                    <a:pt x="262" y="116"/>
                  </a:cubicBezTo>
                  <a:cubicBezTo>
                    <a:pt x="260" y="117"/>
                    <a:pt x="261" y="118"/>
                    <a:pt x="262" y="119"/>
                  </a:cubicBezTo>
                  <a:close/>
                  <a:moveTo>
                    <a:pt x="246" y="77"/>
                  </a:moveTo>
                  <a:cubicBezTo>
                    <a:pt x="245" y="77"/>
                    <a:pt x="246" y="78"/>
                    <a:pt x="247" y="79"/>
                  </a:cubicBezTo>
                  <a:cubicBezTo>
                    <a:pt x="247" y="79"/>
                    <a:pt x="248" y="79"/>
                    <a:pt x="248" y="79"/>
                  </a:cubicBezTo>
                  <a:cubicBezTo>
                    <a:pt x="249" y="78"/>
                    <a:pt x="249" y="78"/>
                    <a:pt x="249" y="77"/>
                  </a:cubicBezTo>
                  <a:cubicBezTo>
                    <a:pt x="248" y="78"/>
                    <a:pt x="249" y="78"/>
                    <a:pt x="248" y="78"/>
                  </a:cubicBezTo>
                  <a:cubicBezTo>
                    <a:pt x="246" y="77"/>
                    <a:pt x="246" y="77"/>
                    <a:pt x="246" y="77"/>
                  </a:cubicBezTo>
                  <a:close/>
                  <a:moveTo>
                    <a:pt x="264" y="187"/>
                  </a:moveTo>
                  <a:cubicBezTo>
                    <a:pt x="264" y="186"/>
                    <a:pt x="264" y="184"/>
                    <a:pt x="264" y="183"/>
                  </a:cubicBezTo>
                  <a:cubicBezTo>
                    <a:pt x="263" y="184"/>
                    <a:pt x="262" y="184"/>
                    <a:pt x="262" y="185"/>
                  </a:cubicBezTo>
                  <a:cubicBezTo>
                    <a:pt x="262" y="187"/>
                    <a:pt x="263" y="187"/>
                    <a:pt x="264" y="187"/>
                  </a:cubicBezTo>
                  <a:close/>
                  <a:moveTo>
                    <a:pt x="234" y="66"/>
                  </a:moveTo>
                  <a:cubicBezTo>
                    <a:pt x="235" y="65"/>
                    <a:pt x="234" y="66"/>
                    <a:pt x="235" y="65"/>
                  </a:cubicBezTo>
                  <a:cubicBezTo>
                    <a:pt x="235" y="65"/>
                    <a:pt x="236" y="62"/>
                    <a:pt x="236" y="62"/>
                  </a:cubicBezTo>
                  <a:cubicBezTo>
                    <a:pt x="235" y="63"/>
                    <a:pt x="233" y="64"/>
                    <a:pt x="234" y="66"/>
                  </a:cubicBezTo>
                  <a:close/>
                  <a:moveTo>
                    <a:pt x="321" y="71"/>
                  </a:moveTo>
                  <a:cubicBezTo>
                    <a:pt x="321" y="72"/>
                    <a:pt x="321" y="72"/>
                    <a:pt x="321" y="73"/>
                  </a:cubicBezTo>
                  <a:cubicBezTo>
                    <a:pt x="322" y="75"/>
                    <a:pt x="321" y="74"/>
                    <a:pt x="322" y="74"/>
                  </a:cubicBezTo>
                  <a:cubicBezTo>
                    <a:pt x="323" y="73"/>
                    <a:pt x="323" y="73"/>
                    <a:pt x="323" y="72"/>
                  </a:cubicBezTo>
                  <a:cubicBezTo>
                    <a:pt x="321" y="71"/>
                    <a:pt x="321" y="71"/>
                    <a:pt x="321" y="71"/>
                  </a:cubicBezTo>
                  <a:close/>
                  <a:moveTo>
                    <a:pt x="327" y="17"/>
                  </a:moveTo>
                  <a:cubicBezTo>
                    <a:pt x="327" y="15"/>
                    <a:pt x="327" y="15"/>
                    <a:pt x="327" y="15"/>
                  </a:cubicBezTo>
                  <a:cubicBezTo>
                    <a:pt x="325" y="15"/>
                    <a:pt x="325" y="15"/>
                    <a:pt x="325" y="17"/>
                  </a:cubicBezTo>
                  <a:cubicBezTo>
                    <a:pt x="327" y="17"/>
                    <a:pt x="327" y="17"/>
                    <a:pt x="327" y="17"/>
                  </a:cubicBezTo>
                  <a:close/>
                  <a:moveTo>
                    <a:pt x="231" y="25"/>
                  </a:moveTo>
                  <a:cubicBezTo>
                    <a:pt x="234" y="26"/>
                    <a:pt x="232" y="24"/>
                    <a:pt x="232" y="23"/>
                  </a:cubicBezTo>
                  <a:cubicBezTo>
                    <a:pt x="231" y="22"/>
                    <a:pt x="232" y="22"/>
                    <a:pt x="231" y="21"/>
                  </a:cubicBezTo>
                  <a:cubicBezTo>
                    <a:pt x="231" y="22"/>
                    <a:pt x="231" y="24"/>
                    <a:pt x="231" y="25"/>
                  </a:cubicBezTo>
                  <a:close/>
                  <a:moveTo>
                    <a:pt x="314" y="245"/>
                  </a:moveTo>
                  <a:cubicBezTo>
                    <a:pt x="314" y="245"/>
                    <a:pt x="313" y="246"/>
                    <a:pt x="316" y="246"/>
                  </a:cubicBezTo>
                  <a:cubicBezTo>
                    <a:pt x="317" y="246"/>
                    <a:pt x="317" y="246"/>
                    <a:pt x="318" y="245"/>
                  </a:cubicBezTo>
                  <a:cubicBezTo>
                    <a:pt x="317" y="244"/>
                    <a:pt x="315" y="244"/>
                    <a:pt x="314" y="245"/>
                  </a:cubicBezTo>
                  <a:close/>
                  <a:moveTo>
                    <a:pt x="302" y="244"/>
                  </a:moveTo>
                  <a:cubicBezTo>
                    <a:pt x="304" y="245"/>
                    <a:pt x="303" y="244"/>
                    <a:pt x="305" y="245"/>
                  </a:cubicBezTo>
                  <a:cubicBezTo>
                    <a:pt x="306" y="245"/>
                    <a:pt x="305" y="245"/>
                    <a:pt x="306" y="245"/>
                  </a:cubicBezTo>
                  <a:cubicBezTo>
                    <a:pt x="309" y="245"/>
                    <a:pt x="307" y="245"/>
                    <a:pt x="307" y="245"/>
                  </a:cubicBezTo>
                  <a:cubicBezTo>
                    <a:pt x="306" y="243"/>
                    <a:pt x="304" y="244"/>
                    <a:pt x="302" y="244"/>
                  </a:cubicBezTo>
                  <a:close/>
                  <a:moveTo>
                    <a:pt x="245" y="219"/>
                  </a:moveTo>
                  <a:cubicBezTo>
                    <a:pt x="246" y="218"/>
                    <a:pt x="245" y="218"/>
                    <a:pt x="247" y="218"/>
                  </a:cubicBezTo>
                  <a:cubicBezTo>
                    <a:pt x="246" y="217"/>
                    <a:pt x="246" y="218"/>
                    <a:pt x="245" y="217"/>
                  </a:cubicBezTo>
                  <a:cubicBezTo>
                    <a:pt x="244" y="216"/>
                    <a:pt x="245" y="216"/>
                    <a:pt x="244" y="216"/>
                  </a:cubicBezTo>
                  <a:cubicBezTo>
                    <a:pt x="243" y="218"/>
                    <a:pt x="243" y="216"/>
                    <a:pt x="244" y="218"/>
                  </a:cubicBezTo>
                  <a:cubicBezTo>
                    <a:pt x="245" y="219"/>
                    <a:pt x="244" y="219"/>
                    <a:pt x="245" y="219"/>
                  </a:cubicBezTo>
                  <a:close/>
                  <a:moveTo>
                    <a:pt x="304" y="59"/>
                  </a:moveTo>
                  <a:cubicBezTo>
                    <a:pt x="305" y="60"/>
                    <a:pt x="304" y="60"/>
                    <a:pt x="305" y="62"/>
                  </a:cubicBezTo>
                  <a:cubicBezTo>
                    <a:pt x="307" y="60"/>
                    <a:pt x="305" y="58"/>
                    <a:pt x="305" y="58"/>
                  </a:cubicBezTo>
                  <a:cubicBezTo>
                    <a:pt x="305" y="58"/>
                    <a:pt x="305" y="57"/>
                    <a:pt x="305" y="57"/>
                  </a:cubicBezTo>
                  <a:cubicBezTo>
                    <a:pt x="304" y="59"/>
                    <a:pt x="304" y="59"/>
                    <a:pt x="304" y="59"/>
                  </a:cubicBezTo>
                  <a:close/>
                  <a:moveTo>
                    <a:pt x="308" y="18"/>
                  </a:moveTo>
                  <a:cubicBezTo>
                    <a:pt x="310" y="18"/>
                    <a:pt x="310" y="18"/>
                    <a:pt x="310" y="18"/>
                  </a:cubicBezTo>
                  <a:cubicBezTo>
                    <a:pt x="310" y="16"/>
                    <a:pt x="310" y="16"/>
                    <a:pt x="309" y="15"/>
                  </a:cubicBezTo>
                  <a:cubicBezTo>
                    <a:pt x="309" y="15"/>
                    <a:pt x="308" y="15"/>
                    <a:pt x="308" y="18"/>
                  </a:cubicBezTo>
                  <a:close/>
                  <a:moveTo>
                    <a:pt x="259" y="245"/>
                  </a:moveTo>
                  <a:cubicBezTo>
                    <a:pt x="259" y="245"/>
                    <a:pt x="259" y="245"/>
                    <a:pt x="259" y="245"/>
                  </a:cubicBezTo>
                  <a:cubicBezTo>
                    <a:pt x="260" y="244"/>
                    <a:pt x="260" y="245"/>
                    <a:pt x="260" y="244"/>
                  </a:cubicBezTo>
                  <a:cubicBezTo>
                    <a:pt x="260" y="243"/>
                    <a:pt x="259" y="244"/>
                    <a:pt x="259" y="244"/>
                  </a:cubicBezTo>
                  <a:cubicBezTo>
                    <a:pt x="259" y="244"/>
                    <a:pt x="259" y="244"/>
                    <a:pt x="259" y="244"/>
                  </a:cubicBezTo>
                  <a:cubicBezTo>
                    <a:pt x="258" y="244"/>
                    <a:pt x="258" y="244"/>
                    <a:pt x="257" y="244"/>
                  </a:cubicBezTo>
                  <a:cubicBezTo>
                    <a:pt x="257" y="245"/>
                    <a:pt x="257" y="245"/>
                    <a:pt x="258" y="245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8" y="246"/>
                    <a:pt x="258" y="246"/>
                    <a:pt x="258" y="246"/>
                  </a:cubicBezTo>
                  <a:cubicBezTo>
                    <a:pt x="259" y="246"/>
                    <a:pt x="259" y="246"/>
                    <a:pt x="259" y="246"/>
                  </a:cubicBezTo>
                  <a:cubicBezTo>
                    <a:pt x="259" y="245"/>
                    <a:pt x="259" y="245"/>
                    <a:pt x="259" y="245"/>
                  </a:cubicBezTo>
                  <a:close/>
                  <a:moveTo>
                    <a:pt x="263" y="180"/>
                  </a:moveTo>
                  <a:cubicBezTo>
                    <a:pt x="264" y="179"/>
                    <a:pt x="263" y="178"/>
                    <a:pt x="263" y="175"/>
                  </a:cubicBezTo>
                  <a:cubicBezTo>
                    <a:pt x="261" y="176"/>
                    <a:pt x="262" y="176"/>
                    <a:pt x="263" y="179"/>
                  </a:cubicBezTo>
                  <a:cubicBezTo>
                    <a:pt x="263" y="180"/>
                    <a:pt x="262" y="180"/>
                    <a:pt x="263" y="180"/>
                  </a:cubicBezTo>
                  <a:close/>
                  <a:moveTo>
                    <a:pt x="234" y="25"/>
                  </a:moveTo>
                  <a:cubicBezTo>
                    <a:pt x="236" y="25"/>
                    <a:pt x="235" y="24"/>
                    <a:pt x="234" y="23"/>
                  </a:cubicBezTo>
                  <a:cubicBezTo>
                    <a:pt x="234" y="21"/>
                    <a:pt x="235" y="21"/>
                    <a:pt x="233" y="21"/>
                  </a:cubicBezTo>
                  <a:cubicBezTo>
                    <a:pt x="234" y="25"/>
                    <a:pt x="234" y="25"/>
                    <a:pt x="234" y="25"/>
                  </a:cubicBezTo>
                  <a:close/>
                  <a:moveTo>
                    <a:pt x="278" y="70"/>
                  </a:moveTo>
                  <a:cubicBezTo>
                    <a:pt x="278" y="70"/>
                    <a:pt x="278" y="70"/>
                    <a:pt x="278" y="70"/>
                  </a:cubicBezTo>
                  <a:cubicBezTo>
                    <a:pt x="278" y="70"/>
                    <a:pt x="278" y="70"/>
                    <a:pt x="277" y="70"/>
                  </a:cubicBezTo>
                  <a:cubicBezTo>
                    <a:pt x="277" y="71"/>
                    <a:pt x="278" y="71"/>
                    <a:pt x="276" y="72"/>
                  </a:cubicBezTo>
                  <a:cubicBezTo>
                    <a:pt x="277" y="72"/>
                    <a:pt x="278" y="76"/>
                    <a:pt x="278" y="76"/>
                  </a:cubicBezTo>
                  <a:cubicBezTo>
                    <a:pt x="278" y="74"/>
                    <a:pt x="278" y="74"/>
                    <a:pt x="278" y="72"/>
                  </a:cubicBezTo>
                  <a:cubicBezTo>
                    <a:pt x="278" y="72"/>
                    <a:pt x="278" y="71"/>
                    <a:pt x="278" y="71"/>
                  </a:cubicBezTo>
                  <a:cubicBezTo>
                    <a:pt x="278" y="71"/>
                    <a:pt x="278" y="70"/>
                    <a:pt x="278" y="70"/>
                  </a:cubicBezTo>
                  <a:close/>
                  <a:moveTo>
                    <a:pt x="262" y="150"/>
                  </a:moveTo>
                  <a:cubicBezTo>
                    <a:pt x="263" y="149"/>
                    <a:pt x="263" y="150"/>
                    <a:pt x="264" y="148"/>
                  </a:cubicBezTo>
                  <a:cubicBezTo>
                    <a:pt x="262" y="149"/>
                    <a:pt x="262" y="149"/>
                    <a:pt x="261" y="149"/>
                  </a:cubicBezTo>
                  <a:cubicBezTo>
                    <a:pt x="261" y="153"/>
                    <a:pt x="263" y="152"/>
                    <a:pt x="264" y="152"/>
                  </a:cubicBezTo>
                  <a:cubicBezTo>
                    <a:pt x="263" y="150"/>
                    <a:pt x="264" y="151"/>
                    <a:pt x="262" y="150"/>
                  </a:cubicBezTo>
                  <a:close/>
                  <a:moveTo>
                    <a:pt x="310" y="234"/>
                  </a:moveTo>
                  <a:cubicBezTo>
                    <a:pt x="310" y="234"/>
                    <a:pt x="311" y="234"/>
                    <a:pt x="309" y="234"/>
                  </a:cubicBezTo>
                  <a:cubicBezTo>
                    <a:pt x="303" y="234"/>
                    <a:pt x="303" y="234"/>
                    <a:pt x="303" y="234"/>
                  </a:cubicBezTo>
                  <a:cubicBezTo>
                    <a:pt x="304" y="235"/>
                    <a:pt x="303" y="235"/>
                    <a:pt x="305" y="235"/>
                  </a:cubicBezTo>
                  <a:cubicBezTo>
                    <a:pt x="305" y="235"/>
                    <a:pt x="309" y="235"/>
                    <a:pt x="310" y="234"/>
                  </a:cubicBezTo>
                  <a:close/>
                  <a:moveTo>
                    <a:pt x="300" y="129"/>
                  </a:moveTo>
                  <a:cubicBezTo>
                    <a:pt x="300" y="130"/>
                    <a:pt x="299" y="130"/>
                    <a:pt x="300" y="130"/>
                  </a:cubicBezTo>
                  <a:cubicBezTo>
                    <a:pt x="301" y="131"/>
                    <a:pt x="303" y="131"/>
                    <a:pt x="304" y="131"/>
                  </a:cubicBezTo>
                  <a:cubicBezTo>
                    <a:pt x="305" y="130"/>
                    <a:pt x="304" y="131"/>
                    <a:pt x="305" y="130"/>
                  </a:cubicBezTo>
                  <a:cubicBezTo>
                    <a:pt x="304" y="129"/>
                    <a:pt x="303" y="130"/>
                    <a:pt x="300" y="129"/>
                  </a:cubicBezTo>
                  <a:close/>
                  <a:moveTo>
                    <a:pt x="327" y="252"/>
                  </a:moveTo>
                  <a:cubicBezTo>
                    <a:pt x="327" y="251"/>
                    <a:pt x="327" y="251"/>
                    <a:pt x="327" y="251"/>
                  </a:cubicBezTo>
                  <a:cubicBezTo>
                    <a:pt x="326" y="251"/>
                    <a:pt x="325" y="251"/>
                    <a:pt x="324" y="251"/>
                  </a:cubicBezTo>
                  <a:cubicBezTo>
                    <a:pt x="320" y="251"/>
                    <a:pt x="322" y="251"/>
                    <a:pt x="321" y="251"/>
                  </a:cubicBezTo>
                  <a:cubicBezTo>
                    <a:pt x="322" y="252"/>
                    <a:pt x="325" y="252"/>
                    <a:pt x="327" y="252"/>
                  </a:cubicBezTo>
                  <a:close/>
                  <a:moveTo>
                    <a:pt x="254" y="40"/>
                  </a:moveTo>
                  <a:cubicBezTo>
                    <a:pt x="252" y="40"/>
                    <a:pt x="253" y="40"/>
                    <a:pt x="252" y="40"/>
                  </a:cubicBezTo>
                  <a:cubicBezTo>
                    <a:pt x="252" y="41"/>
                    <a:pt x="252" y="41"/>
                    <a:pt x="252" y="41"/>
                  </a:cubicBezTo>
                  <a:cubicBezTo>
                    <a:pt x="253" y="41"/>
                    <a:pt x="255" y="41"/>
                    <a:pt x="256" y="41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255" y="40"/>
                    <a:pt x="257" y="39"/>
                    <a:pt x="255" y="40"/>
                  </a:cubicBezTo>
                  <a:cubicBezTo>
                    <a:pt x="254" y="39"/>
                    <a:pt x="254" y="39"/>
                    <a:pt x="254" y="39"/>
                  </a:cubicBezTo>
                  <a:cubicBezTo>
                    <a:pt x="254" y="40"/>
                    <a:pt x="254" y="40"/>
                    <a:pt x="254" y="40"/>
                  </a:cubicBezTo>
                  <a:close/>
                  <a:moveTo>
                    <a:pt x="315" y="13"/>
                  </a:moveTo>
                  <a:cubicBezTo>
                    <a:pt x="317" y="16"/>
                    <a:pt x="315" y="15"/>
                    <a:pt x="315" y="17"/>
                  </a:cubicBezTo>
                  <a:cubicBezTo>
                    <a:pt x="316" y="17"/>
                    <a:pt x="316" y="17"/>
                    <a:pt x="317" y="15"/>
                  </a:cubicBezTo>
                  <a:cubicBezTo>
                    <a:pt x="317" y="14"/>
                    <a:pt x="318" y="13"/>
                    <a:pt x="317" y="12"/>
                  </a:cubicBezTo>
                  <a:cubicBezTo>
                    <a:pt x="316" y="13"/>
                    <a:pt x="317" y="13"/>
                    <a:pt x="315" y="13"/>
                  </a:cubicBezTo>
                  <a:close/>
                  <a:moveTo>
                    <a:pt x="248" y="251"/>
                  </a:moveTo>
                  <a:cubicBezTo>
                    <a:pt x="248" y="252"/>
                    <a:pt x="247" y="251"/>
                    <a:pt x="249" y="252"/>
                  </a:cubicBezTo>
                  <a:cubicBezTo>
                    <a:pt x="249" y="252"/>
                    <a:pt x="253" y="252"/>
                    <a:pt x="254" y="251"/>
                  </a:cubicBezTo>
                  <a:cubicBezTo>
                    <a:pt x="253" y="250"/>
                    <a:pt x="253" y="251"/>
                    <a:pt x="251" y="251"/>
                  </a:cubicBezTo>
                  <a:cubicBezTo>
                    <a:pt x="250" y="251"/>
                    <a:pt x="249" y="251"/>
                    <a:pt x="248" y="251"/>
                  </a:cubicBezTo>
                  <a:close/>
                  <a:moveTo>
                    <a:pt x="323" y="41"/>
                  </a:moveTo>
                  <a:cubicBezTo>
                    <a:pt x="325" y="40"/>
                    <a:pt x="324" y="40"/>
                    <a:pt x="326" y="40"/>
                  </a:cubicBezTo>
                  <a:cubicBezTo>
                    <a:pt x="326" y="38"/>
                    <a:pt x="326" y="38"/>
                    <a:pt x="326" y="38"/>
                  </a:cubicBezTo>
                  <a:cubicBezTo>
                    <a:pt x="325" y="39"/>
                    <a:pt x="326" y="39"/>
                    <a:pt x="324" y="39"/>
                  </a:cubicBezTo>
                  <a:cubicBezTo>
                    <a:pt x="324" y="38"/>
                    <a:pt x="324" y="37"/>
                    <a:pt x="322" y="38"/>
                  </a:cubicBezTo>
                  <a:cubicBezTo>
                    <a:pt x="322" y="38"/>
                    <a:pt x="323" y="41"/>
                    <a:pt x="323" y="41"/>
                  </a:cubicBezTo>
                  <a:close/>
                  <a:moveTo>
                    <a:pt x="301" y="196"/>
                  </a:moveTo>
                  <a:cubicBezTo>
                    <a:pt x="302" y="196"/>
                    <a:pt x="302" y="196"/>
                    <a:pt x="304" y="196"/>
                  </a:cubicBezTo>
                  <a:cubicBezTo>
                    <a:pt x="305" y="196"/>
                    <a:pt x="304" y="197"/>
                    <a:pt x="306" y="195"/>
                  </a:cubicBezTo>
                  <a:cubicBezTo>
                    <a:pt x="304" y="194"/>
                    <a:pt x="305" y="196"/>
                    <a:pt x="304" y="194"/>
                  </a:cubicBezTo>
                  <a:cubicBezTo>
                    <a:pt x="303" y="194"/>
                    <a:pt x="304" y="194"/>
                    <a:pt x="303" y="195"/>
                  </a:cubicBezTo>
                  <a:cubicBezTo>
                    <a:pt x="301" y="195"/>
                    <a:pt x="302" y="194"/>
                    <a:pt x="301" y="196"/>
                  </a:cubicBezTo>
                  <a:close/>
                  <a:moveTo>
                    <a:pt x="254" y="217"/>
                  </a:moveTo>
                  <a:cubicBezTo>
                    <a:pt x="252" y="218"/>
                    <a:pt x="253" y="217"/>
                    <a:pt x="251" y="217"/>
                  </a:cubicBezTo>
                  <a:cubicBezTo>
                    <a:pt x="251" y="217"/>
                    <a:pt x="251" y="217"/>
                    <a:pt x="251" y="217"/>
                  </a:cubicBezTo>
                  <a:cubicBezTo>
                    <a:pt x="251" y="217"/>
                    <a:pt x="251" y="218"/>
                    <a:pt x="251" y="218"/>
                  </a:cubicBezTo>
                  <a:cubicBezTo>
                    <a:pt x="251" y="218"/>
                    <a:pt x="250" y="218"/>
                    <a:pt x="250" y="218"/>
                  </a:cubicBezTo>
                  <a:cubicBezTo>
                    <a:pt x="250" y="219"/>
                    <a:pt x="250" y="218"/>
                    <a:pt x="250" y="219"/>
                  </a:cubicBezTo>
                  <a:cubicBezTo>
                    <a:pt x="251" y="219"/>
                    <a:pt x="251" y="219"/>
                    <a:pt x="252" y="218"/>
                  </a:cubicBezTo>
                  <a:cubicBezTo>
                    <a:pt x="254" y="219"/>
                    <a:pt x="254" y="219"/>
                    <a:pt x="254" y="219"/>
                  </a:cubicBezTo>
                  <a:cubicBezTo>
                    <a:pt x="254" y="219"/>
                    <a:pt x="254" y="219"/>
                    <a:pt x="254" y="219"/>
                  </a:cubicBezTo>
                  <a:cubicBezTo>
                    <a:pt x="256" y="218"/>
                    <a:pt x="256" y="218"/>
                    <a:pt x="256" y="218"/>
                  </a:cubicBezTo>
                  <a:cubicBezTo>
                    <a:pt x="255" y="217"/>
                    <a:pt x="255" y="217"/>
                    <a:pt x="255" y="217"/>
                  </a:cubicBezTo>
                  <a:cubicBezTo>
                    <a:pt x="254" y="215"/>
                    <a:pt x="255" y="216"/>
                    <a:pt x="254" y="216"/>
                  </a:cubicBezTo>
                  <a:cubicBezTo>
                    <a:pt x="254" y="216"/>
                    <a:pt x="255" y="217"/>
                    <a:pt x="254" y="217"/>
                  </a:cubicBezTo>
                  <a:close/>
                  <a:moveTo>
                    <a:pt x="293" y="58"/>
                  </a:moveTo>
                  <a:cubicBezTo>
                    <a:pt x="294" y="58"/>
                    <a:pt x="293" y="59"/>
                    <a:pt x="295" y="57"/>
                  </a:cubicBezTo>
                  <a:cubicBezTo>
                    <a:pt x="295" y="57"/>
                    <a:pt x="295" y="57"/>
                    <a:pt x="295" y="57"/>
                  </a:cubicBezTo>
                  <a:cubicBezTo>
                    <a:pt x="294" y="56"/>
                    <a:pt x="294" y="56"/>
                    <a:pt x="294" y="56"/>
                  </a:cubicBezTo>
                  <a:cubicBezTo>
                    <a:pt x="294" y="56"/>
                    <a:pt x="294" y="55"/>
                    <a:pt x="294" y="55"/>
                  </a:cubicBezTo>
                  <a:cubicBezTo>
                    <a:pt x="294" y="56"/>
                    <a:pt x="294" y="55"/>
                    <a:pt x="294" y="55"/>
                  </a:cubicBezTo>
                  <a:cubicBezTo>
                    <a:pt x="295" y="55"/>
                    <a:pt x="295" y="55"/>
                    <a:pt x="295" y="54"/>
                  </a:cubicBezTo>
                  <a:cubicBezTo>
                    <a:pt x="293" y="54"/>
                    <a:pt x="293" y="55"/>
                    <a:pt x="293" y="57"/>
                  </a:cubicBezTo>
                  <a:cubicBezTo>
                    <a:pt x="293" y="58"/>
                    <a:pt x="293" y="57"/>
                    <a:pt x="293" y="58"/>
                  </a:cubicBezTo>
                  <a:close/>
                  <a:moveTo>
                    <a:pt x="299" y="247"/>
                  </a:moveTo>
                  <a:cubicBezTo>
                    <a:pt x="301" y="247"/>
                    <a:pt x="301" y="248"/>
                    <a:pt x="302" y="247"/>
                  </a:cubicBezTo>
                  <a:cubicBezTo>
                    <a:pt x="302" y="246"/>
                    <a:pt x="302" y="246"/>
                    <a:pt x="301" y="246"/>
                  </a:cubicBezTo>
                  <a:cubicBezTo>
                    <a:pt x="297" y="246"/>
                    <a:pt x="297" y="246"/>
                    <a:pt x="297" y="246"/>
                  </a:cubicBezTo>
                  <a:cubicBezTo>
                    <a:pt x="295" y="246"/>
                    <a:pt x="297" y="246"/>
                    <a:pt x="296" y="247"/>
                  </a:cubicBezTo>
                  <a:cubicBezTo>
                    <a:pt x="297" y="248"/>
                    <a:pt x="297" y="247"/>
                    <a:pt x="299" y="247"/>
                  </a:cubicBezTo>
                  <a:close/>
                  <a:moveTo>
                    <a:pt x="289" y="16"/>
                  </a:moveTo>
                  <a:cubicBezTo>
                    <a:pt x="288" y="17"/>
                    <a:pt x="288" y="18"/>
                    <a:pt x="288" y="19"/>
                  </a:cubicBezTo>
                  <a:cubicBezTo>
                    <a:pt x="292" y="18"/>
                    <a:pt x="288" y="18"/>
                    <a:pt x="290" y="17"/>
                  </a:cubicBezTo>
                  <a:cubicBezTo>
                    <a:pt x="291" y="18"/>
                    <a:pt x="290" y="18"/>
                    <a:pt x="292" y="18"/>
                  </a:cubicBezTo>
                  <a:cubicBezTo>
                    <a:pt x="292" y="17"/>
                    <a:pt x="292" y="17"/>
                    <a:pt x="291" y="16"/>
                  </a:cubicBezTo>
                  <a:cubicBezTo>
                    <a:pt x="289" y="16"/>
                    <a:pt x="289" y="16"/>
                    <a:pt x="289" y="16"/>
                  </a:cubicBezTo>
                  <a:close/>
                  <a:moveTo>
                    <a:pt x="267" y="249"/>
                  </a:moveTo>
                  <a:cubicBezTo>
                    <a:pt x="266" y="248"/>
                    <a:pt x="267" y="248"/>
                    <a:pt x="266" y="249"/>
                  </a:cubicBezTo>
                  <a:cubicBezTo>
                    <a:pt x="267" y="249"/>
                    <a:pt x="273" y="250"/>
                    <a:pt x="274" y="249"/>
                  </a:cubicBezTo>
                  <a:cubicBezTo>
                    <a:pt x="273" y="248"/>
                    <a:pt x="269" y="249"/>
                    <a:pt x="267" y="249"/>
                  </a:cubicBezTo>
                  <a:close/>
                  <a:moveTo>
                    <a:pt x="315" y="151"/>
                  </a:moveTo>
                  <a:cubicBezTo>
                    <a:pt x="316" y="149"/>
                    <a:pt x="315" y="149"/>
                    <a:pt x="315" y="148"/>
                  </a:cubicBezTo>
                  <a:cubicBezTo>
                    <a:pt x="314" y="147"/>
                    <a:pt x="315" y="148"/>
                    <a:pt x="315" y="146"/>
                  </a:cubicBezTo>
                  <a:cubicBezTo>
                    <a:pt x="313" y="146"/>
                    <a:pt x="314" y="146"/>
                    <a:pt x="312" y="146"/>
                  </a:cubicBezTo>
                  <a:cubicBezTo>
                    <a:pt x="313" y="148"/>
                    <a:pt x="313" y="147"/>
                    <a:pt x="314" y="148"/>
                  </a:cubicBezTo>
                  <a:cubicBezTo>
                    <a:pt x="315" y="150"/>
                    <a:pt x="313" y="149"/>
                    <a:pt x="315" y="151"/>
                  </a:cubicBezTo>
                  <a:close/>
                  <a:moveTo>
                    <a:pt x="247" y="42"/>
                  </a:moveTo>
                  <a:cubicBezTo>
                    <a:pt x="248" y="41"/>
                    <a:pt x="250" y="42"/>
                    <a:pt x="252" y="41"/>
                  </a:cubicBezTo>
                  <a:cubicBezTo>
                    <a:pt x="252" y="40"/>
                    <a:pt x="252" y="40"/>
                    <a:pt x="251" y="39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49" y="40"/>
                    <a:pt x="250" y="40"/>
                    <a:pt x="248" y="39"/>
                  </a:cubicBezTo>
                  <a:cubicBezTo>
                    <a:pt x="247" y="42"/>
                    <a:pt x="247" y="42"/>
                    <a:pt x="247" y="42"/>
                  </a:cubicBezTo>
                  <a:close/>
                  <a:moveTo>
                    <a:pt x="318" y="15"/>
                  </a:moveTo>
                  <a:cubicBezTo>
                    <a:pt x="318" y="18"/>
                    <a:pt x="318" y="18"/>
                    <a:pt x="318" y="18"/>
                  </a:cubicBezTo>
                  <a:cubicBezTo>
                    <a:pt x="319" y="17"/>
                    <a:pt x="318" y="18"/>
                    <a:pt x="319" y="17"/>
                  </a:cubicBezTo>
                  <a:cubicBezTo>
                    <a:pt x="319" y="17"/>
                    <a:pt x="319" y="17"/>
                    <a:pt x="319" y="16"/>
                  </a:cubicBezTo>
                  <a:cubicBezTo>
                    <a:pt x="320" y="16"/>
                    <a:pt x="320" y="16"/>
                    <a:pt x="320" y="16"/>
                  </a:cubicBezTo>
                  <a:cubicBezTo>
                    <a:pt x="319" y="13"/>
                    <a:pt x="322" y="14"/>
                    <a:pt x="319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4"/>
                    <a:pt x="319" y="14"/>
                    <a:pt x="318" y="15"/>
                  </a:cubicBezTo>
                  <a:close/>
                  <a:moveTo>
                    <a:pt x="311" y="15"/>
                  </a:moveTo>
                  <a:cubicBezTo>
                    <a:pt x="311" y="16"/>
                    <a:pt x="311" y="16"/>
                    <a:pt x="312" y="17"/>
                  </a:cubicBezTo>
                  <a:cubicBezTo>
                    <a:pt x="313" y="16"/>
                    <a:pt x="312" y="17"/>
                    <a:pt x="312" y="16"/>
                  </a:cubicBezTo>
                  <a:cubicBezTo>
                    <a:pt x="312" y="14"/>
                    <a:pt x="312" y="15"/>
                    <a:pt x="314" y="14"/>
                  </a:cubicBezTo>
                  <a:cubicBezTo>
                    <a:pt x="314" y="16"/>
                    <a:pt x="313" y="16"/>
                    <a:pt x="314" y="16"/>
                  </a:cubicBezTo>
                  <a:cubicBezTo>
                    <a:pt x="315" y="15"/>
                    <a:pt x="315" y="12"/>
                    <a:pt x="313" y="14"/>
                  </a:cubicBezTo>
                  <a:cubicBezTo>
                    <a:pt x="311" y="15"/>
                    <a:pt x="311" y="15"/>
                    <a:pt x="311" y="15"/>
                  </a:cubicBezTo>
                  <a:close/>
                  <a:moveTo>
                    <a:pt x="248" y="75"/>
                  </a:moveTo>
                  <a:cubicBezTo>
                    <a:pt x="247" y="76"/>
                    <a:pt x="248" y="75"/>
                    <a:pt x="247" y="75"/>
                  </a:cubicBezTo>
                  <a:cubicBezTo>
                    <a:pt x="246" y="76"/>
                    <a:pt x="247" y="75"/>
                    <a:pt x="246" y="76"/>
                  </a:cubicBezTo>
                  <a:cubicBezTo>
                    <a:pt x="248" y="77"/>
                    <a:pt x="247" y="77"/>
                    <a:pt x="249" y="76"/>
                  </a:cubicBezTo>
                  <a:cubicBezTo>
                    <a:pt x="250" y="75"/>
                    <a:pt x="248" y="77"/>
                    <a:pt x="249" y="76"/>
                  </a:cubicBezTo>
                  <a:cubicBezTo>
                    <a:pt x="250" y="75"/>
                    <a:pt x="249" y="75"/>
                    <a:pt x="249" y="74"/>
                  </a:cubicBezTo>
                  <a:cubicBezTo>
                    <a:pt x="249" y="75"/>
                    <a:pt x="249" y="75"/>
                    <a:pt x="248" y="76"/>
                  </a:cubicBezTo>
                  <a:cubicBezTo>
                    <a:pt x="248" y="72"/>
                    <a:pt x="248" y="74"/>
                    <a:pt x="246" y="73"/>
                  </a:cubicBezTo>
                  <a:cubicBezTo>
                    <a:pt x="245" y="72"/>
                    <a:pt x="246" y="71"/>
                    <a:pt x="244" y="71"/>
                  </a:cubicBezTo>
                  <a:cubicBezTo>
                    <a:pt x="245" y="73"/>
                    <a:pt x="245" y="73"/>
                    <a:pt x="245" y="73"/>
                  </a:cubicBezTo>
                  <a:cubicBezTo>
                    <a:pt x="245" y="73"/>
                    <a:pt x="246" y="74"/>
                    <a:pt x="246" y="74"/>
                  </a:cubicBezTo>
                  <a:cubicBezTo>
                    <a:pt x="246" y="74"/>
                    <a:pt x="247" y="74"/>
                    <a:pt x="248" y="75"/>
                  </a:cubicBezTo>
                  <a:close/>
                  <a:moveTo>
                    <a:pt x="327" y="176"/>
                  </a:moveTo>
                  <a:cubicBezTo>
                    <a:pt x="327" y="175"/>
                    <a:pt x="327" y="175"/>
                    <a:pt x="327" y="175"/>
                  </a:cubicBezTo>
                  <a:cubicBezTo>
                    <a:pt x="326" y="174"/>
                    <a:pt x="327" y="175"/>
                    <a:pt x="326" y="174"/>
                  </a:cubicBezTo>
                  <a:cubicBezTo>
                    <a:pt x="326" y="173"/>
                    <a:pt x="326" y="173"/>
                    <a:pt x="326" y="172"/>
                  </a:cubicBezTo>
                  <a:cubicBezTo>
                    <a:pt x="327" y="172"/>
                    <a:pt x="327" y="172"/>
                    <a:pt x="327" y="172"/>
                  </a:cubicBezTo>
                  <a:cubicBezTo>
                    <a:pt x="327" y="171"/>
                    <a:pt x="327" y="171"/>
                    <a:pt x="327" y="171"/>
                  </a:cubicBezTo>
                  <a:cubicBezTo>
                    <a:pt x="325" y="171"/>
                    <a:pt x="325" y="171"/>
                    <a:pt x="325" y="173"/>
                  </a:cubicBezTo>
                  <a:cubicBezTo>
                    <a:pt x="326" y="175"/>
                    <a:pt x="325" y="174"/>
                    <a:pt x="325" y="176"/>
                  </a:cubicBezTo>
                  <a:cubicBezTo>
                    <a:pt x="327" y="176"/>
                    <a:pt x="327" y="176"/>
                    <a:pt x="327" y="176"/>
                  </a:cubicBezTo>
                  <a:close/>
                  <a:moveTo>
                    <a:pt x="255" y="249"/>
                  </a:moveTo>
                  <a:cubicBezTo>
                    <a:pt x="257" y="250"/>
                    <a:pt x="257" y="249"/>
                    <a:pt x="257" y="249"/>
                  </a:cubicBezTo>
                  <a:cubicBezTo>
                    <a:pt x="256" y="248"/>
                    <a:pt x="256" y="248"/>
                    <a:pt x="255" y="248"/>
                  </a:cubicBezTo>
                  <a:cubicBezTo>
                    <a:pt x="253" y="249"/>
                    <a:pt x="255" y="249"/>
                    <a:pt x="254" y="249"/>
                  </a:cubicBezTo>
                  <a:cubicBezTo>
                    <a:pt x="253" y="249"/>
                    <a:pt x="250" y="248"/>
                    <a:pt x="248" y="249"/>
                  </a:cubicBezTo>
                  <a:cubicBezTo>
                    <a:pt x="250" y="249"/>
                    <a:pt x="250" y="249"/>
                    <a:pt x="252" y="249"/>
                  </a:cubicBezTo>
                  <a:cubicBezTo>
                    <a:pt x="254" y="249"/>
                    <a:pt x="254" y="249"/>
                    <a:pt x="255" y="249"/>
                  </a:cubicBezTo>
                  <a:close/>
                  <a:moveTo>
                    <a:pt x="256" y="182"/>
                  </a:moveTo>
                  <a:cubicBezTo>
                    <a:pt x="257" y="184"/>
                    <a:pt x="257" y="184"/>
                    <a:pt x="257" y="184"/>
                  </a:cubicBezTo>
                  <a:cubicBezTo>
                    <a:pt x="259" y="182"/>
                    <a:pt x="257" y="183"/>
                    <a:pt x="257" y="178"/>
                  </a:cubicBezTo>
                  <a:cubicBezTo>
                    <a:pt x="255" y="178"/>
                    <a:pt x="257" y="178"/>
                    <a:pt x="257" y="179"/>
                  </a:cubicBezTo>
                  <a:cubicBezTo>
                    <a:pt x="257" y="181"/>
                    <a:pt x="256" y="181"/>
                    <a:pt x="256" y="182"/>
                  </a:cubicBezTo>
                  <a:close/>
                  <a:moveTo>
                    <a:pt x="241" y="195"/>
                  </a:moveTo>
                  <a:cubicBezTo>
                    <a:pt x="241" y="196"/>
                    <a:pt x="241" y="196"/>
                    <a:pt x="242" y="196"/>
                  </a:cubicBezTo>
                  <a:cubicBezTo>
                    <a:pt x="245" y="196"/>
                    <a:pt x="247" y="197"/>
                    <a:pt x="248" y="195"/>
                  </a:cubicBezTo>
                  <a:cubicBezTo>
                    <a:pt x="247" y="194"/>
                    <a:pt x="246" y="195"/>
                    <a:pt x="245" y="195"/>
                  </a:cubicBezTo>
                  <a:cubicBezTo>
                    <a:pt x="242" y="195"/>
                    <a:pt x="242" y="195"/>
                    <a:pt x="242" y="195"/>
                  </a:cubicBezTo>
                  <a:cubicBezTo>
                    <a:pt x="241" y="195"/>
                    <a:pt x="242" y="195"/>
                    <a:pt x="241" y="195"/>
                  </a:cubicBezTo>
                  <a:close/>
                  <a:moveTo>
                    <a:pt x="327" y="157"/>
                  </a:moveTo>
                  <a:cubicBezTo>
                    <a:pt x="327" y="155"/>
                    <a:pt x="327" y="155"/>
                    <a:pt x="327" y="155"/>
                  </a:cubicBezTo>
                  <a:cubicBezTo>
                    <a:pt x="326" y="155"/>
                    <a:pt x="320" y="155"/>
                    <a:pt x="323" y="157"/>
                  </a:cubicBezTo>
                  <a:cubicBezTo>
                    <a:pt x="323" y="157"/>
                    <a:pt x="323" y="157"/>
                    <a:pt x="324" y="157"/>
                  </a:cubicBezTo>
                  <a:cubicBezTo>
                    <a:pt x="326" y="156"/>
                    <a:pt x="326" y="157"/>
                    <a:pt x="327" y="157"/>
                  </a:cubicBezTo>
                  <a:close/>
                  <a:moveTo>
                    <a:pt x="231" y="149"/>
                  </a:moveTo>
                  <a:cubicBezTo>
                    <a:pt x="232" y="153"/>
                    <a:pt x="232" y="153"/>
                    <a:pt x="232" y="153"/>
                  </a:cubicBezTo>
                  <a:cubicBezTo>
                    <a:pt x="233" y="153"/>
                    <a:pt x="233" y="154"/>
                    <a:pt x="234" y="153"/>
                  </a:cubicBezTo>
                  <a:cubicBezTo>
                    <a:pt x="235" y="152"/>
                    <a:pt x="235" y="152"/>
                    <a:pt x="235" y="152"/>
                  </a:cubicBezTo>
                  <a:cubicBezTo>
                    <a:pt x="233" y="151"/>
                    <a:pt x="233" y="151"/>
                    <a:pt x="233" y="151"/>
                  </a:cubicBezTo>
                  <a:cubicBezTo>
                    <a:pt x="234" y="150"/>
                    <a:pt x="234" y="150"/>
                    <a:pt x="234" y="150"/>
                  </a:cubicBezTo>
                  <a:cubicBezTo>
                    <a:pt x="231" y="149"/>
                    <a:pt x="231" y="149"/>
                    <a:pt x="231" y="149"/>
                  </a:cubicBezTo>
                  <a:close/>
                  <a:moveTo>
                    <a:pt x="313" y="248"/>
                  </a:moveTo>
                  <a:cubicBezTo>
                    <a:pt x="308" y="247"/>
                    <a:pt x="308" y="247"/>
                    <a:pt x="308" y="247"/>
                  </a:cubicBezTo>
                  <a:cubicBezTo>
                    <a:pt x="308" y="248"/>
                    <a:pt x="308" y="248"/>
                    <a:pt x="310" y="248"/>
                  </a:cubicBezTo>
                  <a:cubicBezTo>
                    <a:pt x="311" y="249"/>
                    <a:pt x="310" y="248"/>
                    <a:pt x="311" y="249"/>
                  </a:cubicBezTo>
                  <a:cubicBezTo>
                    <a:pt x="313" y="250"/>
                    <a:pt x="310" y="249"/>
                    <a:pt x="315" y="248"/>
                  </a:cubicBezTo>
                  <a:cubicBezTo>
                    <a:pt x="315" y="247"/>
                    <a:pt x="316" y="248"/>
                    <a:pt x="314" y="247"/>
                  </a:cubicBezTo>
                  <a:cubicBezTo>
                    <a:pt x="313" y="247"/>
                    <a:pt x="314" y="249"/>
                    <a:pt x="313" y="248"/>
                  </a:cubicBezTo>
                  <a:cubicBezTo>
                    <a:pt x="313" y="248"/>
                    <a:pt x="313" y="248"/>
                    <a:pt x="313" y="248"/>
                  </a:cubicBezTo>
                  <a:close/>
                  <a:moveTo>
                    <a:pt x="292" y="107"/>
                  </a:moveTo>
                  <a:cubicBezTo>
                    <a:pt x="294" y="107"/>
                    <a:pt x="294" y="106"/>
                    <a:pt x="295" y="104"/>
                  </a:cubicBezTo>
                  <a:cubicBezTo>
                    <a:pt x="290" y="102"/>
                    <a:pt x="292" y="105"/>
                    <a:pt x="292" y="107"/>
                  </a:cubicBezTo>
                  <a:close/>
                  <a:moveTo>
                    <a:pt x="256" y="52"/>
                  </a:moveTo>
                  <a:cubicBezTo>
                    <a:pt x="258" y="53"/>
                    <a:pt x="262" y="52"/>
                    <a:pt x="265" y="52"/>
                  </a:cubicBezTo>
                  <a:cubicBezTo>
                    <a:pt x="265" y="52"/>
                    <a:pt x="265" y="52"/>
                    <a:pt x="265" y="52"/>
                  </a:cubicBezTo>
                  <a:cubicBezTo>
                    <a:pt x="265" y="53"/>
                    <a:pt x="265" y="53"/>
                    <a:pt x="266" y="53"/>
                  </a:cubicBezTo>
                  <a:cubicBezTo>
                    <a:pt x="265" y="52"/>
                    <a:pt x="266" y="52"/>
                    <a:pt x="265" y="52"/>
                  </a:cubicBezTo>
                  <a:cubicBezTo>
                    <a:pt x="267" y="51"/>
                    <a:pt x="266" y="52"/>
                    <a:pt x="267" y="51"/>
                  </a:cubicBezTo>
                  <a:cubicBezTo>
                    <a:pt x="266" y="50"/>
                    <a:pt x="257" y="51"/>
                    <a:pt x="256" y="52"/>
                  </a:cubicBezTo>
                  <a:close/>
                  <a:moveTo>
                    <a:pt x="291" y="64"/>
                  </a:moveTo>
                  <a:cubicBezTo>
                    <a:pt x="292" y="64"/>
                    <a:pt x="292" y="64"/>
                    <a:pt x="292" y="63"/>
                  </a:cubicBezTo>
                  <a:cubicBezTo>
                    <a:pt x="292" y="60"/>
                    <a:pt x="292" y="61"/>
                    <a:pt x="292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93" y="60"/>
                    <a:pt x="293" y="60"/>
                    <a:pt x="293" y="60"/>
                  </a:cubicBezTo>
                  <a:cubicBezTo>
                    <a:pt x="292" y="59"/>
                    <a:pt x="293" y="59"/>
                    <a:pt x="291" y="59"/>
                  </a:cubicBezTo>
                  <a:cubicBezTo>
                    <a:pt x="290" y="61"/>
                    <a:pt x="291" y="61"/>
                    <a:pt x="291" y="64"/>
                  </a:cubicBezTo>
                  <a:close/>
                  <a:moveTo>
                    <a:pt x="300" y="191"/>
                  </a:moveTo>
                  <a:cubicBezTo>
                    <a:pt x="299" y="191"/>
                    <a:pt x="298" y="190"/>
                    <a:pt x="297" y="192"/>
                  </a:cubicBezTo>
                  <a:cubicBezTo>
                    <a:pt x="298" y="193"/>
                    <a:pt x="301" y="192"/>
                    <a:pt x="303" y="192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2" y="191"/>
                    <a:pt x="302" y="191"/>
                    <a:pt x="300" y="191"/>
                  </a:cubicBezTo>
                  <a:close/>
                  <a:moveTo>
                    <a:pt x="244" y="94"/>
                  </a:moveTo>
                  <a:cubicBezTo>
                    <a:pt x="244" y="94"/>
                    <a:pt x="246" y="94"/>
                    <a:pt x="247" y="94"/>
                  </a:cubicBezTo>
                  <a:cubicBezTo>
                    <a:pt x="249" y="94"/>
                    <a:pt x="248" y="94"/>
                    <a:pt x="249" y="94"/>
                  </a:cubicBezTo>
                  <a:cubicBezTo>
                    <a:pt x="250" y="94"/>
                    <a:pt x="250" y="94"/>
                    <a:pt x="251" y="94"/>
                  </a:cubicBezTo>
                  <a:cubicBezTo>
                    <a:pt x="251" y="93"/>
                    <a:pt x="251" y="93"/>
                    <a:pt x="250" y="93"/>
                  </a:cubicBezTo>
                  <a:cubicBezTo>
                    <a:pt x="248" y="93"/>
                    <a:pt x="249" y="94"/>
                    <a:pt x="247" y="93"/>
                  </a:cubicBezTo>
                  <a:cubicBezTo>
                    <a:pt x="246" y="93"/>
                    <a:pt x="244" y="91"/>
                    <a:pt x="244" y="94"/>
                  </a:cubicBezTo>
                  <a:close/>
                  <a:moveTo>
                    <a:pt x="323" y="105"/>
                  </a:moveTo>
                  <a:cubicBezTo>
                    <a:pt x="324" y="105"/>
                    <a:pt x="324" y="105"/>
                    <a:pt x="324" y="104"/>
                  </a:cubicBezTo>
                  <a:cubicBezTo>
                    <a:pt x="325" y="103"/>
                    <a:pt x="325" y="103"/>
                    <a:pt x="325" y="102"/>
                  </a:cubicBezTo>
                  <a:cubicBezTo>
                    <a:pt x="321" y="100"/>
                    <a:pt x="322" y="103"/>
                    <a:pt x="323" y="105"/>
                  </a:cubicBezTo>
                  <a:close/>
                  <a:moveTo>
                    <a:pt x="327" y="169"/>
                  </a:moveTo>
                  <a:cubicBezTo>
                    <a:pt x="327" y="167"/>
                    <a:pt x="327" y="167"/>
                    <a:pt x="327" y="167"/>
                  </a:cubicBezTo>
                  <a:cubicBezTo>
                    <a:pt x="326" y="166"/>
                    <a:pt x="326" y="166"/>
                    <a:pt x="326" y="166"/>
                  </a:cubicBezTo>
                  <a:cubicBezTo>
                    <a:pt x="326" y="165"/>
                    <a:pt x="325" y="165"/>
                    <a:pt x="327" y="164"/>
                  </a:cubicBezTo>
                  <a:cubicBezTo>
                    <a:pt x="327" y="163"/>
                    <a:pt x="327" y="163"/>
                    <a:pt x="327" y="163"/>
                  </a:cubicBezTo>
                  <a:cubicBezTo>
                    <a:pt x="325" y="163"/>
                    <a:pt x="325" y="163"/>
                    <a:pt x="325" y="163"/>
                  </a:cubicBezTo>
                  <a:cubicBezTo>
                    <a:pt x="325" y="166"/>
                    <a:pt x="324" y="168"/>
                    <a:pt x="326" y="170"/>
                  </a:cubicBezTo>
                  <a:cubicBezTo>
                    <a:pt x="327" y="169"/>
                    <a:pt x="327" y="169"/>
                    <a:pt x="327" y="169"/>
                  </a:cubicBezTo>
                  <a:close/>
                  <a:moveTo>
                    <a:pt x="236" y="151"/>
                  </a:moveTo>
                  <a:cubicBezTo>
                    <a:pt x="235" y="153"/>
                    <a:pt x="235" y="151"/>
                    <a:pt x="235" y="153"/>
                  </a:cubicBezTo>
                  <a:cubicBezTo>
                    <a:pt x="237" y="153"/>
                    <a:pt x="236" y="153"/>
                    <a:pt x="238" y="153"/>
                  </a:cubicBezTo>
                  <a:cubicBezTo>
                    <a:pt x="238" y="151"/>
                    <a:pt x="238" y="152"/>
                    <a:pt x="237" y="151"/>
                  </a:cubicBezTo>
                  <a:cubicBezTo>
                    <a:pt x="240" y="150"/>
                    <a:pt x="238" y="151"/>
                    <a:pt x="239" y="150"/>
                  </a:cubicBezTo>
                  <a:cubicBezTo>
                    <a:pt x="237" y="149"/>
                    <a:pt x="238" y="150"/>
                    <a:pt x="234" y="150"/>
                  </a:cubicBezTo>
                  <a:cubicBezTo>
                    <a:pt x="236" y="151"/>
                    <a:pt x="236" y="151"/>
                    <a:pt x="236" y="151"/>
                  </a:cubicBezTo>
                  <a:close/>
                  <a:moveTo>
                    <a:pt x="242" y="149"/>
                  </a:moveTo>
                  <a:cubicBezTo>
                    <a:pt x="239" y="149"/>
                    <a:pt x="239" y="149"/>
                    <a:pt x="239" y="149"/>
                  </a:cubicBezTo>
                  <a:cubicBezTo>
                    <a:pt x="239" y="152"/>
                    <a:pt x="239" y="152"/>
                    <a:pt x="239" y="152"/>
                  </a:cubicBezTo>
                  <a:cubicBezTo>
                    <a:pt x="242" y="153"/>
                    <a:pt x="242" y="153"/>
                    <a:pt x="242" y="153"/>
                  </a:cubicBezTo>
                  <a:cubicBezTo>
                    <a:pt x="243" y="151"/>
                    <a:pt x="243" y="151"/>
                    <a:pt x="243" y="151"/>
                  </a:cubicBezTo>
                  <a:cubicBezTo>
                    <a:pt x="241" y="152"/>
                    <a:pt x="243" y="152"/>
                    <a:pt x="241" y="152"/>
                  </a:cubicBezTo>
                  <a:cubicBezTo>
                    <a:pt x="242" y="149"/>
                    <a:pt x="242" y="149"/>
                    <a:pt x="242" y="149"/>
                  </a:cubicBezTo>
                  <a:close/>
                  <a:moveTo>
                    <a:pt x="311" y="234"/>
                  </a:moveTo>
                  <a:cubicBezTo>
                    <a:pt x="312" y="236"/>
                    <a:pt x="312" y="234"/>
                    <a:pt x="313" y="234"/>
                  </a:cubicBezTo>
                  <a:cubicBezTo>
                    <a:pt x="315" y="235"/>
                    <a:pt x="315" y="235"/>
                    <a:pt x="317" y="235"/>
                  </a:cubicBezTo>
                  <a:cubicBezTo>
                    <a:pt x="319" y="235"/>
                    <a:pt x="319" y="236"/>
                    <a:pt x="320" y="234"/>
                  </a:cubicBezTo>
                  <a:cubicBezTo>
                    <a:pt x="319" y="234"/>
                    <a:pt x="311" y="234"/>
                    <a:pt x="311" y="234"/>
                  </a:cubicBezTo>
                  <a:close/>
                  <a:moveTo>
                    <a:pt x="274" y="60"/>
                  </a:moveTo>
                  <a:cubicBezTo>
                    <a:pt x="274" y="61"/>
                    <a:pt x="273" y="61"/>
                    <a:pt x="275" y="61"/>
                  </a:cubicBezTo>
                  <a:cubicBezTo>
                    <a:pt x="275" y="63"/>
                    <a:pt x="275" y="61"/>
                    <a:pt x="275" y="63"/>
                  </a:cubicBezTo>
                  <a:cubicBezTo>
                    <a:pt x="275" y="64"/>
                    <a:pt x="275" y="64"/>
                    <a:pt x="275" y="65"/>
                  </a:cubicBezTo>
                  <a:cubicBezTo>
                    <a:pt x="278" y="67"/>
                    <a:pt x="276" y="67"/>
                    <a:pt x="278" y="68"/>
                  </a:cubicBezTo>
                  <a:cubicBezTo>
                    <a:pt x="278" y="64"/>
                    <a:pt x="278" y="66"/>
                    <a:pt x="276" y="65"/>
                  </a:cubicBezTo>
                  <a:cubicBezTo>
                    <a:pt x="276" y="62"/>
                    <a:pt x="276" y="60"/>
                    <a:pt x="274" y="60"/>
                  </a:cubicBezTo>
                  <a:close/>
                  <a:moveTo>
                    <a:pt x="242" y="53"/>
                  </a:moveTo>
                  <a:cubicBezTo>
                    <a:pt x="243" y="54"/>
                    <a:pt x="246" y="53"/>
                    <a:pt x="248" y="53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4" y="52"/>
                    <a:pt x="253" y="52"/>
                  </a:cubicBezTo>
                  <a:cubicBezTo>
                    <a:pt x="250" y="52"/>
                    <a:pt x="244" y="53"/>
                    <a:pt x="242" y="53"/>
                  </a:cubicBezTo>
                  <a:close/>
                  <a:moveTo>
                    <a:pt x="271" y="260"/>
                  </a:moveTo>
                  <a:cubicBezTo>
                    <a:pt x="273" y="260"/>
                    <a:pt x="273" y="260"/>
                    <a:pt x="274" y="259"/>
                  </a:cubicBezTo>
                  <a:cubicBezTo>
                    <a:pt x="273" y="259"/>
                    <a:pt x="265" y="259"/>
                    <a:pt x="265" y="259"/>
                  </a:cubicBezTo>
                  <a:cubicBezTo>
                    <a:pt x="266" y="260"/>
                    <a:pt x="267" y="260"/>
                    <a:pt x="269" y="260"/>
                  </a:cubicBezTo>
                  <a:cubicBezTo>
                    <a:pt x="269" y="261"/>
                    <a:pt x="269" y="260"/>
                    <a:pt x="270" y="261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lose/>
                  <a:moveTo>
                    <a:pt x="234" y="234"/>
                  </a:moveTo>
                  <a:cubicBezTo>
                    <a:pt x="235" y="235"/>
                    <a:pt x="240" y="234"/>
                    <a:pt x="242" y="234"/>
                  </a:cubicBezTo>
                  <a:cubicBezTo>
                    <a:pt x="242" y="234"/>
                    <a:pt x="243" y="234"/>
                    <a:pt x="244" y="234"/>
                  </a:cubicBezTo>
                  <a:cubicBezTo>
                    <a:pt x="244" y="234"/>
                    <a:pt x="246" y="235"/>
                    <a:pt x="246" y="234"/>
                  </a:cubicBezTo>
                  <a:cubicBezTo>
                    <a:pt x="247" y="234"/>
                    <a:pt x="247" y="234"/>
                    <a:pt x="247" y="234"/>
                  </a:cubicBezTo>
                  <a:cubicBezTo>
                    <a:pt x="246" y="233"/>
                    <a:pt x="246" y="234"/>
                    <a:pt x="244" y="234"/>
                  </a:cubicBezTo>
                  <a:cubicBezTo>
                    <a:pt x="244" y="234"/>
                    <a:pt x="242" y="233"/>
                    <a:pt x="241" y="233"/>
                  </a:cubicBezTo>
                  <a:cubicBezTo>
                    <a:pt x="239" y="233"/>
                    <a:pt x="235" y="233"/>
                    <a:pt x="234" y="234"/>
                  </a:cubicBezTo>
                  <a:close/>
                  <a:moveTo>
                    <a:pt x="302" y="15"/>
                  </a:moveTo>
                  <a:cubicBezTo>
                    <a:pt x="301" y="17"/>
                    <a:pt x="301" y="17"/>
                    <a:pt x="301" y="17"/>
                  </a:cubicBezTo>
                  <a:cubicBezTo>
                    <a:pt x="303" y="15"/>
                    <a:pt x="301" y="15"/>
                    <a:pt x="304" y="15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2" y="17"/>
                    <a:pt x="301" y="17"/>
                    <a:pt x="300" y="18"/>
                  </a:cubicBezTo>
                  <a:cubicBezTo>
                    <a:pt x="302" y="19"/>
                    <a:pt x="303" y="17"/>
                    <a:pt x="305" y="18"/>
                  </a:cubicBezTo>
                  <a:cubicBezTo>
                    <a:pt x="306" y="18"/>
                    <a:pt x="305" y="19"/>
                    <a:pt x="306" y="18"/>
                  </a:cubicBezTo>
                  <a:cubicBezTo>
                    <a:pt x="306" y="17"/>
                    <a:pt x="307" y="18"/>
                    <a:pt x="306" y="17"/>
                  </a:cubicBezTo>
                  <a:cubicBezTo>
                    <a:pt x="306" y="17"/>
                    <a:pt x="305" y="17"/>
                    <a:pt x="304" y="17"/>
                  </a:cubicBezTo>
                  <a:cubicBezTo>
                    <a:pt x="305" y="14"/>
                    <a:pt x="305" y="14"/>
                    <a:pt x="305" y="14"/>
                  </a:cubicBezTo>
                  <a:cubicBezTo>
                    <a:pt x="304" y="14"/>
                    <a:pt x="302" y="14"/>
                    <a:pt x="302" y="15"/>
                  </a:cubicBezTo>
                  <a:close/>
                  <a:moveTo>
                    <a:pt x="255" y="242"/>
                  </a:moveTo>
                  <a:cubicBezTo>
                    <a:pt x="256" y="241"/>
                    <a:pt x="256" y="241"/>
                    <a:pt x="256" y="241"/>
                  </a:cubicBezTo>
                  <a:cubicBezTo>
                    <a:pt x="257" y="241"/>
                    <a:pt x="257" y="241"/>
                    <a:pt x="258" y="241"/>
                  </a:cubicBezTo>
                  <a:cubicBezTo>
                    <a:pt x="260" y="242"/>
                    <a:pt x="260" y="242"/>
                    <a:pt x="262" y="242"/>
                  </a:cubicBezTo>
                  <a:cubicBezTo>
                    <a:pt x="263" y="241"/>
                    <a:pt x="263" y="241"/>
                    <a:pt x="263" y="241"/>
                  </a:cubicBezTo>
                  <a:cubicBezTo>
                    <a:pt x="263" y="240"/>
                    <a:pt x="263" y="241"/>
                    <a:pt x="262" y="240"/>
                  </a:cubicBezTo>
                  <a:cubicBezTo>
                    <a:pt x="261" y="241"/>
                    <a:pt x="261" y="241"/>
                    <a:pt x="261" y="241"/>
                  </a:cubicBezTo>
                  <a:cubicBezTo>
                    <a:pt x="261" y="241"/>
                    <a:pt x="261" y="241"/>
                    <a:pt x="261" y="241"/>
                  </a:cubicBezTo>
                  <a:cubicBezTo>
                    <a:pt x="261" y="241"/>
                    <a:pt x="261" y="241"/>
                    <a:pt x="261" y="241"/>
                  </a:cubicBezTo>
                  <a:cubicBezTo>
                    <a:pt x="260" y="241"/>
                    <a:pt x="260" y="241"/>
                    <a:pt x="260" y="241"/>
                  </a:cubicBezTo>
                  <a:cubicBezTo>
                    <a:pt x="259" y="241"/>
                    <a:pt x="259" y="241"/>
                    <a:pt x="259" y="241"/>
                  </a:cubicBezTo>
                  <a:cubicBezTo>
                    <a:pt x="258" y="241"/>
                    <a:pt x="258" y="240"/>
                    <a:pt x="255" y="240"/>
                  </a:cubicBezTo>
                  <a:cubicBezTo>
                    <a:pt x="253" y="240"/>
                    <a:pt x="255" y="240"/>
                    <a:pt x="252" y="240"/>
                  </a:cubicBezTo>
                  <a:cubicBezTo>
                    <a:pt x="253" y="240"/>
                    <a:pt x="252" y="240"/>
                    <a:pt x="253" y="240"/>
                  </a:cubicBezTo>
                  <a:cubicBezTo>
                    <a:pt x="253" y="242"/>
                    <a:pt x="254" y="241"/>
                    <a:pt x="255" y="242"/>
                  </a:cubicBezTo>
                  <a:close/>
                  <a:moveTo>
                    <a:pt x="327" y="50"/>
                  </a:moveTo>
                  <a:cubicBezTo>
                    <a:pt x="327" y="48"/>
                    <a:pt x="327" y="48"/>
                    <a:pt x="327" y="48"/>
                  </a:cubicBezTo>
                  <a:cubicBezTo>
                    <a:pt x="325" y="48"/>
                    <a:pt x="323" y="49"/>
                    <a:pt x="321" y="48"/>
                  </a:cubicBezTo>
                  <a:cubicBezTo>
                    <a:pt x="322" y="51"/>
                    <a:pt x="321" y="49"/>
                    <a:pt x="321" y="51"/>
                  </a:cubicBezTo>
                  <a:cubicBezTo>
                    <a:pt x="322" y="51"/>
                    <a:pt x="322" y="50"/>
                    <a:pt x="325" y="50"/>
                  </a:cubicBezTo>
                  <a:cubicBezTo>
                    <a:pt x="325" y="51"/>
                    <a:pt x="325" y="51"/>
                    <a:pt x="324" y="51"/>
                  </a:cubicBezTo>
                  <a:cubicBezTo>
                    <a:pt x="325" y="51"/>
                    <a:pt x="326" y="51"/>
                    <a:pt x="326" y="50"/>
                  </a:cubicBezTo>
                  <a:cubicBezTo>
                    <a:pt x="327" y="50"/>
                    <a:pt x="327" y="50"/>
                    <a:pt x="327" y="50"/>
                  </a:cubicBezTo>
                  <a:close/>
                  <a:moveTo>
                    <a:pt x="311" y="47"/>
                  </a:moveTo>
                  <a:cubicBezTo>
                    <a:pt x="312" y="47"/>
                    <a:pt x="325" y="46"/>
                    <a:pt x="325" y="46"/>
                  </a:cubicBezTo>
                  <a:cubicBezTo>
                    <a:pt x="324" y="45"/>
                    <a:pt x="320" y="46"/>
                    <a:pt x="318" y="46"/>
                  </a:cubicBezTo>
                  <a:cubicBezTo>
                    <a:pt x="317" y="46"/>
                    <a:pt x="315" y="46"/>
                    <a:pt x="314" y="46"/>
                  </a:cubicBezTo>
                  <a:cubicBezTo>
                    <a:pt x="310" y="47"/>
                    <a:pt x="311" y="46"/>
                    <a:pt x="311" y="47"/>
                  </a:cubicBezTo>
                  <a:close/>
                  <a:moveTo>
                    <a:pt x="282" y="192"/>
                  </a:moveTo>
                  <a:cubicBezTo>
                    <a:pt x="282" y="192"/>
                    <a:pt x="281" y="192"/>
                    <a:pt x="281" y="192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80" y="193"/>
                    <a:pt x="282" y="193"/>
                    <a:pt x="282" y="194"/>
                  </a:cubicBezTo>
                  <a:cubicBezTo>
                    <a:pt x="281" y="195"/>
                    <a:pt x="281" y="195"/>
                    <a:pt x="281" y="197"/>
                  </a:cubicBezTo>
                  <a:cubicBezTo>
                    <a:pt x="282" y="197"/>
                    <a:pt x="282" y="197"/>
                    <a:pt x="283" y="197"/>
                  </a:cubicBezTo>
                  <a:cubicBezTo>
                    <a:pt x="285" y="197"/>
                    <a:pt x="283" y="197"/>
                    <a:pt x="284" y="197"/>
                  </a:cubicBezTo>
                  <a:cubicBezTo>
                    <a:pt x="286" y="197"/>
                    <a:pt x="285" y="195"/>
                    <a:pt x="285" y="194"/>
                  </a:cubicBezTo>
                  <a:cubicBezTo>
                    <a:pt x="284" y="193"/>
                    <a:pt x="285" y="193"/>
                    <a:pt x="284" y="191"/>
                  </a:cubicBezTo>
                  <a:cubicBezTo>
                    <a:pt x="283" y="192"/>
                    <a:pt x="283" y="192"/>
                    <a:pt x="284" y="193"/>
                  </a:cubicBezTo>
                  <a:cubicBezTo>
                    <a:pt x="285" y="196"/>
                    <a:pt x="283" y="196"/>
                    <a:pt x="283" y="196"/>
                  </a:cubicBezTo>
                  <a:cubicBezTo>
                    <a:pt x="281" y="196"/>
                    <a:pt x="283" y="193"/>
                    <a:pt x="282" y="192"/>
                  </a:cubicBezTo>
                  <a:cubicBezTo>
                    <a:pt x="282" y="192"/>
                    <a:pt x="282" y="192"/>
                    <a:pt x="282" y="192"/>
                  </a:cubicBezTo>
                  <a:close/>
                  <a:moveTo>
                    <a:pt x="246" y="69"/>
                  </a:moveTo>
                  <a:cubicBezTo>
                    <a:pt x="246" y="72"/>
                    <a:pt x="247" y="71"/>
                    <a:pt x="248" y="73"/>
                  </a:cubicBezTo>
                  <a:cubicBezTo>
                    <a:pt x="249" y="74"/>
                    <a:pt x="247" y="73"/>
                    <a:pt x="249" y="74"/>
                  </a:cubicBezTo>
                  <a:cubicBezTo>
                    <a:pt x="249" y="72"/>
                    <a:pt x="249" y="71"/>
                    <a:pt x="249" y="70"/>
                  </a:cubicBezTo>
                  <a:cubicBezTo>
                    <a:pt x="250" y="69"/>
                    <a:pt x="251" y="68"/>
                    <a:pt x="249" y="67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6" y="70"/>
                    <a:pt x="248" y="71"/>
                    <a:pt x="247" y="68"/>
                  </a:cubicBezTo>
                  <a:cubicBezTo>
                    <a:pt x="246" y="67"/>
                    <a:pt x="247" y="68"/>
                    <a:pt x="246" y="67"/>
                  </a:cubicBezTo>
                  <a:cubicBezTo>
                    <a:pt x="244" y="69"/>
                    <a:pt x="245" y="69"/>
                    <a:pt x="246" y="69"/>
                  </a:cubicBezTo>
                  <a:close/>
                  <a:moveTo>
                    <a:pt x="263" y="39"/>
                  </a:moveTo>
                  <a:cubicBezTo>
                    <a:pt x="262" y="39"/>
                    <a:pt x="261" y="39"/>
                    <a:pt x="260" y="39"/>
                  </a:cubicBezTo>
                  <a:cubicBezTo>
                    <a:pt x="258" y="39"/>
                    <a:pt x="261" y="39"/>
                    <a:pt x="260" y="39"/>
                  </a:cubicBezTo>
                  <a:cubicBezTo>
                    <a:pt x="259" y="39"/>
                    <a:pt x="260" y="39"/>
                    <a:pt x="258" y="40"/>
                  </a:cubicBezTo>
                  <a:cubicBezTo>
                    <a:pt x="258" y="38"/>
                    <a:pt x="259" y="38"/>
                    <a:pt x="257" y="38"/>
                  </a:cubicBezTo>
                  <a:cubicBezTo>
                    <a:pt x="258" y="39"/>
                    <a:pt x="258" y="39"/>
                    <a:pt x="257" y="41"/>
                  </a:cubicBezTo>
                  <a:cubicBezTo>
                    <a:pt x="258" y="41"/>
                    <a:pt x="263" y="41"/>
                    <a:pt x="264" y="40"/>
                  </a:cubicBezTo>
                  <a:cubicBezTo>
                    <a:pt x="264" y="40"/>
                    <a:pt x="265" y="40"/>
                    <a:pt x="264" y="38"/>
                  </a:cubicBezTo>
                  <a:cubicBezTo>
                    <a:pt x="263" y="37"/>
                    <a:pt x="263" y="37"/>
                    <a:pt x="262" y="37"/>
                  </a:cubicBezTo>
                  <a:cubicBezTo>
                    <a:pt x="263" y="39"/>
                    <a:pt x="263" y="37"/>
                    <a:pt x="263" y="39"/>
                  </a:cubicBezTo>
                  <a:close/>
                  <a:moveTo>
                    <a:pt x="327" y="249"/>
                  </a:moveTo>
                  <a:cubicBezTo>
                    <a:pt x="327" y="247"/>
                    <a:pt x="327" y="247"/>
                    <a:pt x="327" y="247"/>
                  </a:cubicBezTo>
                  <a:cubicBezTo>
                    <a:pt x="319" y="247"/>
                    <a:pt x="319" y="247"/>
                    <a:pt x="319" y="247"/>
                  </a:cubicBezTo>
                  <a:cubicBezTo>
                    <a:pt x="316" y="247"/>
                    <a:pt x="317" y="248"/>
                    <a:pt x="316" y="248"/>
                  </a:cubicBezTo>
                  <a:cubicBezTo>
                    <a:pt x="317" y="248"/>
                    <a:pt x="316" y="248"/>
                    <a:pt x="317" y="248"/>
                  </a:cubicBezTo>
                  <a:cubicBezTo>
                    <a:pt x="321" y="249"/>
                    <a:pt x="324" y="248"/>
                    <a:pt x="324" y="248"/>
                  </a:cubicBezTo>
                  <a:cubicBezTo>
                    <a:pt x="327" y="249"/>
                    <a:pt x="327" y="249"/>
                    <a:pt x="327" y="249"/>
                  </a:cubicBezTo>
                  <a:close/>
                  <a:moveTo>
                    <a:pt x="327" y="188"/>
                  </a:moveTo>
                  <a:cubicBezTo>
                    <a:pt x="327" y="179"/>
                    <a:pt x="327" y="179"/>
                    <a:pt x="327" y="179"/>
                  </a:cubicBezTo>
                  <a:cubicBezTo>
                    <a:pt x="325" y="178"/>
                    <a:pt x="327" y="178"/>
                    <a:pt x="325" y="178"/>
                  </a:cubicBezTo>
                  <a:cubicBezTo>
                    <a:pt x="325" y="184"/>
                    <a:pt x="325" y="184"/>
                    <a:pt x="325" y="184"/>
                  </a:cubicBezTo>
                  <a:cubicBezTo>
                    <a:pt x="326" y="185"/>
                    <a:pt x="326" y="185"/>
                    <a:pt x="326" y="186"/>
                  </a:cubicBezTo>
                  <a:cubicBezTo>
                    <a:pt x="326" y="187"/>
                    <a:pt x="325" y="187"/>
                    <a:pt x="327" y="188"/>
                  </a:cubicBezTo>
                  <a:close/>
                  <a:moveTo>
                    <a:pt x="313" y="258"/>
                  </a:moveTo>
                  <a:cubicBezTo>
                    <a:pt x="316" y="257"/>
                    <a:pt x="317" y="259"/>
                    <a:pt x="319" y="258"/>
                  </a:cubicBezTo>
                  <a:cubicBezTo>
                    <a:pt x="319" y="257"/>
                    <a:pt x="319" y="257"/>
                    <a:pt x="318" y="257"/>
                  </a:cubicBezTo>
                  <a:cubicBezTo>
                    <a:pt x="315" y="257"/>
                    <a:pt x="313" y="257"/>
                    <a:pt x="310" y="257"/>
                  </a:cubicBezTo>
                  <a:cubicBezTo>
                    <a:pt x="308" y="256"/>
                    <a:pt x="308" y="257"/>
                    <a:pt x="307" y="258"/>
                  </a:cubicBezTo>
                  <a:cubicBezTo>
                    <a:pt x="309" y="258"/>
                    <a:pt x="310" y="257"/>
                    <a:pt x="311" y="258"/>
                  </a:cubicBezTo>
                  <a:cubicBezTo>
                    <a:pt x="313" y="258"/>
                    <a:pt x="311" y="258"/>
                    <a:pt x="313" y="258"/>
                  </a:cubicBezTo>
                  <a:close/>
                  <a:moveTo>
                    <a:pt x="295" y="49"/>
                  </a:moveTo>
                  <a:cubicBezTo>
                    <a:pt x="309" y="48"/>
                    <a:pt x="309" y="48"/>
                    <a:pt x="309" y="48"/>
                  </a:cubicBezTo>
                  <a:cubicBezTo>
                    <a:pt x="310" y="47"/>
                    <a:pt x="310" y="47"/>
                    <a:pt x="310" y="47"/>
                  </a:cubicBezTo>
                  <a:cubicBezTo>
                    <a:pt x="309" y="46"/>
                    <a:pt x="302" y="48"/>
                    <a:pt x="298" y="48"/>
                  </a:cubicBezTo>
                  <a:cubicBezTo>
                    <a:pt x="295" y="48"/>
                    <a:pt x="296" y="47"/>
                    <a:pt x="295" y="49"/>
                  </a:cubicBezTo>
                  <a:close/>
                  <a:moveTo>
                    <a:pt x="315" y="34"/>
                  </a:moveTo>
                  <a:cubicBezTo>
                    <a:pt x="313" y="34"/>
                    <a:pt x="314" y="35"/>
                    <a:pt x="313" y="33"/>
                  </a:cubicBezTo>
                  <a:cubicBezTo>
                    <a:pt x="313" y="33"/>
                    <a:pt x="313" y="34"/>
                    <a:pt x="313" y="35"/>
                  </a:cubicBezTo>
                  <a:cubicBezTo>
                    <a:pt x="312" y="34"/>
                    <a:pt x="313" y="35"/>
                    <a:pt x="312" y="34"/>
                  </a:cubicBezTo>
                  <a:cubicBezTo>
                    <a:pt x="312" y="33"/>
                    <a:pt x="312" y="33"/>
                    <a:pt x="312" y="33"/>
                  </a:cubicBezTo>
                  <a:cubicBezTo>
                    <a:pt x="311" y="34"/>
                    <a:pt x="311" y="34"/>
                    <a:pt x="311" y="34"/>
                  </a:cubicBezTo>
                  <a:cubicBezTo>
                    <a:pt x="311" y="35"/>
                    <a:pt x="311" y="34"/>
                    <a:pt x="310" y="35"/>
                  </a:cubicBezTo>
                  <a:cubicBezTo>
                    <a:pt x="310" y="34"/>
                    <a:pt x="310" y="34"/>
                    <a:pt x="310" y="33"/>
                  </a:cubicBezTo>
                  <a:cubicBezTo>
                    <a:pt x="309" y="34"/>
                    <a:pt x="309" y="34"/>
                    <a:pt x="309" y="35"/>
                  </a:cubicBezTo>
                  <a:cubicBezTo>
                    <a:pt x="308" y="35"/>
                    <a:pt x="309" y="35"/>
                    <a:pt x="308" y="34"/>
                  </a:cubicBezTo>
                  <a:cubicBezTo>
                    <a:pt x="308" y="33"/>
                    <a:pt x="308" y="33"/>
                    <a:pt x="308" y="33"/>
                  </a:cubicBezTo>
                  <a:cubicBezTo>
                    <a:pt x="307" y="35"/>
                    <a:pt x="307" y="35"/>
                    <a:pt x="307" y="35"/>
                  </a:cubicBezTo>
                  <a:cubicBezTo>
                    <a:pt x="309" y="36"/>
                    <a:pt x="311" y="36"/>
                    <a:pt x="313" y="35"/>
                  </a:cubicBezTo>
                  <a:cubicBezTo>
                    <a:pt x="315" y="35"/>
                    <a:pt x="317" y="35"/>
                    <a:pt x="316" y="32"/>
                  </a:cubicBezTo>
                  <a:cubicBezTo>
                    <a:pt x="315" y="33"/>
                    <a:pt x="315" y="32"/>
                    <a:pt x="315" y="33"/>
                  </a:cubicBezTo>
                  <a:cubicBezTo>
                    <a:pt x="315" y="33"/>
                    <a:pt x="315" y="34"/>
                    <a:pt x="315" y="34"/>
                  </a:cubicBezTo>
                  <a:close/>
                  <a:moveTo>
                    <a:pt x="287" y="192"/>
                  </a:moveTo>
                  <a:cubicBezTo>
                    <a:pt x="286" y="191"/>
                    <a:pt x="286" y="192"/>
                    <a:pt x="286" y="192"/>
                  </a:cubicBezTo>
                  <a:cubicBezTo>
                    <a:pt x="286" y="195"/>
                    <a:pt x="286" y="196"/>
                    <a:pt x="287" y="197"/>
                  </a:cubicBezTo>
                  <a:cubicBezTo>
                    <a:pt x="288" y="197"/>
                    <a:pt x="290" y="197"/>
                    <a:pt x="291" y="196"/>
                  </a:cubicBezTo>
                  <a:cubicBezTo>
                    <a:pt x="292" y="197"/>
                    <a:pt x="292" y="197"/>
                    <a:pt x="293" y="197"/>
                  </a:cubicBezTo>
                  <a:cubicBezTo>
                    <a:pt x="293" y="196"/>
                    <a:pt x="293" y="196"/>
                    <a:pt x="292" y="194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1" y="196"/>
                    <a:pt x="291" y="196"/>
                    <a:pt x="291" y="196"/>
                  </a:cubicBezTo>
                  <a:cubicBezTo>
                    <a:pt x="290" y="195"/>
                    <a:pt x="290" y="195"/>
                    <a:pt x="290" y="193"/>
                  </a:cubicBezTo>
                  <a:cubicBezTo>
                    <a:pt x="288" y="195"/>
                    <a:pt x="290" y="195"/>
                    <a:pt x="288" y="196"/>
                  </a:cubicBezTo>
                  <a:cubicBezTo>
                    <a:pt x="286" y="194"/>
                    <a:pt x="288" y="193"/>
                    <a:pt x="287" y="192"/>
                  </a:cubicBezTo>
                  <a:close/>
                  <a:moveTo>
                    <a:pt x="260" y="181"/>
                  </a:moveTo>
                  <a:cubicBezTo>
                    <a:pt x="260" y="181"/>
                    <a:pt x="259" y="174"/>
                    <a:pt x="259" y="173"/>
                  </a:cubicBezTo>
                  <a:cubicBezTo>
                    <a:pt x="258" y="173"/>
                    <a:pt x="258" y="173"/>
                    <a:pt x="259" y="177"/>
                  </a:cubicBezTo>
                  <a:cubicBezTo>
                    <a:pt x="259" y="180"/>
                    <a:pt x="258" y="180"/>
                    <a:pt x="259" y="183"/>
                  </a:cubicBezTo>
                  <a:cubicBezTo>
                    <a:pt x="258" y="184"/>
                    <a:pt x="258" y="187"/>
                    <a:pt x="260" y="188"/>
                  </a:cubicBezTo>
                  <a:cubicBezTo>
                    <a:pt x="260" y="187"/>
                    <a:pt x="260" y="185"/>
                    <a:pt x="260" y="184"/>
                  </a:cubicBezTo>
                  <a:cubicBezTo>
                    <a:pt x="259" y="183"/>
                    <a:pt x="259" y="185"/>
                    <a:pt x="259" y="183"/>
                  </a:cubicBezTo>
                  <a:cubicBezTo>
                    <a:pt x="260" y="181"/>
                    <a:pt x="260" y="183"/>
                    <a:pt x="260" y="181"/>
                  </a:cubicBezTo>
                  <a:close/>
                  <a:moveTo>
                    <a:pt x="292" y="239"/>
                  </a:moveTo>
                  <a:cubicBezTo>
                    <a:pt x="294" y="240"/>
                    <a:pt x="302" y="241"/>
                    <a:pt x="304" y="240"/>
                  </a:cubicBezTo>
                  <a:cubicBezTo>
                    <a:pt x="304" y="239"/>
                    <a:pt x="304" y="239"/>
                    <a:pt x="301" y="239"/>
                  </a:cubicBezTo>
                  <a:cubicBezTo>
                    <a:pt x="298" y="238"/>
                    <a:pt x="296" y="239"/>
                    <a:pt x="295" y="239"/>
                  </a:cubicBezTo>
                  <a:cubicBezTo>
                    <a:pt x="294" y="239"/>
                    <a:pt x="293" y="238"/>
                    <a:pt x="292" y="239"/>
                  </a:cubicBezTo>
                  <a:close/>
                  <a:moveTo>
                    <a:pt x="327" y="35"/>
                  </a:moveTo>
                  <a:cubicBezTo>
                    <a:pt x="327" y="33"/>
                    <a:pt x="327" y="33"/>
                    <a:pt x="327" y="33"/>
                  </a:cubicBezTo>
                  <a:cubicBezTo>
                    <a:pt x="325" y="33"/>
                    <a:pt x="325" y="33"/>
                    <a:pt x="325" y="33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3" y="33"/>
                    <a:pt x="323" y="33"/>
                    <a:pt x="323" y="33"/>
                  </a:cubicBezTo>
                  <a:cubicBezTo>
                    <a:pt x="323" y="33"/>
                    <a:pt x="322" y="33"/>
                    <a:pt x="321" y="33"/>
                  </a:cubicBezTo>
                  <a:cubicBezTo>
                    <a:pt x="320" y="34"/>
                    <a:pt x="321" y="34"/>
                    <a:pt x="319" y="33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7" y="34"/>
                    <a:pt x="317" y="32"/>
                    <a:pt x="316" y="35"/>
                  </a:cubicBezTo>
                  <a:cubicBezTo>
                    <a:pt x="327" y="35"/>
                    <a:pt x="327" y="35"/>
                    <a:pt x="327" y="35"/>
                  </a:cubicBezTo>
                  <a:close/>
                  <a:moveTo>
                    <a:pt x="279" y="249"/>
                  </a:moveTo>
                  <a:cubicBezTo>
                    <a:pt x="275" y="249"/>
                    <a:pt x="276" y="248"/>
                    <a:pt x="275" y="249"/>
                  </a:cubicBezTo>
                  <a:cubicBezTo>
                    <a:pt x="277" y="250"/>
                    <a:pt x="280" y="250"/>
                    <a:pt x="283" y="250"/>
                  </a:cubicBezTo>
                  <a:cubicBezTo>
                    <a:pt x="285" y="250"/>
                    <a:pt x="287" y="249"/>
                    <a:pt x="290" y="250"/>
                  </a:cubicBezTo>
                  <a:cubicBezTo>
                    <a:pt x="289" y="248"/>
                    <a:pt x="289" y="249"/>
                    <a:pt x="287" y="248"/>
                  </a:cubicBezTo>
                  <a:cubicBezTo>
                    <a:pt x="279" y="249"/>
                    <a:pt x="279" y="249"/>
                    <a:pt x="279" y="249"/>
                  </a:cubicBezTo>
                  <a:close/>
                  <a:moveTo>
                    <a:pt x="277" y="50"/>
                  </a:moveTo>
                  <a:cubicBezTo>
                    <a:pt x="278" y="51"/>
                    <a:pt x="280" y="50"/>
                    <a:pt x="281" y="50"/>
                  </a:cubicBezTo>
                  <a:cubicBezTo>
                    <a:pt x="290" y="49"/>
                    <a:pt x="290" y="49"/>
                    <a:pt x="290" y="49"/>
                  </a:cubicBezTo>
                  <a:cubicBezTo>
                    <a:pt x="292" y="49"/>
                    <a:pt x="293" y="49"/>
                    <a:pt x="294" y="49"/>
                  </a:cubicBezTo>
                  <a:cubicBezTo>
                    <a:pt x="293" y="48"/>
                    <a:pt x="294" y="48"/>
                    <a:pt x="293" y="48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4" y="49"/>
                    <a:pt x="283" y="49"/>
                    <a:pt x="281" y="49"/>
                  </a:cubicBezTo>
                  <a:cubicBezTo>
                    <a:pt x="280" y="49"/>
                    <a:pt x="278" y="49"/>
                    <a:pt x="277" y="50"/>
                  </a:cubicBezTo>
                  <a:close/>
                  <a:moveTo>
                    <a:pt x="253" y="151"/>
                  </a:moveTo>
                  <a:cubicBezTo>
                    <a:pt x="254" y="150"/>
                    <a:pt x="253" y="150"/>
                    <a:pt x="254" y="150"/>
                  </a:cubicBezTo>
                  <a:cubicBezTo>
                    <a:pt x="255" y="150"/>
                    <a:pt x="255" y="151"/>
                    <a:pt x="255" y="151"/>
                  </a:cubicBezTo>
                  <a:cubicBezTo>
                    <a:pt x="253" y="152"/>
                    <a:pt x="254" y="151"/>
                    <a:pt x="253" y="151"/>
                  </a:cubicBezTo>
                  <a:close/>
                  <a:moveTo>
                    <a:pt x="256" y="150"/>
                  </a:moveTo>
                  <a:cubicBezTo>
                    <a:pt x="258" y="150"/>
                    <a:pt x="257" y="150"/>
                    <a:pt x="258" y="149"/>
                  </a:cubicBezTo>
                  <a:cubicBezTo>
                    <a:pt x="260" y="150"/>
                    <a:pt x="259" y="150"/>
                    <a:pt x="260" y="149"/>
                  </a:cubicBezTo>
                  <a:cubicBezTo>
                    <a:pt x="259" y="148"/>
                    <a:pt x="258" y="149"/>
                    <a:pt x="256" y="149"/>
                  </a:cubicBezTo>
                  <a:cubicBezTo>
                    <a:pt x="255" y="149"/>
                    <a:pt x="253" y="149"/>
                    <a:pt x="252" y="149"/>
                  </a:cubicBezTo>
                  <a:cubicBezTo>
                    <a:pt x="253" y="152"/>
                    <a:pt x="250" y="147"/>
                    <a:pt x="252" y="150"/>
                  </a:cubicBezTo>
                  <a:cubicBezTo>
                    <a:pt x="252" y="150"/>
                    <a:pt x="252" y="150"/>
                    <a:pt x="252" y="150"/>
                  </a:cubicBezTo>
                  <a:cubicBezTo>
                    <a:pt x="252" y="151"/>
                    <a:pt x="252" y="151"/>
                    <a:pt x="253" y="152"/>
                  </a:cubicBezTo>
                  <a:cubicBezTo>
                    <a:pt x="255" y="152"/>
                    <a:pt x="255" y="152"/>
                    <a:pt x="255" y="152"/>
                  </a:cubicBezTo>
                  <a:cubicBezTo>
                    <a:pt x="256" y="151"/>
                    <a:pt x="256" y="151"/>
                    <a:pt x="256" y="150"/>
                  </a:cubicBezTo>
                  <a:close/>
                  <a:moveTo>
                    <a:pt x="308" y="72"/>
                  </a:moveTo>
                  <a:cubicBezTo>
                    <a:pt x="306" y="72"/>
                    <a:pt x="307" y="72"/>
                    <a:pt x="306" y="72"/>
                  </a:cubicBezTo>
                  <a:cubicBezTo>
                    <a:pt x="306" y="71"/>
                    <a:pt x="307" y="71"/>
                    <a:pt x="307" y="70"/>
                  </a:cubicBezTo>
                  <a:cubicBezTo>
                    <a:pt x="308" y="66"/>
                    <a:pt x="308" y="66"/>
                    <a:pt x="308" y="66"/>
                  </a:cubicBezTo>
                  <a:cubicBezTo>
                    <a:pt x="307" y="66"/>
                    <a:pt x="307" y="67"/>
                    <a:pt x="307" y="67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8"/>
                    <a:pt x="307" y="67"/>
                    <a:pt x="306" y="68"/>
                  </a:cubicBezTo>
                  <a:cubicBezTo>
                    <a:pt x="305" y="68"/>
                    <a:pt x="305" y="68"/>
                    <a:pt x="305" y="68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1"/>
                    <a:pt x="305" y="70"/>
                    <a:pt x="306" y="71"/>
                  </a:cubicBezTo>
                  <a:cubicBezTo>
                    <a:pt x="305" y="72"/>
                    <a:pt x="305" y="72"/>
                    <a:pt x="304" y="73"/>
                  </a:cubicBezTo>
                  <a:cubicBezTo>
                    <a:pt x="305" y="74"/>
                    <a:pt x="305" y="74"/>
                    <a:pt x="305" y="74"/>
                  </a:cubicBezTo>
                  <a:cubicBezTo>
                    <a:pt x="306" y="75"/>
                    <a:pt x="305" y="74"/>
                    <a:pt x="305" y="75"/>
                  </a:cubicBezTo>
                  <a:cubicBezTo>
                    <a:pt x="307" y="74"/>
                    <a:pt x="306" y="75"/>
                    <a:pt x="306" y="73"/>
                  </a:cubicBezTo>
                  <a:cubicBezTo>
                    <a:pt x="308" y="73"/>
                    <a:pt x="307" y="73"/>
                    <a:pt x="308" y="73"/>
                  </a:cubicBezTo>
                  <a:cubicBezTo>
                    <a:pt x="308" y="72"/>
                    <a:pt x="308" y="72"/>
                    <a:pt x="308" y="72"/>
                  </a:cubicBezTo>
                  <a:close/>
                  <a:moveTo>
                    <a:pt x="234" y="80"/>
                  </a:moveTo>
                  <a:cubicBezTo>
                    <a:pt x="237" y="81"/>
                    <a:pt x="236" y="80"/>
                    <a:pt x="236" y="79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5" y="77"/>
                    <a:pt x="235" y="78"/>
                    <a:pt x="235" y="76"/>
                  </a:cubicBezTo>
                  <a:cubicBezTo>
                    <a:pt x="234" y="75"/>
                    <a:pt x="235" y="75"/>
                    <a:pt x="235" y="73"/>
                  </a:cubicBezTo>
                  <a:cubicBezTo>
                    <a:pt x="235" y="70"/>
                    <a:pt x="235" y="70"/>
                    <a:pt x="233" y="70"/>
                  </a:cubicBezTo>
                  <a:cubicBezTo>
                    <a:pt x="233" y="72"/>
                    <a:pt x="233" y="71"/>
                    <a:pt x="234" y="72"/>
                  </a:cubicBezTo>
                  <a:cubicBezTo>
                    <a:pt x="234" y="73"/>
                    <a:pt x="234" y="74"/>
                    <a:pt x="234" y="75"/>
                  </a:cubicBezTo>
                  <a:cubicBezTo>
                    <a:pt x="233" y="77"/>
                    <a:pt x="233" y="79"/>
                    <a:pt x="234" y="80"/>
                  </a:cubicBezTo>
                  <a:close/>
                  <a:moveTo>
                    <a:pt x="245" y="153"/>
                  </a:moveTo>
                  <a:cubicBezTo>
                    <a:pt x="248" y="153"/>
                    <a:pt x="249" y="151"/>
                    <a:pt x="250" y="149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4" y="150"/>
                    <a:pt x="244" y="151"/>
                  </a:cubicBezTo>
                  <a:cubicBezTo>
                    <a:pt x="244" y="152"/>
                    <a:pt x="244" y="152"/>
                    <a:pt x="244" y="152"/>
                  </a:cubicBezTo>
                  <a:cubicBezTo>
                    <a:pt x="245" y="153"/>
                    <a:pt x="244" y="152"/>
                    <a:pt x="245" y="153"/>
                  </a:cubicBezTo>
                  <a:close/>
                  <a:moveTo>
                    <a:pt x="293" y="72"/>
                  </a:moveTo>
                  <a:cubicBezTo>
                    <a:pt x="292" y="70"/>
                    <a:pt x="292" y="69"/>
                    <a:pt x="292" y="68"/>
                  </a:cubicBezTo>
                  <a:cubicBezTo>
                    <a:pt x="292" y="66"/>
                    <a:pt x="293" y="66"/>
                    <a:pt x="293" y="64"/>
                  </a:cubicBezTo>
                  <a:cubicBezTo>
                    <a:pt x="292" y="65"/>
                    <a:pt x="292" y="65"/>
                    <a:pt x="291" y="65"/>
                  </a:cubicBezTo>
                  <a:cubicBezTo>
                    <a:pt x="291" y="66"/>
                    <a:pt x="291" y="67"/>
                    <a:pt x="291" y="68"/>
                  </a:cubicBezTo>
                  <a:cubicBezTo>
                    <a:pt x="291" y="69"/>
                    <a:pt x="291" y="69"/>
                    <a:pt x="291" y="70"/>
                  </a:cubicBezTo>
                  <a:cubicBezTo>
                    <a:pt x="291" y="72"/>
                    <a:pt x="291" y="75"/>
                    <a:pt x="291" y="76"/>
                  </a:cubicBezTo>
                  <a:cubicBezTo>
                    <a:pt x="293" y="76"/>
                    <a:pt x="292" y="77"/>
                    <a:pt x="292" y="75"/>
                  </a:cubicBezTo>
                  <a:cubicBezTo>
                    <a:pt x="294" y="75"/>
                    <a:pt x="294" y="75"/>
                    <a:pt x="294" y="74"/>
                  </a:cubicBezTo>
                  <a:cubicBezTo>
                    <a:pt x="293" y="74"/>
                    <a:pt x="293" y="74"/>
                    <a:pt x="292" y="74"/>
                  </a:cubicBezTo>
                  <a:cubicBezTo>
                    <a:pt x="294" y="72"/>
                    <a:pt x="293" y="73"/>
                    <a:pt x="294" y="73"/>
                  </a:cubicBezTo>
                  <a:cubicBezTo>
                    <a:pt x="294" y="73"/>
                    <a:pt x="294" y="73"/>
                    <a:pt x="295" y="73"/>
                  </a:cubicBezTo>
                  <a:cubicBezTo>
                    <a:pt x="294" y="72"/>
                    <a:pt x="294" y="72"/>
                    <a:pt x="293" y="72"/>
                  </a:cubicBezTo>
                  <a:close/>
                  <a:moveTo>
                    <a:pt x="249" y="259"/>
                  </a:moveTo>
                  <a:cubicBezTo>
                    <a:pt x="250" y="258"/>
                    <a:pt x="252" y="259"/>
                    <a:pt x="254" y="259"/>
                  </a:cubicBezTo>
                  <a:cubicBezTo>
                    <a:pt x="257" y="258"/>
                    <a:pt x="257" y="258"/>
                    <a:pt x="257" y="258"/>
                  </a:cubicBezTo>
                  <a:cubicBezTo>
                    <a:pt x="258" y="258"/>
                    <a:pt x="257" y="259"/>
                    <a:pt x="259" y="257"/>
                  </a:cubicBezTo>
                  <a:cubicBezTo>
                    <a:pt x="257" y="257"/>
                    <a:pt x="256" y="257"/>
                    <a:pt x="255" y="258"/>
                  </a:cubicBezTo>
                  <a:cubicBezTo>
                    <a:pt x="253" y="258"/>
                    <a:pt x="245" y="257"/>
                    <a:pt x="240" y="258"/>
                  </a:cubicBezTo>
                  <a:cubicBezTo>
                    <a:pt x="240" y="258"/>
                    <a:pt x="239" y="258"/>
                    <a:pt x="239" y="258"/>
                  </a:cubicBezTo>
                  <a:cubicBezTo>
                    <a:pt x="238" y="258"/>
                    <a:pt x="238" y="258"/>
                    <a:pt x="238" y="258"/>
                  </a:cubicBezTo>
                  <a:cubicBezTo>
                    <a:pt x="249" y="259"/>
                    <a:pt x="249" y="259"/>
                    <a:pt x="249" y="259"/>
                  </a:cubicBezTo>
                  <a:close/>
                  <a:moveTo>
                    <a:pt x="291" y="39"/>
                  </a:moveTo>
                  <a:cubicBezTo>
                    <a:pt x="291" y="40"/>
                    <a:pt x="291" y="40"/>
                    <a:pt x="290" y="40"/>
                  </a:cubicBezTo>
                  <a:cubicBezTo>
                    <a:pt x="291" y="41"/>
                    <a:pt x="291" y="41"/>
                    <a:pt x="291" y="41"/>
                  </a:cubicBezTo>
                  <a:cubicBezTo>
                    <a:pt x="293" y="41"/>
                    <a:pt x="292" y="42"/>
                    <a:pt x="293" y="42"/>
                  </a:cubicBezTo>
                  <a:cubicBezTo>
                    <a:pt x="294" y="42"/>
                    <a:pt x="294" y="43"/>
                    <a:pt x="295" y="42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2" y="41"/>
                    <a:pt x="293" y="42"/>
                    <a:pt x="293" y="41"/>
                  </a:cubicBezTo>
                  <a:cubicBezTo>
                    <a:pt x="294" y="40"/>
                    <a:pt x="296" y="39"/>
                    <a:pt x="297" y="40"/>
                  </a:cubicBezTo>
                  <a:cubicBezTo>
                    <a:pt x="299" y="40"/>
                    <a:pt x="297" y="40"/>
                    <a:pt x="299" y="40"/>
                  </a:cubicBezTo>
                  <a:cubicBezTo>
                    <a:pt x="302" y="39"/>
                    <a:pt x="303" y="40"/>
                    <a:pt x="305" y="39"/>
                  </a:cubicBezTo>
                  <a:cubicBezTo>
                    <a:pt x="304" y="37"/>
                    <a:pt x="304" y="38"/>
                    <a:pt x="302" y="38"/>
                  </a:cubicBezTo>
                  <a:cubicBezTo>
                    <a:pt x="291" y="39"/>
                    <a:pt x="291" y="39"/>
                    <a:pt x="291" y="39"/>
                  </a:cubicBezTo>
                  <a:close/>
                  <a:moveTo>
                    <a:pt x="305" y="168"/>
                  </a:moveTo>
                  <a:cubicBezTo>
                    <a:pt x="295" y="168"/>
                    <a:pt x="295" y="168"/>
                    <a:pt x="295" y="168"/>
                  </a:cubicBezTo>
                  <a:cubicBezTo>
                    <a:pt x="295" y="170"/>
                    <a:pt x="295" y="170"/>
                    <a:pt x="295" y="170"/>
                  </a:cubicBezTo>
                  <a:cubicBezTo>
                    <a:pt x="296" y="170"/>
                    <a:pt x="296" y="170"/>
                    <a:pt x="297" y="169"/>
                  </a:cubicBezTo>
                  <a:cubicBezTo>
                    <a:pt x="298" y="169"/>
                    <a:pt x="307" y="169"/>
                    <a:pt x="308" y="169"/>
                  </a:cubicBezTo>
                  <a:cubicBezTo>
                    <a:pt x="308" y="169"/>
                    <a:pt x="308" y="169"/>
                    <a:pt x="308" y="168"/>
                  </a:cubicBezTo>
                  <a:cubicBezTo>
                    <a:pt x="309" y="166"/>
                    <a:pt x="308" y="167"/>
                    <a:pt x="308" y="167"/>
                  </a:cubicBezTo>
                  <a:cubicBezTo>
                    <a:pt x="307" y="167"/>
                    <a:pt x="307" y="168"/>
                    <a:pt x="305" y="168"/>
                  </a:cubicBezTo>
                  <a:close/>
                  <a:moveTo>
                    <a:pt x="240" y="253"/>
                  </a:moveTo>
                  <a:cubicBezTo>
                    <a:pt x="240" y="252"/>
                    <a:pt x="240" y="252"/>
                    <a:pt x="241" y="251"/>
                  </a:cubicBezTo>
                  <a:cubicBezTo>
                    <a:pt x="237" y="251"/>
                    <a:pt x="240" y="251"/>
                    <a:pt x="239" y="252"/>
                  </a:cubicBezTo>
                  <a:cubicBezTo>
                    <a:pt x="237" y="252"/>
                    <a:pt x="237" y="252"/>
                    <a:pt x="237" y="252"/>
                  </a:cubicBezTo>
                  <a:cubicBezTo>
                    <a:pt x="237" y="252"/>
                    <a:pt x="236" y="252"/>
                    <a:pt x="236" y="252"/>
                  </a:cubicBezTo>
                  <a:cubicBezTo>
                    <a:pt x="234" y="252"/>
                    <a:pt x="232" y="251"/>
                    <a:pt x="231" y="252"/>
                  </a:cubicBezTo>
                  <a:cubicBezTo>
                    <a:pt x="229" y="253"/>
                    <a:pt x="231" y="252"/>
                    <a:pt x="228" y="252"/>
                  </a:cubicBezTo>
                  <a:cubicBezTo>
                    <a:pt x="227" y="252"/>
                    <a:pt x="228" y="252"/>
                    <a:pt x="227" y="253"/>
                  </a:cubicBezTo>
                  <a:cubicBezTo>
                    <a:pt x="228" y="254"/>
                    <a:pt x="229" y="253"/>
                    <a:pt x="230" y="253"/>
                  </a:cubicBezTo>
                  <a:cubicBezTo>
                    <a:pt x="231" y="253"/>
                    <a:pt x="232" y="254"/>
                    <a:pt x="233" y="254"/>
                  </a:cubicBezTo>
                  <a:cubicBezTo>
                    <a:pt x="237" y="254"/>
                    <a:pt x="237" y="254"/>
                    <a:pt x="240" y="253"/>
                  </a:cubicBezTo>
                  <a:close/>
                  <a:moveTo>
                    <a:pt x="327" y="153"/>
                  </a:moveTo>
                  <a:cubicBezTo>
                    <a:pt x="327" y="151"/>
                    <a:pt x="327" y="151"/>
                    <a:pt x="327" y="151"/>
                  </a:cubicBezTo>
                  <a:cubicBezTo>
                    <a:pt x="324" y="152"/>
                    <a:pt x="318" y="151"/>
                    <a:pt x="315" y="152"/>
                  </a:cubicBezTo>
                  <a:cubicBezTo>
                    <a:pt x="316" y="154"/>
                    <a:pt x="317" y="151"/>
                    <a:pt x="318" y="153"/>
                  </a:cubicBezTo>
                  <a:cubicBezTo>
                    <a:pt x="319" y="154"/>
                    <a:pt x="318" y="154"/>
                    <a:pt x="318" y="157"/>
                  </a:cubicBezTo>
                  <a:cubicBezTo>
                    <a:pt x="318" y="159"/>
                    <a:pt x="317" y="159"/>
                    <a:pt x="318" y="160"/>
                  </a:cubicBezTo>
                  <a:cubicBezTo>
                    <a:pt x="319" y="160"/>
                    <a:pt x="319" y="160"/>
                    <a:pt x="319" y="160"/>
                  </a:cubicBezTo>
                  <a:cubicBezTo>
                    <a:pt x="319" y="158"/>
                    <a:pt x="319" y="160"/>
                    <a:pt x="319" y="158"/>
                  </a:cubicBezTo>
                  <a:cubicBezTo>
                    <a:pt x="319" y="157"/>
                    <a:pt x="320" y="157"/>
                    <a:pt x="320" y="156"/>
                  </a:cubicBezTo>
                  <a:cubicBezTo>
                    <a:pt x="317" y="152"/>
                    <a:pt x="324" y="153"/>
                    <a:pt x="327" y="153"/>
                  </a:cubicBezTo>
                  <a:close/>
                  <a:moveTo>
                    <a:pt x="285" y="125"/>
                  </a:moveTo>
                  <a:cubicBezTo>
                    <a:pt x="285" y="124"/>
                    <a:pt x="285" y="121"/>
                    <a:pt x="285" y="120"/>
                  </a:cubicBezTo>
                  <a:cubicBezTo>
                    <a:pt x="282" y="120"/>
                    <a:pt x="281" y="120"/>
                    <a:pt x="281" y="122"/>
                  </a:cubicBezTo>
                  <a:cubicBezTo>
                    <a:pt x="281" y="125"/>
                    <a:pt x="280" y="127"/>
                    <a:pt x="285" y="125"/>
                  </a:cubicBezTo>
                  <a:close/>
                  <a:moveTo>
                    <a:pt x="322" y="57"/>
                  </a:moveTo>
                  <a:cubicBezTo>
                    <a:pt x="323" y="57"/>
                    <a:pt x="324" y="58"/>
                    <a:pt x="324" y="56"/>
                  </a:cubicBezTo>
                  <a:cubicBezTo>
                    <a:pt x="323" y="56"/>
                    <a:pt x="326" y="56"/>
                    <a:pt x="323" y="56"/>
                  </a:cubicBezTo>
                  <a:cubicBezTo>
                    <a:pt x="322" y="56"/>
                    <a:pt x="323" y="57"/>
                    <a:pt x="321" y="57"/>
                  </a:cubicBezTo>
                  <a:cubicBezTo>
                    <a:pt x="321" y="60"/>
                    <a:pt x="320" y="61"/>
                    <a:pt x="321" y="64"/>
                  </a:cubicBezTo>
                  <a:cubicBezTo>
                    <a:pt x="321" y="67"/>
                    <a:pt x="321" y="71"/>
                    <a:pt x="321" y="70"/>
                  </a:cubicBezTo>
                  <a:cubicBezTo>
                    <a:pt x="321" y="70"/>
                    <a:pt x="321" y="70"/>
                    <a:pt x="321" y="70"/>
                  </a:cubicBezTo>
                  <a:cubicBezTo>
                    <a:pt x="322" y="70"/>
                    <a:pt x="322" y="70"/>
                    <a:pt x="322" y="70"/>
                  </a:cubicBezTo>
                  <a:cubicBezTo>
                    <a:pt x="324" y="70"/>
                    <a:pt x="322" y="71"/>
                    <a:pt x="324" y="71"/>
                  </a:cubicBezTo>
                  <a:cubicBezTo>
                    <a:pt x="324" y="70"/>
                    <a:pt x="324" y="70"/>
                    <a:pt x="324" y="70"/>
                  </a:cubicBezTo>
                  <a:cubicBezTo>
                    <a:pt x="322" y="70"/>
                    <a:pt x="322" y="70"/>
                    <a:pt x="322" y="70"/>
                  </a:cubicBezTo>
                  <a:cubicBezTo>
                    <a:pt x="322" y="69"/>
                    <a:pt x="322" y="69"/>
                    <a:pt x="323" y="69"/>
                  </a:cubicBezTo>
                  <a:cubicBezTo>
                    <a:pt x="323" y="67"/>
                    <a:pt x="323" y="68"/>
                    <a:pt x="322" y="65"/>
                  </a:cubicBezTo>
                  <a:cubicBezTo>
                    <a:pt x="322" y="61"/>
                    <a:pt x="322" y="64"/>
                    <a:pt x="321" y="62"/>
                  </a:cubicBezTo>
                  <a:cubicBezTo>
                    <a:pt x="323" y="59"/>
                    <a:pt x="323" y="59"/>
                    <a:pt x="323" y="59"/>
                  </a:cubicBezTo>
                  <a:cubicBezTo>
                    <a:pt x="323" y="58"/>
                    <a:pt x="323" y="59"/>
                    <a:pt x="322" y="57"/>
                  </a:cubicBezTo>
                  <a:close/>
                  <a:moveTo>
                    <a:pt x="263" y="78"/>
                  </a:moveTo>
                  <a:cubicBezTo>
                    <a:pt x="264" y="78"/>
                    <a:pt x="264" y="78"/>
                    <a:pt x="264" y="77"/>
                  </a:cubicBezTo>
                  <a:cubicBezTo>
                    <a:pt x="264" y="77"/>
                    <a:pt x="264" y="77"/>
                    <a:pt x="263" y="77"/>
                  </a:cubicBezTo>
                  <a:cubicBezTo>
                    <a:pt x="264" y="75"/>
                    <a:pt x="263" y="75"/>
                    <a:pt x="263" y="74"/>
                  </a:cubicBezTo>
                  <a:cubicBezTo>
                    <a:pt x="264" y="74"/>
                    <a:pt x="264" y="74"/>
                    <a:pt x="264" y="75"/>
                  </a:cubicBezTo>
                  <a:cubicBezTo>
                    <a:pt x="266" y="72"/>
                    <a:pt x="262" y="74"/>
                    <a:pt x="264" y="68"/>
                  </a:cubicBezTo>
                  <a:cubicBezTo>
                    <a:pt x="262" y="66"/>
                    <a:pt x="263" y="64"/>
                    <a:pt x="263" y="63"/>
                  </a:cubicBezTo>
                  <a:cubicBezTo>
                    <a:pt x="264" y="62"/>
                    <a:pt x="263" y="62"/>
                    <a:pt x="262" y="61"/>
                  </a:cubicBezTo>
                  <a:cubicBezTo>
                    <a:pt x="261" y="63"/>
                    <a:pt x="261" y="66"/>
                    <a:pt x="262" y="68"/>
                  </a:cubicBezTo>
                  <a:cubicBezTo>
                    <a:pt x="262" y="69"/>
                    <a:pt x="261" y="76"/>
                    <a:pt x="263" y="78"/>
                  </a:cubicBezTo>
                  <a:close/>
                  <a:moveTo>
                    <a:pt x="304" y="238"/>
                  </a:moveTo>
                  <a:cubicBezTo>
                    <a:pt x="304" y="240"/>
                    <a:pt x="304" y="240"/>
                    <a:pt x="304" y="240"/>
                  </a:cubicBezTo>
                  <a:cubicBezTo>
                    <a:pt x="306" y="240"/>
                    <a:pt x="306" y="240"/>
                    <a:pt x="307" y="240"/>
                  </a:cubicBezTo>
                  <a:cubicBezTo>
                    <a:pt x="308" y="239"/>
                    <a:pt x="307" y="239"/>
                    <a:pt x="309" y="238"/>
                  </a:cubicBezTo>
                  <a:cubicBezTo>
                    <a:pt x="309" y="239"/>
                    <a:pt x="309" y="239"/>
                    <a:pt x="309" y="240"/>
                  </a:cubicBezTo>
                  <a:cubicBezTo>
                    <a:pt x="310" y="238"/>
                    <a:pt x="310" y="238"/>
                    <a:pt x="310" y="238"/>
                  </a:cubicBezTo>
                  <a:cubicBezTo>
                    <a:pt x="312" y="238"/>
                    <a:pt x="311" y="238"/>
                    <a:pt x="312" y="239"/>
                  </a:cubicBezTo>
                  <a:cubicBezTo>
                    <a:pt x="313" y="238"/>
                    <a:pt x="313" y="238"/>
                    <a:pt x="315" y="238"/>
                  </a:cubicBezTo>
                  <a:cubicBezTo>
                    <a:pt x="316" y="239"/>
                    <a:pt x="315" y="237"/>
                    <a:pt x="315" y="239"/>
                  </a:cubicBezTo>
                  <a:cubicBezTo>
                    <a:pt x="317" y="238"/>
                    <a:pt x="316" y="239"/>
                    <a:pt x="319" y="238"/>
                  </a:cubicBezTo>
                  <a:cubicBezTo>
                    <a:pt x="322" y="238"/>
                    <a:pt x="320" y="237"/>
                    <a:pt x="322" y="237"/>
                  </a:cubicBezTo>
                  <a:cubicBezTo>
                    <a:pt x="323" y="237"/>
                    <a:pt x="323" y="238"/>
                    <a:pt x="324" y="237"/>
                  </a:cubicBezTo>
                  <a:cubicBezTo>
                    <a:pt x="323" y="237"/>
                    <a:pt x="322" y="237"/>
                    <a:pt x="320" y="237"/>
                  </a:cubicBezTo>
                  <a:cubicBezTo>
                    <a:pt x="317" y="237"/>
                    <a:pt x="317" y="237"/>
                    <a:pt x="317" y="237"/>
                  </a:cubicBezTo>
                  <a:cubicBezTo>
                    <a:pt x="314" y="238"/>
                    <a:pt x="319" y="236"/>
                    <a:pt x="316" y="238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6" y="238"/>
                    <a:pt x="316" y="238"/>
                    <a:pt x="316" y="238"/>
                  </a:cubicBezTo>
                  <a:cubicBezTo>
                    <a:pt x="315" y="237"/>
                    <a:pt x="314" y="236"/>
                    <a:pt x="313" y="237"/>
                  </a:cubicBezTo>
                  <a:cubicBezTo>
                    <a:pt x="312" y="237"/>
                    <a:pt x="313" y="237"/>
                    <a:pt x="312" y="237"/>
                  </a:cubicBezTo>
                  <a:cubicBezTo>
                    <a:pt x="310" y="237"/>
                    <a:pt x="311" y="237"/>
                    <a:pt x="309" y="237"/>
                  </a:cubicBezTo>
                  <a:cubicBezTo>
                    <a:pt x="307" y="238"/>
                    <a:pt x="306" y="238"/>
                    <a:pt x="304" y="238"/>
                  </a:cubicBezTo>
                  <a:close/>
                  <a:moveTo>
                    <a:pt x="231" y="114"/>
                  </a:moveTo>
                  <a:cubicBezTo>
                    <a:pt x="233" y="114"/>
                    <a:pt x="234" y="116"/>
                    <a:pt x="233" y="111"/>
                  </a:cubicBezTo>
                  <a:cubicBezTo>
                    <a:pt x="233" y="110"/>
                    <a:pt x="234" y="110"/>
                    <a:pt x="233" y="109"/>
                  </a:cubicBezTo>
                  <a:cubicBezTo>
                    <a:pt x="232" y="108"/>
                    <a:pt x="230" y="108"/>
                    <a:pt x="229" y="109"/>
                  </a:cubicBezTo>
                  <a:cubicBezTo>
                    <a:pt x="229" y="117"/>
                    <a:pt x="230" y="114"/>
                    <a:pt x="231" y="114"/>
                  </a:cubicBezTo>
                  <a:close/>
                  <a:moveTo>
                    <a:pt x="304" y="35"/>
                  </a:moveTo>
                  <a:cubicBezTo>
                    <a:pt x="302" y="35"/>
                    <a:pt x="301" y="35"/>
                    <a:pt x="300" y="35"/>
                  </a:cubicBezTo>
                  <a:cubicBezTo>
                    <a:pt x="300" y="35"/>
                    <a:pt x="300" y="36"/>
                    <a:pt x="299" y="36"/>
                  </a:cubicBezTo>
                  <a:cubicBezTo>
                    <a:pt x="299" y="35"/>
                    <a:pt x="299" y="35"/>
                    <a:pt x="299" y="34"/>
                  </a:cubicBezTo>
                  <a:cubicBezTo>
                    <a:pt x="298" y="36"/>
                    <a:pt x="298" y="36"/>
                    <a:pt x="298" y="36"/>
                  </a:cubicBezTo>
                  <a:cubicBezTo>
                    <a:pt x="298" y="36"/>
                    <a:pt x="296" y="36"/>
                    <a:pt x="295" y="36"/>
                  </a:cubicBezTo>
                  <a:cubicBezTo>
                    <a:pt x="293" y="36"/>
                    <a:pt x="293" y="37"/>
                    <a:pt x="292" y="36"/>
                  </a:cubicBezTo>
                  <a:cubicBezTo>
                    <a:pt x="291" y="37"/>
                    <a:pt x="291" y="37"/>
                    <a:pt x="289" y="37"/>
                  </a:cubicBezTo>
                  <a:cubicBezTo>
                    <a:pt x="288" y="37"/>
                    <a:pt x="288" y="36"/>
                    <a:pt x="287" y="38"/>
                  </a:cubicBezTo>
                  <a:cubicBezTo>
                    <a:pt x="289" y="39"/>
                    <a:pt x="306" y="36"/>
                    <a:pt x="307" y="36"/>
                  </a:cubicBezTo>
                  <a:cubicBezTo>
                    <a:pt x="307" y="36"/>
                    <a:pt x="307" y="36"/>
                    <a:pt x="307" y="36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6" y="34"/>
                    <a:pt x="307" y="34"/>
                    <a:pt x="306" y="33"/>
                  </a:cubicBezTo>
                  <a:cubicBezTo>
                    <a:pt x="305" y="34"/>
                    <a:pt x="306" y="33"/>
                    <a:pt x="306" y="34"/>
                  </a:cubicBezTo>
                  <a:cubicBezTo>
                    <a:pt x="306" y="35"/>
                    <a:pt x="306" y="35"/>
                    <a:pt x="305" y="35"/>
                  </a:cubicBezTo>
                  <a:cubicBezTo>
                    <a:pt x="304" y="35"/>
                    <a:pt x="305" y="35"/>
                    <a:pt x="304" y="34"/>
                  </a:cubicBezTo>
                  <a:cubicBezTo>
                    <a:pt x="304" y="33"/>
                    <a:pt x="304" y="33"/>
                    <a:pt x="304" y="33"/>
                  </a:cubicBezTo>
                  <a:cubicBezTo>
                    <a:pt x="304" y="35"/>
                    <a:pt x="304" y="35"/>
                    <a:pt x="304" y="35"/>
                  </a:cubicBezTo>
                  <a:close/>
                  <a:moveTo>
                    <a:pt x="327" y="150"/>
                  </a:moveTo>
                  <a:cubicBezTo>
                    <a:pt x="327" y="146"/>
                    <a:pt x="327" y="146"/>
                    <a:pt x="327" y="146"/>
                  </a:cubicBezTo>
                  <a:cubicBezTo>
                    <a:pt x="325" y="148"/>
                    <a:pt x="325" y="148"/>
                    <a:pt x="325" y="148"/>
                  </a:cubicBezTo>
                  <a:cubicBezTo>
                    <a:pt x="322" y="148"/>
                    <a:pt x="322" y="148"/>
                    <a:pt x="322" y="148"/>
                  </a:cubicBezTo>
                  <a:cubicBezTo>
                    <a:pt x="322" y="148"/>
                    <a:pt x="322" y="148"/>
                    <a:pt x="323" y="147"/>
                  </a:cubicBezTo>
                  <a:cubicBezTo>
                    <a:pt x="323" y="147"/>
                    <a:pt x="323" y="147"/>
                    <a:pt x="323" y="147"/>
                  </a:cubicBezTo>
                  <a:cubicBezTo>
                    <a:pt x="323" y="146"/>
                    <a:pt x="323" y="146"/>
                    <a:pt x="323" y="146"/>
                  </a:cubicBezTo>
                  <a:cubicBezTo>
                    <a:pt x="322" y="146"/>
                    <a:pt x="322" y="146"/>
                    <a:pt x="322" y="146"/>
                  </a:cubicBezTo>
                  <a:cubicBezTo>
                    <a:pt x="322" y="146"/>
                    <a:pt x="322" y="146"/>
                    <a:pt x="321" y="146"/>
                  </a:cubicBezTo>
                  <a:cubicBezTo>
                    <a:pt x="321" y="149"/>
                    <a:pt x="321" y="149"/>
                    <a:pt x="321" y="149"/>
                  </a:cubicBezTo>
                  <a:cubicBezTo>
                    <a:pt x="319" y="149"/>
                    <a:pt x="319" y="149"/>
                    <a:pt x="319" y="149"/>
                  </a:cubicBezTo>
                  <a:cubicBezTo>
                    <a:pt x="319" y="147"/>
                    <a:pt x="319" y="149"/>
                    <a:pt x="320" y="147"/>
                  </a:cubicBezTo>
                  <a:cubicBezTo>
                    <a:pt x="317" y="146"/>
                    <a:pt x="317" y="146"/>
                    <a:pt x="317" y="146"/>
                  </a:cubicBezTo>
                  <a:cubicBezTo>
                    <a:pt x="316" y="147"/>
                    <a:pt x="317" y="147"/>
                    <a:pt x="316" y="147"/>
                  </a:cubicBezTo>
                  <a:cubicBezTo>
                    <a:pt x="316" y="148"/>
                    <a:pt x="316" y="148"/>
                    <a:pt x="316" y="149"/>
                  </a:cubicBezTo>
                  <a:cubicBezTo>
                    <a:pt x="317" y="148"/>
                    <a:pt x="317" y="148"/>
                    <a:pt x="317" y="148"/>
                  </a:cubicBezTo>
                  <a:cubicBezTo>
                    <a:pt x="318" y="147"/>
                    <a:pt x="317" y="148"/>
                    <a:pt x="318" y="147"/>
                  </a:cubicBezTo>
                  <a:cubicBezTo>
                    <a:pt x="318" y="148"/>
                    <a:pt x="318" y="149"/>
                    <a:pt x="317" y="149"/>
                  </a:cubicBezTo>
                  <a:cubicBezTo>
                    <a:pt x="317" y="150"/>
                    <a:pt x="316" y="150"/>
                    <a:pt x="317" y="151"/>
                  </a:cubicBezTo>
                  <a:cubicBezTo>
                    <a:pt x="318" y="152"/>
                    <a:pt x="315" y="152"/>
                    <a:pt x="318" y="151"/>
                  </a:cubicBezTo>
                  <a:cubicBezTo>
                    <a:pt x="322" y="149"/>
                    <a:pt x="323" y="151"/>
                    <a:pt x="325" y="149"/>
                  </a:cubicBezTo>
                  <a:cubicBezTo>
                    <a:pt x="325" y="150"/>
                    <a:pt x="325" y="150"/>
                    <a:pt x="325" y="150"/>
                  </a:cubicBezTo>
                  <a:cubicBezTo>
                    <a:pt x="326" y="150"/>
                    <a:pt x="325" y="150"/>
                    <a:pt x="326" y="150"/>
                  </a:cubicBezTo>
                  <a:cubicBezTo>
                    <a:pt x="327" y="150"/>
                    <a:pt x="327" y="150"/>
                    <a:pt x="327" y="150"/>
                  </a:cubicBezTo>
                  <a:close/>
                  <a:moveTo>
                    <a:pt x="238" y="115"/>
                  </a:moveTo>
                  <a:cubicBezTo>
                    <a:pt x="238" y="115"/>
                    <a:pt x="239" y="114"/>
                    <a:pt x="239" y="114"/>
                  </a:cubicBezTo>
                  <a:cubicBezTo>
                    <a:pt x="237" y="113"/>
                    <a:pt x="237" y="113"/>
                    <a:pt x="236" y="114"/>
                  </a:cubicBezTo>
                  <a:cubicBezTo>
                    <a:pt x="237" y="120"/>
                    <a:pt x="236" y="122"/>
                    <a:pt x="237" y="123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8" y="129"/>
                    <a:pt x="236" y="131"/>
                    <a:pt x="237" y="133"/>
                  </a:cubicBezTo>
                  <a:cubicBezTo>
                    <a:pt x="240" y="133"/>
                    <a:pt x="238" y="132"/>
                    <a:pt x="238" y="130"/>
                  </a:cubicBezTo>
                  <a:cubicBezTo>
                    <a:pt x="240" y="130"/>
                    <a:pt x="240" y="130"/>
                    <a:pt x="240" y="130"/>
                  </a:cubicBezTo>
                  <a:cubicBezTo>
                    <a:pt x="240" y="129"/>
                    <a:pt x="239" y="129"/>
                    <a:pt x="239" y="129"/>
                  </a:cubicBezTo>
                  <a:cubicBezTo>
                    <a:pt x="239" y="128"/>
                    <a:pt x="238" y="127"/>
                    <a:pt x="238" y="125"/>
                  </a:cubicBezTo>
                  <a:cubicBezTo>
                    <a:pt x="238" y="116"/>
                    <a:pt x="238" y="116"/>
                    <a:pt x="238" y="116"/>
                  </a:cubicBezTo>
                  <a:cubicBezTo>
                    <a:pt x="238" y="116"/>
                    <a:pt x="238" y="116"/>
                    <a:pt x="238" y="115"/>
                  </a:cubicBezTo>
                  <a:close/>
                  <a:moveTo>
                    <a:pt x="243" y="158"/>
                  </a:moveTo>
                  <a:cubicBezTo>
                    <a:pt x="241" y="158"/>
                    <a:pt x="235" y="157"/>
                    <a:pt x="234" y="158"/>
                  </a:cubicBezTo>
                  <a:cubicBezTo>
                    <a:pt x="234" y="158"/>
                    <a:pt x="233" y="159"/>
                    <a:pt x="233" y="159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3" y="160"/>
                    <a:pt x="233" y="161"/>
                    <a:pt x="233" y="161"/>
                  </a:cubicBezTo>
                  <a:cubicBezTo>
                    <a:pt x="235" y="161"/>
                    <a:pt x="234" y="159"/>
                    <a:pt x="238" y="159"/>
                  </a:cubicBezTo>
                  <a:cubicBezTo>
                    <a:pt x="250" y="159"/>
                    <a:pt x="250" y="159"/>
                    <a:pt x="250" y="159"/>
                  </a:cubicBezTo>
                  <a:cubicBezTo>
                    <a:pt x="250" y="157"/>
                    <a:pt x="251" y="157"/>
                    <a:pt x="249" y="157"/>
                  </a:cubicBezTo>
                  <a:cubicBezTo>
                    <a:pt x="248" y="157"/>
                    <a:pt x="243" y="158"/>
                    <a:pt x="243" y="158"/>
                  </a:cubicBezTo>
                  <a:close/>
                  <a:moveTo>
                    <a:pt x="291" y="112"/>
                  </a:moveTo>
                  <a:cubicBezTo>
                    <a:pt x="291" y="111"/>
                    <a:pt x="291" y="106"/>
                    <a:pt x="291" y="105"/>
                  </a:cubicBezTo>
                  <a:cubicBezTo>
                    <a:pt x="286" y="106"/>
                    <a:pt x="286" y="106"/>
                    <a:pt x="286" y="106"/>
                  </a:cubicBezTo>
                  <a:cubicBezTo>
                    <a:pt x="286" y="107"/>
                    <a:pt x="286" y="108"/>
                    <a:pt x="286" y="109"/>
                  </a:cubicBezTo>
                  <a:cubicBezTo>
                    <a:pt x="286" y="111"/>
                    <a:pt x="286" y="110"/>
                    <a:pt x="287" y="112"/>
                  </a:cubicBezTo>
                  <a:cubicBezTo>
                    <a:pt x="291" y="112"/>
                    <a:pt x="291" y="112"/>
                    <a:pt x="291" y="112"/>
                  </a:cubicBezTo>
                  <a:close/>
                  <a:moveTo>
                    <a:pt x="280" y="114"/>
                  </a:moveTo>
                  <a:cubicBezTo>
                    <a:pt x="280" y="121"/>
                    <a:pt x="279" y="120"/>
                    <a:pt x="285" y="119"/>
                  </a:cubicBezTo>
                  <a:cubicBezTo>
                    <a:pt x="285" y="117"/>
                    <a:pt x="285" y="116"/>
                    <a:pt x="285" y="113"/>
                  </a:cubicBezTo>
                  <a:cubicBezTo>
                    <a:pt x="280" y="114"/>
                    <a:pt x="280" y="114"/>
                    <a:pt x="280" y="114"/>
                  </a:cubicBezTo>
                  <a:close/>
                  <a:moveTo>
                    <a:pt x="280" y="106"/>
                  </a:moveTo>
                  <a:cubicBezTo>
                    <a:pt x="280" y="112"/>
                    <a:pt x="280" y="112"/>
                    <a:pt x="280" y="112"/>
                  </a:cubicBezTo>
                  <a:cubicBezTo>
                    <a:pt x="285" y="112"/>
                    <a:pt x="285" y="112"/>
                    <a:pt x="285" y="112"/>
                  </a:cubicBezTo>
                  <a:cubicBezTo>
                    <a:pt x="285" y="106"/>
                    <a:pt x="285" y="106"/>
                    <a:pt x="285" y="106"/>
                  </a:cubicBezTo>
                  <a:cubicBezTo>
                    <a:pt x="283" y="106"/>
                    <a:pt x="281" y="106"/>
                    <a:pt x="280" y="106"/>
                  </a:cubicBezTo>
                  <a:close/>
                  <a:moveTo>
                    <a:pt x="277" y="36"/>
                  </a:moveTo>
                  <a:cubicBezTo>
                    <a:pt x="278" y="37"/>
                    <a:pt x="279" y="36"/>
                    <a:pt x="278" y="38"/>
                  </a:cubicBezTo>
                  <a:cubicBezTo>
                    <a:pt x="278" y="38"/>
                    <a:pt x="278" y="38"/>
                    <a:pt x="277" y="37"/>
                  </a:cubicBezTo>
                  <a:cubicBezTo>
                    <a:pt x="276" y="38"/>
                    <a:pt x="276" y="38"/>
                    <a:pt x="276" y="38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275" y="38"/>
                    <a:pt x="275" y="38"/>
                    <a:pt x="275" y="38"/>
                  </a:cubicBezTo>
                  <a:cubicBezTo>
                    <a:pt x="272" y="38"/>
                    <a:pt x="273" y="38"/>
                    <a:pt x="271" y="38"/>
                  </a:cubicBezTo>
                  <a:cubicBezTo>
                    <a:pt x="270" y="37"/>
                    <a:pt x="270" y="37"/>
                    <a:pt x="270" y="37"/>
                  </a:cubicBezTo>
                  <a:cubicBezTo>
                    <a:pt x="269" y="38"/>
                    <a:pt x="270" y="38"/>
                    <a:pt x="270" y="38"/>
                  </a:cubicBezTo>
                  <a:cubicBezTo>
                    <a:pt x="269" y="38"/>
                    <a:pt x="269" y="38"/>
                    <a:pt x="269" y="37"/>
                  </a:cubicBezTo>
                  <a:cubicBezTo>
                    <a:pt x="268" y="39"/>
                    <a:pt x="268" y="39"/>
                    <a:pt x="268" y="39"/>
                  </a:cubicBezTo>
                  <a:cubicBezTo>
                    <a:pt x="267" y="38"/>
                    <a:pt x="267" y="38"/>
                    <a:pt x="266" y="38"/>
                  </a:cubicBezTo>
                  <a:cubicBezTo>
                    <a:pt x="266" y="41"/>
                    <a:pt x="269" y="40"/>
                    <a:pt x="270" y="40"/>
                  </a:cubicBezTo>
                  <a:cubicBezTo>
                    <a:pt x="273" y="39"/>
                    <a:pt x="269" y="40"/>
                    <a:pt x="274" y="39"/>
                  </a:cubicBezTo>
                  <a:cubicBezTo>
                    <a:pt x="278" y="38"/>
                    <a:pt x="284" y="39"/>
                    <a:pt x="286" y="37"/>
                  </a:cubicBezTo>
                  <a:cubicBezTo>
                    <a:pt x="286" y="36"/>
                    <a:pt x="286" y="36"/>
                    <a:pt x="286" y="36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83" y="37"/>
                    <a:pt x="285" y="37"/>
                    <a:pt x="284" y="37"/>
                  </a:cubicBezTo>
                  <a:cubicBezTo>
                    <a:pt x="283" y="37"/>
                    <a:pt x="282" y="37"/>
                    <a:pt x="281" y="37"/>
                  </a:cubicBezTo>
                  <a:cubicBezTo>
                    <a:pt x="280" y="37"/>
                    <a:pt x="280" y="38"/>
                    <a:pt x="280" y="38"/>
                  </a:cubicBezTo>
                  <a:cubicBezTo>
                    <a:pt x="280" y="38"/>
                    <a:pt x="279" y="38"/>
                    <a:pt x="279" y="37"/>
                  </a:cubicBezTo>
                  <a:cubicBezTo>
                    <a:pt x="280" y="36"/>
                    <a:pt x="280" y="36"/>
                    <a:pt x="280" y="36"/>
                  </a:cubicBezTo>
                  <a:cubicBezTo>
                    <a:pt x="280" y="36"/>
                    <a:pt x="280" y="36"/>
                    <a:pt x="281" y="36"/>
                  </a:cubicBezTo>
                  <a:cubicBezTo>
                    <a:pt x="277" y="36"/>
                    <a:pt x="277" y="36"/>
                    <a:pt x="277" y="36"/>
                  </a:cubicBezTo>
                  <a:close/>
                  <a:moveTo>
                    <a:pt x="305" y="116"/>
                  </a:moveTo>
                  <a:cubicBezTo>
                    <a:pt x="305" y="115"/>
                    <a:pt x="305" y="114"/>
                    <a:pt x="305" y="112"/>
                  </a:cubicBezTo>
                  <a:cubicBezTo>
                    <a:pt x="305" y="110"/>
                    <a:pt x="306" y="104"/>
                    <a:pt x="303" y="104"/>
                  </a:cubicBezTo>
                  <a:cubicBezTo>
                    <a:pt x="302" y="105"/>
                    <a:pt x="302" y="106"/>
                    <a:pt x="302" y="106"/>
                  </a:cubicBezTo>
                  <a:cubicBezTo>
                    <a:pt x="303" y="107"/>
                    <a:pt x="303" y="107"/>
                    <a:pt x="304" y="108"/>
                  </a:cubicBezTo>
                  <a:cubicBezTo>
                    <a:pt x="303" y="108"/>
                    <a:pt x="303" y="108"/>
                    <a:pt x="303" y="108"/>
                  </a:cubicBezTo>
                  <a:cubicBezTo>
                    <a:pt x="302" y="110"/>
                    <a:pt x="303" y="108"/>
                    <a:pt x="302" y="109"/>
                  </a:cubicBezTo>
                  <a:cubicBezTo>
                    <a:pt x="305" y="110"/>
                    <a:pt x="303" y="112"/>
                    <a:pt x="303" y="114"/>
                  </a:cubicBezTo>
                  <a:cubicBezTo>
                    <a:pt x="303" y="115"/>
                    <a:pt x="304" y="114"/>
                    <a:pt x="304" y="118"/>
                  </a:cubicBezTo>
                  <a:cubicBezTo>
                    <a:pt x="304" y="119"/>
                    <a:pt x="304" y="119"/>
                    <a:pt x="304" y="119"/>
                  </a:cubicBezTo>
                  <a:cubicBezTo>
                    <a:pt x="304" y="120"/>
                    <a:pt x="304" y="121"/>
                    <a:pt x="304" y="122"/>
                  </a:cubicBezTo>
                  <a:cubicBezTo>
                    <a:pt x="304" y="123"/>
                    <a:pt x="304" y="125"/>
                    <a:pt x="304" y="127"/>
                  </a:cubicBezTo>
                  <a:cubicBezTo>
                    <a:pt x="305" y="128"/>
                    <a:pt x="305" y="128"/>
                    <a:pt x="305" y="128"/>
                  </a:cubicBezTo>
                  <a:cubicBezTo>
                    <a:pt x="306" y="127"/>
                    <a:pt x="306" y="128"/>
                    <a:pt x="305" y="126"/>
                  </a:cubicBezTo>
                  <a:cubicBezTo>
                    <a:pt x="305" y="123"/>
                    <a:pt x="306" y="123"/>
                    <a:pt x="305" y="122"/>
                  </a:cubicBezTo>
                  <a:cubicBezTo>
                    <a:pt x="305" y="120"/>
                    <a:pt x="305" y="122"/>
                    <a:pt x="305" y="120"/>
                  </a:cubicBezTo>
                  <a:cubicBezTo>
                    <a:pt x="305" y="120"/>
                    <a:pt x="305" y="119"/>
                    <a:pt x="305" y="119"/>
                  </a:cubicBezTo>
                  <a:cubicBezTo>
                    <a:pt x="305" y="118"/>
                    <a:pt x="305" y="117"/>
                    <a:pt x="305" y="116"/>
                  </a:cubicBezTo>
                  <a:close/>
                  <a:moveTo>
                    <a:pt x="296" y="115"/>
                  </a:moveTo>
                  <a:cubicBezTo>
                    <a:pt x="296" y="114"/>
                    <a:pt x="296" y="115"/>
                    <a:pt x="296" y="114"/>
                  </a:cubicBezTo>
                  <a:cubicBezTo>
                    <a:pt x="295" y="111"/>
                    <a:pt x="294" y="115"/>
                    <a:pt x="296" y="108"/>
                  </a:cubicBezTo>
                  <a:cubicBezTo>
                    <a:pt x="295" y="107"/>
                    <a:pt x="295" y="107"/>
                    <a:pt x="295" y="107"/>
                  </a:cubicBezTo>
                  <a:cubicBezTo>
                    <a:pt x="294" y="108"/>
                    <a:pt x="293" y="111"/>
                    <a:pt x="294" y="113"/>
                  </a:cubicBezTo>
                  <a:cubicBezTo>
                    <a:pt x="294" y="115"/>
                    <a:pt x="294" y="114"/>
                    <a:pt x="294" y="116"/>
                  </a:cubicBezTo>
                  <a:cubicBezTo>
                    <a:pt x="294" y="117"/>
                    <a:pt x="294" y="117"/>
                    <a:pt x="294" y="118"/>
                  </a:cubicBezTo>
                  <a:cubicBezTo>
                    <a:pt x="295" y="121"/>
                    <a:pt x="295" y="121"/>
                    <a:pt x="295" y="121"/>
                  </a:cubicBezTo>
                  <a:cubicBezTo>
                    <a:pt x="295" y="124"/>
                    <a:pt x="294" y="127"/>
                    <a:pt x="295" y="130"/>
                  </a:cubicBezTo>
                  <a:cubicBezTo>
                    <a:pt x="295" y="131"/>
                    <a:pt x="295" y="130"/>
                    <a:pt x="295" y="131"/>
                  </a:cubicBezTo>
                  <a:cubicBezTo>
                    <a:pt x="296" y="130"/>
                    <a:pt x="296" y="131"/>
                    <a:pt x="297" y="129"/>
                  </a:cubicBezTo>
                  <a:cubicBezTo>
                    <a:pt x="296" y="128"/>
                    <a:pt x="296" y="128"/>
                    <a:pt x="296" y="128"/>
                  </a:cubicBezTo>
                  <a:cubicBezTo>
                    <a:pt x="296" y="127"/>
                    <a:pt x="296" y="124"/>
                    <a:pt x="296" y="122"/>
                  </a:cubicBezTo>
                  <a:cubicBezTo>
                    <a:pt x="296" y="118"/>
                    <a:pt x="296" y="120"/>
                    <a:pt x="296" y="119"/>
                  </a:cubicBezTo>
                  <a:cubicBezTo>
                    <a:pt x="296" y="118"/>
                    <a:pt x="296" y="119"/>
                    <a:pt x="296" y="118"/>
                  </a:cubicBezTo>
                  <a:cubicBezTo>
                    <a:pt x="296" y="117"/>
                    <a:pt x="296" y="117"/>
                    <a:pt x="295" y="116"/>
                  </a:cubicBezTo>
                  <a:cubicBezTo>
                    <a:pt x="296" y="115"/>
                    <a:pt x="296" y="115"/>
                    <a:pt x="296" y="115"/>
                  </a:cubicBezTo>
                  <a:close/>
                  <a:moveTo>
                    <a:pt x="327" y="112"/>
                  </a:moveTo>
                  <a:cubicBezTo>
                    <a:pt x="327" y="111"/>
                    <a:pt x="327" y="111"/>
                    <a:pt x="327" y="111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6" y="109"/>
                    <a:pt x="326" y="105"/>
                    <a:pt x="326" y="105"/>
                  </a:cubicBezTo>
                  <a:cubicBezTo>
                    <a:pt x="323" y="106"/>
                    <a:pt x="324" y="109"/>
                    <a:pt x="324" y="111"/>
                  </a:cubicBezTo>
                  <a:cubicBezTo>
                    <a:pt x="325" y="112"/>
                    <a:pt x="325" y="118"/>
                    <a:pt x="325" y="121"/>
                  </a:cubicBezTo>
                  <a:cubicBezTo>
                    <a:pt x="325" y="122"/>
                    <a:pt x="325" y="123"/>
                    <a:pt x="325" y="124"/>
                  </a:cubicBezTo>
                  <a:cubicBezTo>
                    <a:pt x="325" y="126"/>
                    <a:pt x="325" y="128"/>
                    <a:pt x="325" y="130"/>
                  </a:cubicBezTo>
                  <a:cubicBezTo>
                    <a:pt x="327" y="130"/>
                    <a:pt x="327" y="129"/>
                    <a:pt x="326" y="128"/>
                  </a:cubicBezTo>
                  <a:cubicBezTo>
                    <a:pt x="326" y="126"/>
                    <a:pt x="326" y="122"/>
                    <a:pt x="326" y="121"/>
                  </a:cubicBezTo>
                  <a:cubicBezTo>
                    <a:pt x="326" y="119"/>
                    <a:pt x="326" y="114"/>
                    <a:pt x="326" y="114"/>
                  </a:cubicBezTo>
                  <a:cubicBezTo>
                    <a:pt x="326" y="112"/>
                    <a:pt x="325" y="111"/>
                    <a:pt x="327" y="112"/>
                  </a:cubicBezTo>
                  <a:close/>
                  <a:moveTo>
                    <a:pt x="293" y="156"/>
                  </a:moveTo>
                  <a:cubicBezTo>
                    <a:pt x="293" y="156"/>
                    <a:pt x="291" y="158"/>
                    <a:pt x="291" y="159"/>
                  </a:cubicBezTo>
                  <a:cubicBezTo>
                    <a:pt x="292" y="160"/>
                    <a:pt x="290" y="160"/>
                    <a:pt x="292" y="160"/>
                  </a:cubicBezTo>
                  <a:cubicBezTo>
                    <a:pt x="292" y="160"/>
                    <a:pt x="292" y="159"/>
                    <a:pt x="294" y="158"/>
                  </a:cubicBezTo>
                  <a:cubicBezTo>
                    <a:pt x="295" y="158"/>
                    <a:pt x="297" y="158"/>
                    <a:pt x="298" y="158"/>
                  </a:cubicBezTo>
                  <a:cubicBezTo>
                    <a:pt x="314" y="157"/>
                    <a:pt x="307" y="158"/>
                    <a:pt x="311" y="160"/>
                  </a:cubicBezTo>
                  <a:cubicBezTo>
                    <a:pt x="310" y="158"/>
                    <a:pt x="310" y="161"/>
                    <a:pt x="310" y="158"/>
                  </a:cubicBezTo>
                  <a:cubicBezTo>
                    <a:pt x="310" y="156"/>
                    <a:pt x="311" y="157"/>
                    <a:pt x="311" y="156"/>
                  </a:cubicBezTo>
                  <a:cubicBezTo>
                    <a:pt x="309" y="156"/>
                    <a:pt x="308" y="155"/>
                    <a:pt x="306" y="156"/>
                  </a:cubicBezTo>
                  <a:cubicBezTo>
                    <a:pt x="305" y="156"/>
                    <a:pt x="303" y="156"/>
                    <a:pt x="302" y="156"/>
                  </a:cubicBezTo>
                  <a:cubicBezTo>
                    <a:pt x="295" y="156"/>
                    <a:pt x="295" y="156"/>
                    <a:pt x="295" y="156"/>
                  </a:cubicBezTo>
                  <a:cubicBezTo>
                    <a:pt x="294" y="156"/>
                    <a:pt x="295" y="156"/>
                    <a:pt x="293" y="156"/>
                  </a:cubicBezTo>
                  <a:close/>
                  <a:moveTo>
                    <a:pt x="319" y="102"/>
                  </a:moveTo>
                  <a:cubicBezTo>
                    <a:pt x="318" y="103"/>
                    <a:pt x="319" y="101"/>
                    <a:pt x="319" y="103"/>
                  </a:cubicBezTo>
                  <a:cubicBezTo>
                    <a:pt x="313" y="104"/>
                    <a:pt x="318" y="105"/>
                    <a:pt x="316" y="110"/>
                  </a:cubicBezTo>
                  <a:cubicBezTo>
                    <a:pt x="322" y="110"/>
                    <a:pt x="322" y="110"/>
                    <a:pt x="322" y="110"/>
                  </a:cubicBezTo>
                  <a:cubicBezTo>
                    <a:pt x="322" y="108"/>
                    <a:pt x="321" y="106"/>
                    <a:pt x="321" y="104"/>
                  </a:cubicBezTo>
                  <a:cubicBezTo>
                    <a:pt x="321" y="103"/>
                    <a:pt x="321" y="103"/>
                    <a:pt x="320" y="102"/>
                  </a:cubicBezTo>
                  <a:cubicBezTo>
                    <a:pt x="319" y="102"/>
                    <a:pt x="319" y="102"/>
                    <a:pt x="319" y="101"/>
                  </a:cubicBezTo>
                  <a:cubicBezTo>
                    <a:pt x="319" y="102"/>
                    <a:pt x="319" y="102"/>
                    <a:pt x="319" y="102"/>
                  </a:cubicBezTo>
                  <a:close/>
                  <a:moveTo>
                    <a:pt x="236" y="261"/>
                  </a:moveTo>
                  <a:cubicBezTo>
                    <a:pt x="237" y="262"/>
                    <a:pt x="237" y="262"/>
                    <a:pt x="238" y="262"/>
                  </a:cubicBezTo>
                  <a:cubicBezTo>
                    <a:pt x="240" y="261"/>
                    <a:pt x="242" y="262"/>
                    <a:pt x="244" y="262"/>
                  </a:cubicBezTo>
                  <a:cubicBezTo>
                    <a:pt x="251" y="262"/>
                    <a:pt x="251" y="262"/>
                    <a:pt x="255" y="262"/>
                  </a:cubicBezTo>
                  <a:cubicBezTo>
                    <a:pt x="258" y="262"/>
                    <a:pt x="258" y="261"/>
                    <a:pt x="263" y="261"/>
                  </a:cubicBezTo>
                  <a:cubicBezTo>
                    <a:pt x="264" y="261"/>
                    <a:pt x="264" y="261"/>
                    <a:pt x="265" y="261"/>
                  </a:cubicBezTo>
                  <a:cubicBezTo>
                    <a:pt x="265" y="261"/>
                    <a:pt x="266" y="261"/>
                    <a:pt x="266" y="261"/>
                  </a:cubicBezTo>
                  <a:cubicBezTo>
                    <a:pt x="264" y="259"/>
                    <a:pt x="263" y="260"/>
                    <a:pt x="260" y="260"/>
                  </a:cubicBezTo>
                  <a:cubicBezTo>
                    <a:pt x="256" y="260"/>
                    <a:pt x="254" y="261"/>
                    <a:pt x="252" y="260"/>
                  </a:cubicBezTo>
                  <a:cubicBezTo>
                    <a:pt x="244" y="260"/>
                    <a:pt x="244" y="260"/>
                    <a:pt x="244" y="260"/>
                  </a:cubicBezTo>
                  <a:cubicBezTo>
                    <a:pt x="239" y="260"/>
                    <a:pt x="237" y="259"/>
                    <a:pt x="236" y="261"/>
                  </a:cubicBezTo>
                  <a:close/>
                  <a:moveTo>
                    <a:pt x="275" y="260"/>
                  </a:moveTo>
                  <a:cubicBezTo>
                    <a:pt x="276" y="260"/>
                    <a:pt x="275" y="259"/>
                    <a:pt x="278" y="259"/>
                  </a:cubicBezTo>
                  <a:cubicBezTo>
                    <a:pt x="279" y="259"/>
                    <a:pt x="281" y="259"/>
                    <a:pt x="282" y="259"/>
                  </a:cubicBezTo>
                  <a:cubicBezTo>
                    <a:pt x="283" y="259"/>
                    <a:pt x="284" y="259"/>
                    <a:pt x="286" y="259"/>
                  </a:cubicBezTo>
                  <a:cubicBezTo>
                    <a:pt x="293" y="259"/>
                    <a:pt x="293" y="259"/>
                    <a:pt x="293" y="259"/>
                  </a:cubicBezTo>
                  <a:cubicBezTo>
                    <a:pt x="296" y="259"/>
                    <a:pt x="294" y="259"/>
                    <a:pt x="296" y="259"/>
                  </a:cubicBezTo>
                  <a:cubicBezTo>
                    <a:pt x="298" y="260"/>
                    <a:pt x="299" y="259"/>
                    <a:pt x="301" y="259"/>
                  </a:cubicBezTo>
                  <a:cubicBezTo>
                    <a:pt x="302" y="259"/>
                    <a:pt x="303" y="260"/>
                    <a:pt x="305" y="259"/>
                  </a:cubicBezTo>
                  <a:cubicBezTo>
                    <a:pt x="303" y="258"/>
                    <a:pt x="302" y="259"/>
                    <a:pt x="301" y="258"/>
                  </a:cubicBezTo>
                  <a:cubicBezTo>
                    <a:pt x="301" y="258"/>
                    <a:pt x="301" y="258"/>
                    <a:pt x="301" y="257"/>
                  </a:cubicBezTo>
                  <a:cubicBezTo>
                    <a:pt x="300" y="258"/>
                    <a:pt x="295" y="258"/>
                    <a:pt x="293" y="258"/>
                  </a:cubicBezTo>
                  <a:cubicBezTo>
                    <a:pt x="289" y="257"/>
                    <a:pt x="289" y="258"/>
                    <a:pt x="28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76" y="258"/>
                    <a:pt x="278" y="257"/>
                    <a:pt x="274" y="259"/>
                  </a:cubicBezTo>
                  <a:cubicBezTo>
                    <a:pt x="275" y="260"/>
                    <a:pt x="275" y="260"/>
                    <a:pt x="275" y="260"/>
                  </a:cubicBezTo>
                  <a:close/>
                  <a:moveTo>
                    <a:pt x="256" y="68"/>
                  </a:moveTo>
                  <a:cubicBezTo>
                    <a:pt x="256" y="69"/>
                    <a:pt x="256" y="78"/>
                    <a:pt x="257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1" y="78"/>
                    <a:pt x="260" y="75"/>
                    <a:pt x="260" y="74"/>
                  </a:cubicBezTo>
                  <a:cubicBezTo>
                    <a:pt x="259" y="74"/>
                    <a:pt x="260" y="75"/>
                    <a:pt x="258" y="74"/>
                  </a:cubicBezTo>
                  <a:cubicBezTo>
                    <a:pt x="259" y="73"/>
                    <a:pt x="259" y="73"/>
                    <a:pt x="260" y="73"/>
                  </a:cubicBezTo>
                  <a:cubicBezTo>
                    <a:pt x="260" y="68"/>
                    <a:pt x="260" y="68"/>
                    <a:pt x="260" y="68"/>
                  </a:cubicBezTo>
                  <a:cubicBezTo>
                    <a:pt x="259" y="68"/>
                    <a:pt x="257" y="68"/>
                    <a:pt x="256" y="68"/>
                  </a:cubicBezTo>
                  <a:close/>
                  <a:moveTo>
                    <a:pt x="287" y="72"/>
                  </a:moveTo>
                  <a:cubicBezTo>
                    <a:pt x="287" y="71"/>
                    <a:pt x="287" y="71"/>
                    <a:pt x="288" y="72"/>
                  </a:cubicBezTo>
                  <a:cubicBezTo>
                    <a:pt x="287" y="72"/>
                    <a:pt x="287" y="72"/>
                    <a:pt x="287" y="72"/>
                  </a:cubicBezTo>
                  <a:close/>
                  <a:moveTo>
                    <a:pt x="289" y="77"/>
                  </a:moveTo>
                  <a:cubicBezTo>
                    <a:pt x="290" y="76"/>
                    <a:pt x="289" y="73"/>
                    <a:pt x="289" y="73"/>
                  </a:cubicBezTo>
                  <a:cubicBezTo>
                    <a:pt x="289" y="70"/>
                    <a:pt x="289" y="68"/>
                    <a:pt x="289" y="66"/>
                  </a:cubicBezTo>
                  <a:cubicBezTo>
                    <a:pt x="288" y="65"/>
                    <a:pt x="285" y="65"/>
                    <a:pt x="285" y="66"/>
                  </a:cubicBezTo>
                  <a:cubicBezTo>
                    <a:pt x="285" y="66"/>
                    <a:pt x="285" y="70"/>
                    <a:pt x="285" y="70"/>
                  </a:cubicBezTo>
                  <a:cubicBezTo>
                    <a:pt x="285" y="74"/>
                    <a:pt x="285" y="71"/>
                    <a:pt x="285" y="74"/>
                  </a:cubicBezTo>
                  <a:cubicBezTo>
                    <a:pt x="285" y="75"/>
                    <a:pt x="285" y="76"/>
                    <a:pt x="286" y="77"/>
                  </a:cubicBezTo>
                  <a:cubicBezTo>
                    <a:pt x="289" y="77"/>
                    <a:pt x="289" y="77"/>
                    <a:pt x="289" y="77"/>
                  </a:cubicBezTo>
                  <a:close/>
                  <a:moveTo>
                    <a:pt x="319" y="69"/>
                  </a:moveTo>
                  <a:cubicBezTo>
                    <a:pt x="319" y="67"/>
                    <a:pt x="319" y="65"/>
                    <a:pt x="319" y="63"/>
                  </a:cubicBezTo>
                  <a:cubicBezTo>
                    <a:pt x="316" y="63"/>
                    <a:pt x="316" y="63"/>
                    <a:pt x="315" y="64"/>
                  </a:cubicBezTo>
                  <a:cubicBezTo>
                    <a:pt x="315" y="65"/>
                    <a:pt x="315" y="65"/>
                    <a:pt x="315" y="67"/>
                  </a:cubicBezTo>
                  <a:cubicBezTo>
                    <a:pt x="315" y="67"/>
                    <a:pt x="315" y="69"/>
                    <a:pt x="316" y="69"/>
                  </a:cubicBezTo>
                  <a:cubicBezTo>
                    <a:pt x="318" y="69"/>
                    <a:pt x="317" y="67"/>
                    <a:pt x="318" y="70"/>
                  </a:cubicBezTo>
                  <a:cubicBezTo>
                    <a:pt x="314" y="69"/>
                    <a:pt x="315" y="69"/>
                    <a:pt x="315" y="72"/>
                  </a:cubicBezTo>
                  <a:cubicBezTo>
                    <a:pt x="316" y="76"/>
                    <a:pt x="315" y="75"/>
                    <a:pt x="317" y="74"/>
                  </a:cubicBezTo>
                  <a:cubicBezTo>
                    <a:pt x="320" y="74"/>
                    <a:pt x="320" y="77"/>
                    <a:pt x="319" y="69"/>
                  </a:cubicBezTo>
                  <a:close/>
                  <a:moveTo>
                    <a:pt x="271" y="251"/>
                  </a:moveTo>
                  <a:cubicBezTo>
                    <a:pt x="271" y="252"/>
                    <a:pt x="271" y="252"/>
                    <a:pt x="271" y="252"/>
                  </a:cubicBezTo>
                  <a:cubicBezTo>
                    <a:pt x="272" y="253"/>
                    <a:pt x="271" y="251"/>
                    <a:pt x="271" y="252"/>
                  </a:cubicBezTo>
                  <a:cubicBezTo>
                    <a:pt x="268" y="252"/>
                    <a:pt x="266" y="253"/>
                    <a:pt x="263" y="253"/>
                  </a:cubicBezTo>
                  <a:cubicBezTo>
                    <a:pt x="261" y="252"/>
                    <a:pt x="257" y="252"/>
                    <a:pt x="255" y="252"/>
                  </a:cubicBezTo>
                  <a:cubicBezTo>
                    <a:pt x="253" y="252"/>
                    <a:pt x="253" y="253"/>
                    <a:pt x="251" y="253"/>
                  </a:cubicBezTo>
                  <a:cubicBezTo>
                    <a:pt x="248" y="253"/>
                    <a:pt x="242" y="252"/>
                    <a:pt x="241" y="254"/>
                  </a:cubicBezTo>
                  <a:cubicBezTo>
                    <a:pt x="242" y="255"/>
                    <a:pt x="241" y="254"/>
                    <a:pt x="243" y="254"/>
                  </a:cubicBezTo>
                  <a:cubicBezTo>
                    <a:pt x="244" y="254"/>
                    <a:pt x="245" y="254"/>
                    <a:pt x="246" y="255"/>
                  </a:cubicBezTo>
                  <a:cubicBezTo>
                    <a:pt x="250" y="255"/>
                    <a:pt x="250" y="255"/>
                    <a:pt x="251" y="253"/>
                  </a:cubicBezTo>
                  <a:cubicBezTo>
                    <a:pt x="253" y="254"/>
                    <a:pt x="256" y="254"/>
                    <a:pt x="258" y="253"/>
                  </a:cubicBezTo>
                  <a:cubicBezTo>
                    <a:pt x="260" y="253"/>
                    <a:pt x="267" y="256"/>
                    <a:pt x="272" y="253"/>
                  </a:cubicBezTo>
                  <a:cubicBezTo>
                    <a:pt x="275" y="252"/>
                    <a:pt x="273" y="254"/>
                    <a:pt x="274" y="252"/>
                  </a:cubicBezTo>
                  <a:cubicBezTo>
                    <a:pt x="273" y="251"/>
                    <a:pt x="272" y="251"/>
                    <a:pt x="271" y="251"/>
                  </a:cubicBezTo>
                  <a:close/>
                  <a:moveTo>
                    <a:pt x="262" y="245"/>
                  </a:moveTo>
                  <a:cubicBezTo>
                    <a:pt x="263" y="244"/>
                    <a:pt x="262" y="245"/>
                    <a:pt x="263" y="245"/>
                  </a:cubicBezTo>
                  <a:cubicBezTo>
                    <a:pt x="265" y="244"/>
                    <a:pt x="265" y="246"/>
                    <a:pt x="265" y="244"/>
                  </a:cubicBezTo>
                  <a:cubicBezTo>
                    <a:pt x="265" y="244"/>
                    <a:pt x="266" y="244"/>
                    <a:pt x="265" y="244"/>
                  </a:cubicBezTo>
                  <a:cubicBezTo>
                    <a:pt x="264" y="244"/>
                    <a:pt x="264" y="244"/>
                    <a:pt x="264" y="244"/>
                  </a:cubicBezTo>
                  <a:cubicBezTo>
                    <a:pt x="263" y="244"/>
                    <a:pt x="262" y="244"/>
                    <a:pt x="262" y="244"/>
                  </a:cubicBezTo>
                  <a:cubicBezTo>
                    <a:pt x="262" y="245"/>
                    <a:pt x="262" y="246"/>
                    <a:pt x="262" y="247"/>
                  </a:cubicBezTo>
                  <a:cubicBezTo>
                    <a:pt x="264" y="247"/>
                    <a:pt x="264" y="246"/>
                    <a:pt x="266" y="247"/>
                  </a:cubicBezTo>
                  <a:cubicBezTo>
                    <a:pt x="268" y="247"/>
                    <a:pt x="275" y="247"/>
                    <a:pt x="277" y="247"/>
                  </a:cubicBezTo>
                  <a:cubicBezTo>
                    <a:pt x="288" y="247"/>
                    <a:pt x="288" y="247"/>
                    <a:pt x="288" y="247"/>
                  </a:cubicBezTo>
                  <a:cubicBezTo>
                    <a:pt x="289" y="247"/>
                    <a:pt x="290" y="248"/>
                    <a:pt x="291" y="246"/>
                  </a:cubicBezTo>
                  <a:cubicBezTo>
                    <a:pt x="291" y="247"/>
                    <a:pt x="291" y="247"/>
                    <a:pt x="291" y="247"/>
                  </a:cubicBezTo>
                  <a:cubicBezTo>
                    <a:pt x="294" y="247"/>
                    <a:pt x="295" y="248"/>
                    <a:pt x="295" y="246"/>
                  </a:cubicBezTo>
                  <a:cubicBezTo>
                    <a:pt x="293" y="246"/>
                    <a:pt x="291" y="246"/>
                    <a:pt x="289" y="246"/>
                  </a:cubicBezTo>
                  <a:cubicBezTo>
                    <a:pt x="287" y="246"/>
                    <a:pt x="287" y="246"/>
                    <a:pt x="286" y="245"/>
                  </a:cubicBezTo>
                  <a:cubicBezTo>
                    <a:pt x="284" y="245"/>
                    <a:pt x="284" y="246"/>
                    <a:pt x="283" y="246"/>
                  </a:cubicBezTo>
                  <a:cubicBezTo>
                    <a:pt x="281" y="246"/>
                    <a:pt x="280" y="245"/>
                    <a:pt x="278" y="245"/>
                  </a:cubicBezTo>
                  <a:cubicBezTo>
                    <a:pt x="276" y="245"/>
                    <a:pt x="263" y="246"/>
                    <a:pt x="262" y="245"/>
                  </a:cubicBezTo>
                  <a:close/>
                  <a:moveTo>
                    <a:pt x="229" y="117"/>
                  </a:moveTo>
                  <a:cubicBezTo>
                    <a:pt x="230" y="122"/>
                    <a:pt x="230" y="122"/>
                    <a:pt x="230" y="122"/>
                  </a:cubicBezTo>
                  <a:cubicBezTo>
                    <a:pt x="232" y="122"/>
                    <a:pt x="231" y="121"/>
                    <a:pt x="233" y="122"/>
                  </a:cubicBezTo>
                  <a:cubicBezTo>
                    <a:pt x="230" y="122"/>
                    <a:pt x="229" y="121"/>
                    <a:pt x="230" y="128"/>
                  </a:cubicBezTo>
                  <a:cubicBezTo>
                    <a:pt x="232" y="129"/>
                    <a:pt x="232" y="129"/>
                    <a:pt x="234" y="128"/>
                  </a:cubicBezTo>
                  <a:cubicBezTo>
                    <a:pt x="234" y="125"/>
                    <a:pt x="234" y="123"/>
                    <a:pt x="234" y="121"/>
                  </a:cubicBezTo>
                  <a:cubicBezTo>
                    <a:pt x="234" y="121"/>
                    <a:pt x="234" y="121"/>
                    <a:pt x="234" y="120"/>
                  </a:cubicBezTo>
                  <a:cubicBezTo>
                    <a:pt x="234" y="115"/>
                    <a:pt x="234" y="115"/>
                    <a:pt x="234" y="115"/>
                  </a:cubicBezTo>
                  <a:cubicBezTo>
                    <a:pt x="231" y="115"/>
                    <a:pt x="229" y="115"/>
                    <a:pt x="229" y="117"/>
                  </a:cubicBezTo>
                  <a:close/>
                  <a:moveTo>
                    <a:pt x="296" y="148"/>
                  </a:moveTo>
                  <a:cubicBezTo>
                    <a:pt x="297" y="148"/>
                    <a:pt x="297" y="148"/>
                    <a:pt x="297" y="150"/>
                  </a:cubicBezTo>
                  <a:cubicBezTo>
                    <a:pt x="296" y="150"/>
                    <a:pt x="296" y="150"/>
                    <a:pt x="295" y="150"/>
                  </a:cubicBezTo>
                  <a:cubicBezTo>
                    <a:pt x="295" y="148"/>
                    <a:pt x="295" y="149"/>
                    <a:pt x="296" y="148"/>
                  </a:cubicBezTo>
                  <a:close/>
                  <a:moveTo>
                    <a:pt x="299" y="147"/>
                  </a:moveTo>
                  <a:cubicBezTo>
                    <a:pt x="299" y="149"/>
                    <a:pt x="300" y="148"/>
                    <a:pt x="298" y="148"/>
                  </a:cubicBezTo>
                  <a:cubicBezTo>
                    <a:pt x="298" y="148"/>
                    <a:pt x="298" y="148"/>
                    <a:pt x="299" y="147"/>
                  </a:cubicBezTo>
                  <a:close/>
                  <a:moveTo>
                    <a:pt x="327" y="254"/>
                  </a:moveTo>
                  <a:cubicBezTo>
                    <a:pt x="327" y="253"/>
                    <a:pt x="327" y="253"/>
                    <a:pt x="327" y="253"/>
                  </a:cubicBezTo>
                  <a:cubicBezTo>
                    <a:pt x="319" y="253"/>
                    <a:pt x="319" y="253"/>
                    <a:pt x="319" y="253"/>
                  </a:cubicBezTo>
                  <a:cubicBezTo>
                    <a:pt x="318" y="253"/>
                    <a:pt x="318" y="253"/>
                    <a:pt x="317" y="253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296" y="252"/>
                    <a:pt x="295" y="253"/>
                    <a:pt x="294" y="253"/>
                  </a:cubicBezTo>
                  <a:cubicBezTo>
                    <a:pt x="289" y="253"/>
                    <a:pt x="293" y="253"/>
                    <a:pt x="289" y="253"/>
                  </a:cubicBezTo>
                  <a:cubicBezTo>
                    <a:pt x="287" y="254"/>
                    <a:pt x="286" y="253"/>
                    <a:pt x="284" y="253"/>
                  </a:cubicBezTo>
                  <a:cubicBezTo>
                    <a:pt x="281" y="253"/>
                    <a:pt x="281" y="253"/>
                    <a:pt x="280" y="252"/>
                  </a:cubicBezTo>
                  <a:cubicBezTo>
                    <a:pt x="279" y="252"/>
                    <a:pt x="279" y="251"/>
                    <a:pt x="277" y="252"/>
                  </a:cubicBezTo>
                  <a:cubicBezTo>
                    <a:pt x="276" y="251"/>
                    <a:pt x="276" y="251"/>
                    <a:pt x="275" y="251"/>
                  </a:cubicBezTo>
                  <a:cubicBezTo>
                    <a:pt x="275" y="252"/>
                    <a:pt x="275" y="252"/>
                    <a:pt x="275" y="252"/>
                  </a:cubicBezTo>
                  <a:cubicBezTo>
                    <a:pt x="276" y="252"/>
                    <a:pt x="276" y="252"/>
                    <a:pt x="277" y="253"/>
                  </a:cubicBezTo>
                  <a:cubicBezTo>
                    <a:pt x="280" y="254"/>
                    <a:pt x="279" y="255"/>
                    <a:pt x="280" y="253"/>
                  </a:cubicBezTo>
                  <a:cubicBezTo>
                    <a:pt x="281" y="253"/>
                    <a:pt x="281" y="253"/>
                    <a:pt x="281" y="253"/>
                  </a:cubicBezTo>
                  <a:cubicBezTo>
                    <a:pt x="281" y="253"/>
                    <a:pt x="281" y="253"/>
                    <a:pt x="281" y="253"/>
                  </a:cubicBezTo>
                  <a:cubicBezTo>
                    <a:pt x="281" y="254"/>
                    <a:pt x="281" y="254"/>
                    <a:pt x="281" y="254"/>
                  </a:cubicBezTo>
                  <a:cubicBezTo>
                    <a:pt x="283" y="254"/>
                    <a:pt x="285" y="254"/>
                    <a:pt x="287" y="255"/>
                  </a:cubicBezTo>
                  <a:cubicBezTo>
                    <a:pt x="290" y="255"/>
                    <a:pt x="289" y="254"/>
                    <a:pt x="292" y="254"/>
                  </a:cubicBezTo>
                  <a:cubicBezTo>
                    <a:pt x="294" y="254"/>
                    <a:pt x="292" y="253"/>
                    <a:pt x="294" y="253"/>
                  </a:cubicBezTo>
                  <a:cubicBezTo>
                    <a:pt x="295" y="253"/>
                    <a:pt x="296" y="254"/>
                    <a:pt x="297" y="254"/>
                  </a:cubicBezTo>
                  <a:cubicBezTo>
                    <a:pt x="299" y="254"/>
                    <a:pt x="301" y="254"/>
                    <a:pt x="303" y="254"/>
                  </a:cubicBezTo>
                  <a:cubicBezTo>
                    <a:pt x="321" y="254"/>
                    <a:pt x="321" y="254"/>
                    <a:pt x="321" y="254"/>
                  </a:cubicBezTo>
                  <a:cubicBezTo>
                    <a:pt x="323" y="254"/>
                    <a:pt x="325" y="254"/>
                    <a:pt x="327" y="254"/>
                  </a:cubicBezTo>
                  <a:close/>
                  <a:moveTo>
                    <a:pt x="291" y="126"/>
                  </a:moveTo>
                  <a:cubicBezTo>
                    <a:pt x="291" y="122"/>
                    <a:pt x="292" y="123"/>
                    <a:pt x="291" y="120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1" y="119"/>
                    <a:pt x="292" y="113"/>
                    <a:pt x="291" y="113"/>
                  </a:cubicBezTo>
                  <a:cubicBezTo>
                    <a:pt x="290" y="113"/>
                    <a:pt x="287" y="113"/>
                    <a:pt x="287" y="113"/>
                  </a:cubicBezTo>
                  <a:cubicBezTo>
                    <a:pt x="286" y="114"/>
                    <a:pt x="286" y="113"/>
                    <a:pt x="286" y="115"/>
                  </a:cubicBezTo>
                  <a:cubicBezTo>
                    <a:pt x="287" y="119"/>
                    <a:pt x="287" y="119"/>
                    <a:pt x="287" y="119"/>
                  </a:cubicBezTo>
                  <a:cubicBezTo>
                    <a:pt x="287" y="120"/>
                    <a:pt x="287" y="121"/>
                    <a:pt x="287" y="122"/>
                  </a:cubicBezTo>
                  <a:cubicBezTo>
                    <a:pt x="287" y="123"/>
                    <a:pt x="287" y="124"/>
                    <a:pt x="287" y="124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87" y="126"/>
                    <a:pt x="287" y="126"/>
                    <a:pt x="287" y="126"/>
                  </a:cubicBezTo>
                  <a:cubicBezTo>
                    <a:pt x="287" y="126"/>
                    <a:pt x="287" y="126"/>
                    <a:pt x="287" y="126"/>
                  </a:cubicBezTo>
                  <a:cubicBezTo>
                    <a:pt x="288" y="126"/>
                    <a:pt x="290" y="126"/>
                    <a:pt x="291" y="126"/>
                  </a:cubicBezTo>
                  <a:close/>
                  <a:moveTo>
                    <a:pt x="308" y="136"/>
                  </a:moveTo>
                  <a:cubicBezTo>
                    <a:pt x="308" y="138"/>
                    <a:pt x="308" y="137"/>
                    <a:pt x="308" y="139"/>
                  </a:cubicBezTo>
                  <a:cubicBezTo>
                    <a:pt x="314" y="138"/>
                    <a:pt x="314" y="138"/>
                    <a:pt x="314" y="138"/>
                  </a:cubicBezTo>
                  <a:cubicBezTo>
                    <a:pt x="314" y="137"/>
                    <a:pt x="314" y="137"/>
                    <a:pt x="314" y="137"/>
                  </a:cubicBezTo>
                  <a:cubicBezTo>
                    <a:pt x="315" y="137"/>
                    <a:pt x="314" y="137"/>
                    <a:pt x="315" y="138"/>
                  </a:cubicBezTo>
                  <a:cubicBezTo>
                    <a:pt x="320" y="138"/>
                    <a:pt x="320" y="138"/>
                    <a:pt x="320" y="138"/>
                  </a:cubicBezTo>
                  <a:cubicBezTo>
                    <a:pt x="323" y="138"/>
                    <a:pt x="320" y="138"/>
                    <a:pt x="323" y="138"/>
                  </a:cubicBezTo>
                  <a:cubicBezTo>
                    <a:pt x="323" y="137"/>
                    <a:pt x="322" y="136"/>
                    <a:pt x="323" y="133"/>
                  </a:cubicBezTo>
                  <a:cubicBezTo>
                    <a:pt x="321" y="133"/>
                    <a:pt x="314" y="134"/>
                    <a:pt x="311" y="134"/>
                  </a:cubicBezTo>
                  <a:cubicBezTo>
                    <a:pt x="308" y="134"/>
                    <a:pt x="308" y="134"/>
                    <a:pt x="308" y="136"/>
                  </a:cubicBezTo>
                  <a:close/>
                  <a:moveTo>
                    <a:pt x="327" y="30"/>
                  </a:moveTo>
                  <a:cubicBezTo>
                    <a:pt x="327" y="27"/>
                    <a:pt x="327" y="27"/>
                    <a:pt x="327" y="27"/>
                  </a:cubicBezTo>
                  <a:cubicBezTo>
                    <a:pt x="325" y="27"/>
                    <a:pt x="325" y="27"/>
                    <a:pt x="323" y="27"/>
                  </a:cubicBezTo>
                  <a:cubicBezTo>
                    <a:pt x="321" y="27"/>
                    <a:pt x="322" y="28"/>
                    <a:pt x="320" y="28"/>
                  </a:cubicBezTo>
                  <a:cubicBezTo>
                    <a:pt x="318" y="28"/>
                    <a:pt x="319" y="27"/>
                    <a:pt x="317" y="28"/>
                  </a:cubicBezTo>
                  <a:cubicBezTo>
                    <a:pt x="312" y="29"/>
                    <a:pt x="314" y="27"/>
                    <a:pt x="311" y="28"/>
                  </a:cubicBezTo>
                  <a:cubicBezTo>
                    <a:pt x="310" y="29"/>
                    <a:pt x="311" y="29"/>
                    <a:pt x="308" y="29"/>
                  </a:cubicBezTo>
                  <a:cubicBezTo>
                    <a:pt x="305" y="28"/>
                    <a:pt x="305" y="29"/>
                    <a:pt x="303" y="30"/>
                  </a:cubicBezTo>
                  <a:cubicBezTo>
                    <a:pt x="304" y="33"/>
                    <a:pt x="304" y="33"/>
                    <a:pt x="304" y="33"/>
                  </a:cubicBezTo>
                  <a:cubicBezTo>
                    <a:pt x="306" y="33"/>
                    <a:pt x="307" y="32"/>
                    <a:pt x="307" y="30"/>
                  </a:cubicBezTo>
                  <a:cubicBezTo>
                    <a:pt x="309" y="31"/>
                    <a:pt x="309" y="31"/>
                    <a:pt x="310" y="32"/>
                  </a:cubicBezTo>
                  <a:cubicBezTo>
                    <a:pt x="313" y="32"/>
                    <a:pt x="312" y="30"/>
                    <a:pt x="314" y="29"/>
                  </a:cubicBezTo>
                  <a:cubicBezTo>
                    <a:pt x="315" y="30"/>
                    <a:pt x="315" y="31"/>
                    <a:pt x="316" y="31"/>
                  </a:cubicBezTo>
                  <a:cubicBezTo>
                    <a:pt x="319" y="31"/>
                    <a:pt x="318" y="30"/>
                    <a:pt x="320" y="29"/>
                  </a:cubicBezTo>
                  <a:cubicBezTo>
                    <a:pt x="321" y="30"/>
                    <a:pt x="322" y="32"/>
                    <a:pt x="324" y="29"/>
                  </a:cubicBezTo>
                  <a:cubicBezTo>
                    <a:pt x="326" y="29"/>
                    <a:pt x="325" y="29"/>
                    <a:pt x="327" y="30"/>
                  </a:cubicBezTo>
                  <a:close/>
                  <a:moveTo>
                    <a:pt x="302" y="51"/>
                  </a:moveTo>
                  <a:cubicBezTo>
                    <a:pt x="301" y="50"/>
                    <a:pt x="302" y="50"/>
                    <a:pt x="301" y="50"/>
                  </a:cubicBezTo>
                  <a:cubicBezTo>
                    <a:pt x="301" y="49"/>
                    <a:pt x="301" y="49"/>
                    <a:pt x="301" y="49"/>
                  </a:cubicBezTo>
                  <a:cubicBezTo>
                    <a:pt x="299" y="51"/>
                    <a:pt x="300" y="51"/>
                    <a:pt x="298" y="51"/>
                  </a:cubicBezTo>
                  <a:cubicBezTo>
                    <a:pt x="296" y="51"/>
                    <a:pt x="296" y="52"/>
                    <a:pt x="294" y="52"/>
                  </a:cubicBezTo>
                  <a:cubicBezTo>
                    <a:pt x="292" y="51"/>
                    <a:pt x="290" y="52"/>
                    <a:pt x="288" y="52"/>
                  </a:cubicBezTo>
                  <a:cubicBezTo>
                    <a:pt x="286" y="51"/>
                    <a:pt x="288" y="52"/>
                    <a:pt x="286" y="52"/>
                  </a:cubicBezTo>
                  <a:cubicBezTo>
                    <a:pt x="286" y="52"/>
                    <a:pt x="285" y="52"/>
                    <a:pt x="284" y="52"/>
                  </a:cubicBezTo>
                  <a:cubicBezTo>
                    <a:pt x="283" y="52"/>
                    <a:pt x="285" y="52"/>
                    <a:pt x="281" y="53"/>
                  </a:cubicBezTo>
                  <a:cubicBezTo>
                    <a:pt x="280" y="53"/>
                    <a:pt x="280" y="52"/>
                    <a:pt x="279" y="52"/>
                  </a:cubicBezTo>
                  <a:cubicBezTo>
                    <a:pt x="277" y="52"/>
                    <a:pt x="274" y="52"/>
                    <a:pt x="273" y="53"/>
                  </a:cubicBezTo>
                  <a:cubicBezTo>
                    <a:pt x="272" y="53"/>
                    <a:pt x="273" y="53"/>
                    <a:pt x="272" y="54"/>
                  </a:cubicBezTo>
                  <a:cubicBezTo>
                    <a:pt x="273" y="54"/>
                    <a:pt x="271" y="54"/>
                    <a:pt x="273" y="54"/>
                  </a:cubicBezTo>
                  <a:cubicBezTo>
                    <a:pt x="276" y="54"/>
                    <a:pt x="272" y="54"/>
                    <a:pt x="276" y="54"/>
                  </a:cubicBezTo>
                  <a:cubicBezTo>
                    <a:pt x="277" y="54"/>
                    <a:pt x="276" y="54"/>
                    <a:pt x="277" y="54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3"/>
                    <a:pt x="284" y="53"/>
                    <a:pt x="286" y="53"/>
                  </a:cubicBezTo>
                  <a:cubicBezTo>
                    <a:pt x="287" y="54"/>
                    <a:pt x="286" y="53"/>
                    <a:pt x="287" y="54"/>
                  </a:cubicBezTo>
                  <a:cubicBezTo>
                    <a:pt x="287" y="55"/>
                    <a:pt x="286" y="54"/>
                    <a:pt x="287" y="55"/>
                  </a:cubicBezTo>
                  <a:cubicBezTo>
                    <a:pt x="287" y="55"/>
                    <a:pt x="288" y="55"/>
                    <a:pt x="287" y="53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91" y="53"/>
                    <a:pt x="289" y="54"/>
                    <a:pt x="291" y="54"/>
                  </a:cubicBezTo>
                  <a:cubicBezTo>
                    <a:pt x="292" y="53"/>
                    <a:pt x="291" y="53"/>
                    <a:pt x="292" y="52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5" y="52"/>
                    <a:pt x="295" y="52"/>
                    <a:pt x="295" y="52"/>
                  </a:cubicBezTo>
                  <a:cubicBezTo>
                    <a:pt x="297" y="53"/>
                    <a:pt x="297" y="53"/>
                    <a:pt x="297" y="53"/>
                  </a:cubicBezTo>
                  <a:cubicBezTo>
                    <a:pt x="298" y="51"/>
                    <a:pt x="298" y="52"/>
                    <a:pt x="299" y="52"/>
                  </a:cubicBezTo>
                  <a:cubicBezTo>
                    <a:pt x="301" y="52"/>
                    <a:pt x="301" y="52"/>
                    <a:pt x="303" y="52"/>
                  </a:cubicBezTo>
                  <a:cubicBezTo>
                    <a:pt x="304" y="52"/>
                    <a:pt x="305" y="52"/>
                    <a:pt x="306" y="52"/>
                  </a:cubicBezTo>
                  <a:cubicBezTo>
                    <a:pt x="309" y="51"/>
                    <a:pt x="308" y="50"/>
                    <a:pt x="310" y="52"/>
                  </a:cubicBezTo>
                  <a:cubicBezTo>
                    <a:pt x="311" y="50"/>
                    <a:pt x="310" y="52"/>
                    <a:pt x="312" y="51"/>
                  </a:cubicBezTo>
                  <a:cubicBezTo>
                    <a:pt x="313" y="52"/>
                    <a:pt x="313" y="52"/>
                    <a:pt x="313" y="52"/>
                  </a:cubicBezTo>
                  <a:cubicBezTo>
                    <a:pt x="314" y="50"/>
                    <a:pt x="312" y="52"/>
                    <a:pt x="313" y="51"/>
                  </a:cubicBezTo>
                  <a:cubicBezTo>
                    <a:pt x="314" y="51"/>
                    <a:pt x="314" y="51"/>
                    <a:pt x="315" y="52"/>
                  </a:cubicBezTo>
                  <a:cubicBezTo>
                    <a:pt x="315" y="52"/>
                    <a:pt x="315" y="53"/>
                    <a:pt x="315" y="52"/>
                  </a:cubicBezTo>
                  <a:cubicBezTo>
                    <a:pt x="315" y="52"/>
                    <a:pt x="315" y="51"/>
                    <a:pt x="315" y="51"/>
                  </a:cubicBezTo>
                  <a:cubicBezTo>
                    <a:pt x="315" y="51"/>
                    <a:pt x="315" y="51"/>
                    <a:pt x="315" y="51"/>
                  </a:cubicBezTo>
                  <a:cubicBezTo>
                    <a:pt x="315" y="51"/>
                    <a:pt x="315" y="51"/>
                    <a:pt x="315" y="51"/>
                  </a:cubicBezTo>
                  <a:cubicBezTo>
                    <a:pt x="317" y="50"/>
                    <a:pt x="319" y="50"/>
                    <a:pt x="320" y="50"/>
                  </a:cubicBezTo>
                  <a:cubicBezTo>
                    <a:pt x="320" y="49"/>
                    <a:pt x="320" y="48"/>
                    <a:pt x="317" y="49"/>
                  </a:cubicBezTo>
                  <a:cubicBezTo>
                    <a:pt x="315" y="49"/>
                    <a:pt x="313" y="49"/>
                    <a:pt x="312" y="50"/>
                  </a:cubicBezTo>
                  <a:cubicBezTo>
                    <a:pt x="311" y="49"/>
                    <a:pt x="311" y="49"/>
                    <a:pt x="310" y="48"/>
                  </a:cubicBezTo>
                  <a:cubicBezTo>
                    <a:pt x="306" y="51"/>
                    <a:pt x="308" y="49"/>
                    <a:pt x="302" y="51"/>
                  </a:cubicBezTo>
                  <a:close/>
                  <a:moveTo>
                    <a:pt x="252" y="59"/>
                  </a:moveTo>
                  <a:cubicBezTo>
                    <a:pt x="248" y="60"/>
                    <a:pt x="248" y="59"/>
                    <a:pt x="247" y="60"/>
                  </a:cubicBezTo>
                  <a:cubicBezTo>
                    <a:pt x="247" y="61"/>
                    <a:pt x="247" y="62"/>
                    <a:pt x="248" y="62"/>
                  </a:cubicBezTo>
                  <a:cubicBezTo>
                    <a:pt x="249" y="63"/>
                    <a:pt x="249" y="63"/>
                    <a:pt x="250" y="63"/>
                  </a:cubicBezTo>
                  <a:cubicBezTo>
                    <a:pt x="251" y="67"/>
                    <a:pt x="251" y="67"/>
                    <a:pt x="251" y="67"/>
                  </a:cubicBezTo>
                  <a:cubicBezTo>
                    <a:pt x="252" y="67"/>
                    <a:pt x="252" y="67"/>
                    <a:pt x="253" y="67"/>
                  </a:cubicBezTo>
                  <a:cubicBezTo>
                    <a:pt x="257" y="67"/>
                    <a:pt x="254" y="66"/>
                    <a:pt x="255" y="64"/>
                  </a:cubicBezTo>
                  <a:cubicBezTo>
                    <a:pt x="255" y="61"/>
                    <a:pt x="255" y="61"/>
                    <a:pt x="255" y="61"/>
                  </a:cubicBezTo>
                  <a:cubicBezTo>
                    <a:pt x="256" y="61"/>
                    <a:pt x="256" y="61"/>
                    <a:pt x="256" y="61"/>
                  </a:cubicBezTo>
                  <a:cubicBezTo>
                    <a:pt x="256" y="63"/>
                    <a:pt x="256" y="63"/>
                    <a:pt x="256" y="67"/>
                  </a:cubicBezTo>
                  <a:cubicBezTo>
                    <a:pt x="260" y="67"/>
                    <a:pt x="260" y="67"/>
                    <a:pt x="260" y="67"/>
                  </a:cubicBezTo>
                  <a:cubicBezTo>
                    <a:pt x="260" y="66"/>
                    <a:pt x="260" y="61"/>
                    <a:pt x="260" y="61"/>
                  </a:cubicBezTo>
                  <a:cubicBezTo>
                    <a:pt x="261" y="60"/>
                    <a:pt x="261" y="61"/>
                    <a:pt x="261" y="59"/>
                  </a:cubicBezTo>
                  <a:cubicBezTo>
                    <a:pt x="257" y="58"/>
                    <a:pt x="260" y="59"/>
                    <a:pt x="254" y="59"/>
                  </a:cubicBezTo>
                  <a:cubicBezTo>
                    <a:pt x="254" y="59"/>
                    <a:pt x="253" y="59"/>
                    <a:pt x="252" y="59"/>
                  </a:cubicBezTo>
                  <a:close/>
                  <a:moveTo>
                    <a:pt x="277" y="57"/>
                  </a:moveTo>
                  <a:cubicBezTo>
                    <a:pt x="276" y="57"/>
                    <a:pt x="276" y="57"/>
                    <a:pt x="276" y="57"/>
                  </a:cubicBezTo>
                  <a:cubicBezTo>
                    <a:pt x="275" y="58"/>
                    <a:pt x="275" y="59"/>
                    <a:pt x="276" y="59"/>
                  </a:cubicBezTo>
                  <a:cubicBezTo>
                    <a:pt x="278" y="61"/>
                    <a:pt x="276" y="60"/>
                    <a:pt x="277" y="61"/>
                  </a:cubicBezTo>
                  <a:cubicBezTo>
                    <a:pt x="278" y="60"/>
                    <a:pt x="278" y="60"/>
                    <a:pt x="279" y="60"/>
                  </a:cubicBezTo>
                  <a:cubicBezTo>
                    <a:pt x="278" y="62"/>
                    <a:pt x="279" y="63"/>
                    <a:pt x="279" y="65"/>
                  </a:cubicBezTo>
                  <a:cubicBezTo>
                    <a:pt x="282" y="65"/>
                    <a:pt x="280" y="64"/>
                    <a:pt x="282" y="65"/>
                  </a:cubicBezTo>
                  <a:cubicBezTo>
                    <a:pt x="285" y="65"/>
                    <a:pt x="283" y="62"/>
                    <a:pt x="283" y="62"/>
                  </a:cubicBezTo>
                  <a:cubicBezTo>
                    <a:pt x="283" y="62"/>
                    <a:pt x="282" y="62"/>
                    <a:pt x="281" y="62"/>
                  </a:cubicBezTo>
                  <a:cubicBezTo>
                    <a:pt x="284" y="61"/>
                    <a:pt x="284" y="61"/>
                    <a:pt x="284" y="61"/>
                  </a:cubicBezTo>
                  <a:cubicBezTo>
                    <a:pt x="285" y="65"/>
                    <a:pt x="284" y="65"/>
                    <a:pt x="289" y="64"/>
                  </a:cubicBezTo>
                  <a:cubicBezTo>
                    <a:pt x="289" y="57"/>
                    <a:pt x="289" y="60"/>
                    <a:pt x="290" y="58"/>
                  </a:cubicBezTo>
                  <a:cubicBezTo>
                    <a:pt x="291" y="57"/>
                    <a:pt x="291" y="57"/>
                    <a:pt x="291" y="56"/>
                  </a:cubicBezTo>
                  <a:cubicBezTo>
                    <a:pt x="289" y="56"/>
                    <a:pt x="288" y="56"/>
                    <a:pt x="287" y="56"/>
                  </a:cubicBezTo>
                  <a:cubicBezTo>
                    <a:pt x="285" y="57"/>
                    <a:pt x="286" y="56"/>
                    <a:pt x="284" y="57"/>
                  </a:cubicBezTo>
                  <a:cubicBezTo>
                    <a:pt x="282" y="57"/>
                    <a:pt x="280" y="57"/>
                    <a:pt x="277" y="57"/>
                  </a:cubicBezTo>
                  <a:close/>
                  <a:moveTo>
                    <a:pt x="313" y="57"/>
                  </a:moveTo>
                  <a:cubicBezTo>
                    <a:pt x="314" y="56"/>
                    <a:pt x="316" y="56"/>
                    <a:pt x="317" y="56"/>
                  </a:cubicBezTo>
                  <a:cubicBezTo>
                    <a:pt x="317" y="57"/>
                    <a:pt x="316" y="56"/>
                    <a:pt x="315" y="57"/>
                  </a:cubicBezTo>
                  <a:cubicBezTo>
                    <a:pt x="314" y="57"/>
                    <a:pt x="314" y="58"/>
                    <a:pt x="313" y="57"/>
                  </a:cubicBezTo>
                  <a:close/>
                  <a:moveTo>
                    <a:pt x="305" y="56"/>
                  </a:moveTo>
                  <a:cubicBezTo>
                    <a:pt x="305" y="57"/>
                    <a:pt x="306" y="57"/>
                    <a:pt x="307" y="58"/>
                  </a:cubicBezTo>
                  <a:cubicBezTo>
                    <a:pt x="308" y="57"/>
                    <a:pt x="308" y="57"/>
                    <a:pt x="308" y="57"/>
                  </a:cubicBezTo>
                  <a:cubicBezTo>
                    <a:pt x="309" y="64"/>
                    <a:pt x="309" y="63"/>
                    <a:pt x="310" y="62"/>
                  </a:cubicBezTo>
                  <a:cubicBezTo>
                    <a:pt x="313" y="62"/>
                    <a:pt x="316" y="62"/>
                    <a:pt x="312" y="59"/>
                  </a:cubicBezTo>
                  <a:cubicBezTo>
                    <a:pt x="314" y="59"/>
                    <a:pt x="313" y="59"/>
                    <a:pt x="314" y="58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9" y="62"/>
                    <a:pt x="319" y="62"/>
                    <a:pt x="319" y="60"/>
                  </a:cubicBezTo>
                  <a:cubicBezTo>
                    <a:pt x="319" y="58"/>
                    <a:pt x="320" y="58"/>
                    <a:pt x="319" y="56"/>
                  </a:cubicBezTo>
                  <a:cubicBezTo>
                    <a:pt x="320" y="56"/>
                    <a:pt x="320" y="55"/>
                    <a:pt x="321" y="54"/>
                  </a:cubicBezTo>
                  <a:cubicBezTo>
                    <a:pt x="321" y="55"/>
                    <a:pt x="321" y="55"/>
                    <a:pt x="322" y="55"/>
                  </a:cubicBezTo>
                  <a:cubicBezTo>
                    <a:pt x="322" y="54"/>
                    <a:pt x="322" y="55"/>
                    <a:pt x="321" y="53"/>
                  </a:cubicBezTo>
                  <a:cubicBezTo>
                    <a:pt x="318" y="53"/>
                    <a:pt x="315" y="54"/>
                    <a:pt x="313" y="54"/>
                  </a:cubicBezTo>
                  <a:cubicBezTo>
                    <a:pt x="311" y="55"/>
                    <a:pt x="310" y="54"/>
                    <a:pt x="308" y="55"/>
                  </a:cubicBezTo>
                  <a:cubicBezTo>
                    <a:pt x="306" y="55"/>
                    <a:pt x="306" y="54"/>
                    <a:pt x="305" y="56"/>
                  </a:cubicBezTo>
                  <a:close/>
                  <a:moveTo>
                    <a:pt x="261" y="54"/>
                  </a:moveTo>
                  <a:cubicBezTo>
                    <a:pt x="260" y="54"/>
                    <a:pt x="261" y="54"/>
                    <a:pt x="259" y="54"/>
                  </a:cubicBezTo>
                  <a:cubicBezTo>
                    <a:pt x="257" y="55"/>
                    <a:pt x="260" y="54"/>
                    <a:pt x="257" y="54"/>
                  </a:cubicBezTo>
                  <a:cubicBezTo>
                    <a:pt x="256" y="55"/>
                    <a:pt x="257" y="55"/>
                    <a:pt x="255" y="55"/>
                  </a:cubicBezTo>
                  <a:cubicBezTo>
                    <a:pt x="250" y="55"/>
                    <a:pt x="255" y="55"/>
                    <a:pt x="249" y="55"/>
                  </a:cubicBezTo>
                  <a:cubicBezTo>
                    <a:pt x="247" y="55"/>
                    <a:pt x="247" y="55"/>
                    <a:pt x="247" y="55"/>
                  </a:cubicBezTo>
                  <a:cubicBezTo>
                    <a:pt x="246" y="55"/>
                    <a:pt x="246" y="55"/>
                    <a:pt x="246" y="56"/>
                  </a:cubicBezTo>
                  <a:cubicBezTo>
                    <a:pt x="248" y="57"/>
                    <a:pt x="247" y="57"/>
                    <a:pt x="248" y="57"/>
                  </a:cubicBezTo>
                  <a:cubicBezTo>
                    <a:pt x="249" y="56"/>
                    <a:pt x="247" y="56"/>
                    <a:pt x="250" y="57"/>
                  </a:cubicBezTo>
                  <a:cubicBezTo>
                    <a:pt x="252" y="56"/>
                    <a:pt x="252" y="56"/>
                    <a:pt x="252" y="56"/>
                  </a:cubicBezTo>
                  <a:cubicBezTo>
                    <a:pt x="253" y="56"/>
                    <a:pt x="253" y="56"/>
                    <a:pt x="255" y="56"/>
                  </a:cubicBezTo>
                  <a:cubicBezTo>
                    <a:pt x="258" y="55"/>
                    <a:pt x="257" y="56"/>
                    <a:pt x="259" y="56"/>
                  </a:cubicBezTo>
                  <a:cubicBezTo>
                    <a:pt x="261" y="55"/>
                    <a:pt x="261" y="55"/>
                    <a:pt x="262" y="55"/>
                  </a:cubicBezTo>
                  <a:cubicBezTo>
                    <a:pt x="264" y="55"/>
                    <a:pt x="263" y="55"/>
                    <a:pt x="265" y="55"/>
                  </a:cubicBezTo>
                  <a:cubicBezTo>
                    <a:pt x="265" y="56"/>
                    <a:pt x="265" y="56"/>
                    <a:pt x="266" y="56"/>
                  </a:cubicBezTo>
                  <a:cubicBezTo>
                    <a:pt x="266" y="57"/>
                    <a:pt x="266" y="57"/>
                    <a:pt x="265" y="57"/>
                  </a:cubicBezTo>
                  <a:cubicBezTo>
                    <a:pt x="265" y="60"/>
                    <a:pt x="264" y="59"/>
                    <a:pt x="264" y="61"/>
                  </a:cubicBezTo>
                  <a:cubicBezTo>
                    <a:pt x="265" y="61"/>
                    <a:pt x="264" y="61"/>
                    <a:pt x="265" y="61"/>
                  </a:cubicBezTo>
                  <a:cubicBezTo>
                    <a:pt x="265" y="60"/>
                    <a:pt x="265" y="60"/>
                    <a:pt x="265" y="60"/>
                  </a:cubicBezTo>
                  <a:cubicBezTo>
                    <a:pt x="265" y="60"/>
                    <a:pt x="265" y="60"/>
                    <a:pt x="265" y="60"/>
                  </a:cubicBezTo>
                  <a:cubicBezTo>
                    <a:pt x="265" y="62"/>
                    <a:pt x="266" y="61"/>
                    <a:pt x="266" y="64"/>
                  </a:cubicBezTo>
                  <a:cubicBezTo>
                    <a:pt x="265" y="68"/>
                    <a:pt x="268" y="67"/>
                    <a:pt x="264" y="69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1"/>
                    <a:pt x="266" y="74"/>
                  </a:cubicBezTo>
                  <a:cubicBezTo>
                    <a:pt x="266" y="79"/>
                    <a:pt x="266" y="79"/>
                    <a:pt x="266" y="79"/>
                  </a:cubicBezTo>
                  <a:cubicBezTo>
                    <a:pt x="265" y="80"/>
                    <a:pt x="265" y="80"/>
                    <a:pt x="265" y="80"/>
                  </a:cubicBezTo>
                  <a:cubicBezTo>
                    <a:pt x="265" y="81"/>
                    <a:pt x="266" y="81"/>
                    <a:pt x="266" y="82"/>
                  </a:cubicBezTo>
                  <a:cubicBezTo>
                    <a:pt x="266" y="83"/>
                    <a:pt x="265" y="88"/>
                    <a:pt x="266" y="89"/>
                  </a:cubicBezTo>
                  <a:cubicBezTo>
                    <a:pt x="267" y="90"/>
                    <a:pt x="266" y="89"/>
                    <a:pt x="267" y="90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5" y="91"/>
                    <a:pt x="266" y="91"/>
                    <a:pt x="265" y="91"/>
                  </a:cubicBezTo>
                  <a:cubicBezTo>
                    <a:pt x="264" y="90"/>
                    <a:pt x="265" y="90"/>
                    <a:pt x="264" y="90"/>
                  </a:cubicBezTo>
                  <a:cubicBezTo>
                    <a:pt x="263" y="90"/>
                    <a:pt x="263" y="90"/>
                    <a:pt x="263" y="91"/>
                  </a:cubicBezTo>
                  <a:cubicBezTo>
                    <a:pt x="261" y="90"/>
                    <a:pt x="262" y="90"/>
                    <a:pt x="261" y="91"/>
                  </a:cubicBezTo>
                  <a:cubicBezTo>
                    <a:pt x="261" y="91"/>
                    <a:pt x="261" y="92"/>
                    <a:pt x="262" y="91"/>
                  </a:cubicBezTo>
                  <a:cubicBezTo>
                    <a:pt x="264" y="91"/>
                    <a:pt x="263" y="91"/>
                    <a:pt x="265" y="92"/>
                  </a:cubicBezTo>
                  <a:cubicBezTo>
                    <a:pt x="267" y="93"/>
                    <a:pt x="266" y="91"/>
                    <a:pt x="267" y="93"/>
                  </a:cubicBezTo>
                  <a:cubicBezTo>
                    <a:pt x="268" y="94"/>
                    <a:pt x="267" y="94"/>
                    <a:pt x="268" y="94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7" y="86"/>
                    <a:pt x="268" y="85"/>
                    <a:pt x="267" y="82"/>
                  </a:cubicBezTo>
                  <a:cubicBezTo>
                    <a:pt x="267" y="81"/>
                    <a:pt x="267" y="81"/>
                    <a:pt x="267" y="80"/>
                  </a:cubicBezTo>
                  <a:cubicBezTo>
                    <a:pt x="267" y="78"/>
                    <a:pt x="268" y="79"/>
                    <a:pt x="267" y="77"/>
                  </a:cubicBezTo>
                  <a:cubicBezTo>
                    <a:pt x="267" y="73"/>
                    <a:pt x="267" y="74"/>
                    <a:pt x="267" y="69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264" y="54"/>
                    <a:pt x="264" y="54"/>
                    <a:pt x="262" y="53"/>
                  </a:cubicBezTo>
                  <a:cubicBezTo>
                    <a:pt x="261" y="54"/>
                    <a:pt x="261" y="54"/>
                    <a:pt x="261" y="54"/>
                  </a:cubicBezTo>
                  <a:close/>
                  <a:moveTo>
                    <a:pt x="251" y="83"/>
                  </a:moveTo>
                  <a:cubicBezTo>
                    <a:pt x="252" y="82"/>
                    <a:pt x="255" y="82"/>
                    <a:pt x="258" y="82"/>
                  </a:cubicBezTo>
                  <a:cubicBezTo>
                    <a:pt x="257" y="84"/>
                    <a:pt x="258" y="83"/>
                    <a:pt x="255" y="83"/>
                  </a:cubicBezTo>
                  <a:cubicBezTo>
                    <a:pt x="253" y="84"/>
                    <a:pt x="255" y="83"/>
                    <a:pt x="253" y="83"/>
                  </a:cubicBezTo>
                  <a:cubicBezTo>
                    <a:pt x="252" y="83"/>
                    <a:pt x="253" y="84"/>
                    <a:pt x="251" y="83"/>
                  </a:cubicBezTo>
                  <a:close/>
                  <a:moveTo>
                    <a:pt x="251" y="76"/>
                  </a:moveTo>
                  <a:cubicBezTo>
                    <a:pt x="251" y="80"/>
                    <a:pt x="251" y="80"/>
                    <a:pt x="251" y="80"/>
                  </a:cubicBezTo>
                  <a:cubicBezTo>
                    <a:pt x="247" y="80"/>
                    <a:pt x="246" y="79"/>
                    <a:pt x="245" y="83"/>
                  </a:cubicBezTo>
                  <a:cubicBezTo>
                    <a:pt x="246" y="83"/>
                    <a:pt x="248" y="85"/>
                    <a:pt x="249" y="86"/>
                  </a:cubicBezTo>
                  <a:cubicBezTo>
                    <a:pt x="251" y="85"/>
                    <a:pt x="250" y="85"/>
                    <a:pt x="252" y="84"/>
                  </a:cubicBezTo>
                  <a:cubicBezTo>
                    <a:pt x="254" y="85"/>
                    <a:pt x="254" y="85"/>
                    <a:pt x="256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2"/>
                    <a:pt x="262" y="85"/>
                    <a:pt x="259" y="82"/>
                  </a:cubicBezTo>
                  <a:cubicBezTo>
                    <a:pt x="261" y="82"/>
                    <a:pt x="264" y="84"/>
                    <a:pt x="265" y="80"/>
                  </a:cubicBezTo>
                  <a:cubicBezTo>
                    <a:pt x="263" y="78"/>
                    <a:pt x="262" y="80"/>
                    <a:pt x="259" y="80"/>
                  </a:cubicBezTo>
                  <a:cubicBezTo>
                    <a:pt x="257" y="80"/>
                    <a:pt x="254" y="80"/>
                    <a:pt x="253" y="80"/>
                  </a:cubicBezTo>
                  <a:cubicBezTo>
                    <a:pt x="253" y="80"/>
                    <a:pt x="253" y="79"/>
                    <a:pt x="254" y="79"/>
                  </a:cubicBezTo>
                  <a:cubicBezTo>
                    <a:pt x="255" y="79"/>
                    <a:pt x="255" y="79"/>
                    <a:pt x="255" y="79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2" y="75"/>
                    <a:pt x="252" y="74"/>
                  </a:cubicBezTo>
                  <a:cubicBezTo>
                    <a:pt x="252" y="74"/>
                    <a:pt x="253" y="73"/>
                    <a:pt x="253" y="73"/>
                  </a:cubicBezTo>
                  <a:cubicBezTo>
                    <a:pt x="255" y="74"/>
                    <a:pt x="255" y="74"/>
                    <a:pt x="254" y="69"/>
                  </a:cubicBezTo>
                  <a:cubicBezTo>
                    <a:pt x="249" y="68"/>
                    <a:pt x="251" y="70"/>
                    <a:pt x="251" y="73"/>
                  </a:cubicBezTo>
                  <a:cubicBezTo>
                    <a:pt x="251" y="75"/>
                    <a:pt x="251" y="75"/>
                    <a:pt x="251" y="76"/>
                  </a:cubicBezTo>
                  <a:close/>
                  <a:moveTo>
                    <a:pt x="298" y="183"/>
                  </a:move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8" y="184"/>
                    <a:pt x="297" y="183"/>
                  </a:cubicBezTo>
                  <a:cubicBezTo>
                    <a:pt x="296" y="183"/>
                    <a:pt x="296" y="183"/>
                    <a:pt x="296" y="182"/>
                  </a:cubicBezTo>
                  <a:cubicBezTo>
                    <a:pt x="296" y="180"/>
                    <a:pt x="298" y="181"/>
                    <a:pt x="300" y="181"/>
                  </a:cubicBezTo>
                  <a:cubicBezTo>
                    <a:pt x="307" y="180"/>
                    <a:pt x="307" y="181"/>
                    <a:pt x="308" y="183"/>
                  </a:cubicBezTo>
                  <a:cubicBezTo>
                    <a:pt x="303" y="183"/>
                    <a:pt x="303" y="183"/>
                    <a:pt x="303" y="183"/>
                  </a:cubicBezTo>
                  <a:cubicBezTo>
                    <a:pt x="301" y="183"/>
                    <a:pt x="302" y="183"/>
                    <a:pt x="300" y="183"/>
                  </a:cubicBezTo>
                  <a:cubicBezTo>
                    <a:pt x="299" y="183"/>
                    <a:pt x="300" y="183"/>
                    <a:pt x="298" y="183"/>
                  </a:cubicBezTo>
                  <a:close/>
                  <a:moveTo>
                    <a:pt x="303" y="177"/>
                  </a:moveTo>
                  <a:cubicBezTo>
                    <a:pt x="305" y="177"/>
                    <a:pt x="304" y="176"/>
                    <a:pt x="305" y="177"/>
                  </a:cubicBezTo>
                  <a:cubicBezTo>
                    <a:pt x="306" y="177"/>
                    <a:pt x="306" y="177"/>
                    <a:pt x="308" y="177"/>
                  </a:cubicBezTo>
                  <a:cubicBezTo>
                    <a:pt x="308" y="178"/>
                    <a:pt x="307" y="179"/>
                    <a:pt x="307" y="179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76"/>
                    <a:pt x="297" y="177"/>
                    <a:pt x="303" y="177"/>
                  </a:cubicBezTo>
                  <a:close/>
                  <a:moveTo>
                    <a:pt x="296" y="173"/>
                  </a:moveTo>
                  <a:cubicBezTo>
                    <a:pt x="296" y="173"/>
                    <a:pt x="296" y="173"/>
                    <a:pt x="297" y="173"/>
                  </a:cubicBezTo>
                  <a:cubicBezTo>
                    <a:pt x="298" y="173"/>
                    <a:pt x="306" y="173"/>
                    <a:pt x="308" y="173"/>
                  </a:cubicBezTo>
                  <a:cubicBezTo>
                    <a:pt x="306" y="175"/>
                    <a:pt x="308" y="174"/>
                    <a:pt x="306" y="175"/>
                  </a:cubicBezTo>
                  <a:cubicBezTo>
                    <a:pt x="305" y="176"/>
                    <a:pt x="298" y="175"/>
                    <a:pt x="297" y="176"/>
                  </a:cubicBezTo>
                  <a:cubicBezTo>
                    <a:pt x="297" y="174"/>
                    <a:pt x="296" y="175"/>
                    <a:pt x="296" y="173"/>
                  </a:cubicBezTo>
                  <a:close/>
                  <a:moveTo>
                    <a:pt x="305" y="172"/>
                  </a:moveTo>
                  <a:cubicBezTo>
                    <a:pt x="296" y="172"/>
                    <a:pt x="296" y="172"/>
                    <a:pt x="296" y="172"/>
                  </a:cubicBezTo>
                  <a:cubicBezTo>
                    <a:pt x="293" y="172"/>
                    <a:pt x="295" y="174"/>
                    <a:pt x="295" y="175"/>
                  </a:cubicBezTo>
                  <a:cubicBezTo>
                    <a:pt x="296" y="175"/>
                    <a:pt x="296" y="175"/>
                    <a:pt x="296" y="175"/>
                  </a:cubicBezTo>
                  <a:cubicBezTo>
                    <a:pt x="294" y="177"/>
                    <a:pt x="298" y="174"/>
                    <a:pt x="296" y="175"/>
                  </a:cubicBezTo>
                  <a:cubicBezTo>
                    <a:pt x="295" y="176"/>
                    <a:pt x="295" y="176"/>
                    <a:pt x="295" y="176"/>
                  </a:cubicBezTo>
                  <a:cubicBezTo>
                    <a:pt x="295" y="179"/>
                    <a:pt x="295" y="185"/>
                    <a:pt x="295" y="188"/>
                  </a:cubicBezTo>
                  <a:cubicBezTo>
                    <a:pt x="297" y="188"/>
                    <a:pt x="299" y="188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90"/>
                    <a:pt x="301" y="189"/>
                  </a:cubicBezTo>
                  <a:cubicBezTo>
                    <a:pt x="302" y="189"/>
                    <a:pt x="302" y="188"/>
                    <a:pt x="302" y="187"/>
                  </a:cubicBezTo>
                  <a:cubicBezTo>
                    <a:pt x="300" y="187"/>
                    <a:pt x="301" y="188"/>
                    <a:pt x="299" y="187"/>
                  </a:cubicBezTo>
                  <a:cubicBezTo>
                    <a:pt x="298" y="187"/>
                    <a:pt x="298" y="187"/>
                    <a:pt x="297" y="187"/>
                  </a:cubicBezTo>
                  <a:cubicBezTo>
                    <a:pt x="296" y="187"/>
                    <a:pt x="296" y="186"/>
                    <a:pt x="296" y="185"/>
                  </a:cubicBezTo>
                  <a:cubicBezTo>
                    <a:pt x="296" y="185"/>
                    <a:pt x="296" y="185"/>
                    <a:pt x="296" y="185"/>
                  </a:cubicBezTo>
                  <a:cubicBezTo>
                    <a:pt x="296" y="185"/>
                    <a:pt x="297" y="184"/>
                    <a:pt x="298" y="184"/>
                  </a:cubicBezTo>
                  <a:cubicBezTo>
                    <a:pt x="299" y="184"/>
                    <a:pt x="298" y="184"/>
                    <a:pt x="299" y="185"/>
                  </a:cubicBezTo>
                  <a:cubicBezTo>
                    <a:pt x="301" y="185"/>
                    <a:pt x="299" y="185"/>
                    <a:pt x="301" y="185"/>
                  </a:cubicBezTo>
                  <a:cubicBezTo>
                    <a:pt x="303" y="184"/>
                    <a:pt x="306" y="185"/>
                    <a:pt x="308" y="184"/>
                  </a:cubicBezTo>
                  <a:cubicBezTo>
                    <a:pt x="306" y="188"/>
                    <a:pt x="308" y="187"/>
                    <a:pt x="303" y="187"/>
                  </a:cubicBezTo>
                  <a:cubicBezTo>
                    <a:pt x="303" y="188"/>
                    <a:pt x="302" y="188"/>
                    <a:pt x="303" y="188"/>
                  </a:cubicBezTo>
                  <a:cubicBezTo>
                    <a:pt x="304" y="189"/>
                    <a:pt x="305" y="189"/>
                    <a:pt x="306" y="189"/>
                  </a:cubicBezTo>
                  <a:cubicBezTo>
                    <a:pt x="308" y="189"/>
                    <a:pt x="308" y="189"/>
                    <a:pt x="309" y="188"/>
                  </a:cubicBezTo>
                  <a:cubicBezTo>
                    <a:pt x="309" y="187"/>
                    <a:pt x="308" y="186"/>
                    <a:pt x="308" y="186"/>
                  </a:cubicBezTo>
                  <a:cubicBezTo>
                    <a:pt x="310" y="183"/>
                    <a:pt x="309" y="184"/>
                    <a:pt x="309" y="176"/>
                  </a:cubicBezTo>
                  <a:cubicBezTo>
                    <a:pt x="309" y="175"/>
                    <a:pt x="308" y="174"/>
                    <a:pt x="308" y="173"/>
                  </a:cubicBezTo>
                  <a:cubicBezTo>
                    <a:pt x="308" y="172"/>
                    <a:pt x="309" y="172"/>
                    <a:pt x="309" y="171"/>
                  </a:cubicBezTo>
                  <a:cubicBezTo>
                    <a:pt x="307" y="171"/>
                    <a:pt x="307" y="172"/>
                    <a:pt x="305" y="172"/>
                  </a:cubicBezTo>
                  <a:close/>
                  <a:moveTo>
                    <a:pt x="277" y="83"/>
                  </a:moveTo>
                  <a:cubicBezTo>
                    <a:pt x="277" y="82"/>
                    <a:pt x="277" y="82"/>
                    <a:pt x="277" y="81"/>
                  </a:cubicBezTo>
                  <a:cubicBezTo>
                    <a:pt x="279" y="82"/>
                    <a:pt x="278" y="81"/>
                    <a:pt x="278" y="82"/>
                  </a:cubicBezTo>
                  <a:cubicBezTo>
                    <a:pt x="277" y="82"/>
                    <a:pt x="278" y="82"/>
                    <a:pt x="277" y="83"/>
                  </a:cubicBezTo>
                  <a:close/>
                  <a:moveTo>
                    <a:pt x="280" y="81"/>
                  </a:moveTo>
                  <a:cubicBezTo>
                    <a:pt x="281" y="80"/>
                    <a:pt x="284" y="80"/>
                    <a:pt x="286" y="80"/>
                  </a:cubicBezTo>
                  <a:cubicBezTo>
                    <a:pt x="286" y="81"/>
                    <a:pt x="286" y="81"/>
                    <a:pt x="285" y="81"/>
                  </a:cubicBezTo>
                  <a:cubicBezTo>
                    <a:pt x="284" y="81"/>
                    <a:pt x="283" y="81"/>
                    <a:pt x="283" y="81"/>
                  </a:cubicBezTo>
                  <a:cubicBezTo>
                    <a:pt x="281" y="81"/>
                    <a:pt x="281" y="82"/>
                    <a:pt x="280" y="81"/>
                  </a:cubicBezTo>
                  <a:close/>
                  <a:moveTo>
                    <a:pt x="281" y="72"/>
                  </a:moveTo>
                  <a:cubicBezTo>
                    <a:pt x="282" y="71"/>
                    <a:pt x="282" y="71"/>
                    <a:pt x="283" y="72"/>
                  </a:cubicBezTo>
                  <a:cubicBezTo>
                    <a:pt x="281" y="72"/>
                    <a:pt x="281" y="72"/>
                    <a:pt x="281" y="72"/>
                  </a:cubicBezTo>
                  <a:close/>
                  <a:moveTo>
                    <a:pt x="284" y="77"/>
                  </a:moveTo>
                  <a:cubicBezTo>
                    <a:pt x="284" y="75"/>
                    <a:pt x="283" y="73"/>
                    <a:pt x="283" y="71"/>
                  </a:cubicBezTo>
                  <a:cubicBezTo>
                    <a:pt x="283" y="65"/>
                    <a:pt x="284" y="66"/>
                    <a:pt x="280" y="66"/>
                  </a:cubicBezTo>
                  <a:cubicBezTo>
                    <a:pt x="279" y="68"/>
                    <a:pt x="279" y="70"/>
                    <a:pt x="280" y="72"/>
                  </a:cubicBezTo>
                  <a:cubicBezTo>
                    <a:pt x="279" y="74"/>
                    <a:pt x="279" y="74"/>
                    <a:pt x="280" y="78"/>
                  </a:cubicBezTo>
                  <a:cubicBezTo>
                    <a:pt x="279" y="78"/>
                    <a:pt x="278" y="78"/>
                    <a:pt x="277" y="78"/>
                  </a:cubicBezTo>
                  <a:cubicBezTo>
                    <a:pt x="276" y="79"/>
                    <a:pt x="275" y="78"/>
                    <a:pt x="273" y="80"/>
                  </a:cubicBezTo>
                  <a:cubicBezTo>
                    <a:pt x="274" y="81"/>
                    <a:pt x="274" y="81"/>
                    <a:pt x="275" y="82"/>
                  </a:cubicBezTo>
                  <a:cubicBezTo>
                    <a:pt x="275" y="82"/>
                    <a:pt x="276" y="83"/>
                    <a:pt x="276" y="83"/>
                  </a:cubicBezTo>
                  <a:cubicBezTo>
                    <a:pt x="276" y="83"/>
                    <a:pt x="277" y="83"/>
                    <a:pt x="277" y="84"/>
                  </a:cubicBezTo>
                  <a:cubicBezTo>
                    <a:pt x="278" y="83"/>
                    <a:pt x="279" y="83"/>
                    <a:pt x="281" y="83"/>
                  </a:cubicBezTo>
                  <a:cubicBezTo>
                    <a:pt x="282" y="82"/>
                    <a:pt x="282" y="83"/>
                    <a:pt x="284" y="83"/>
                  </a:cubicBezTo>
                  <a:cubicBezTo>
                    <a:pt x="288" y="82"/>
                    <a:pt x="284" y="83"/>
                    <a:pt x="291" y="82"/>
                  </a:cubicBezTo>
                  <a:cubicBezTo>
                    <a:pt x="294" y="79"/>
                    <a:pt x="294" y="79"/>
                    <a:pt x="294" y="78"/>
                  </a:cubicBezTo>
                  <a:cubicBezTo>
                    <a:pt x="292" y="77"/>
                    <a:pt x="284" y="78"/>
                    <a:pt x="281" y="78"/>
                  </a:cubicBezTo>
                  <a:cubicBezTo>
                    <a:pt x="281" y="77"/>
                    <a:pt x="281" y="77"/>
                    <a:pt x="282" y="76"/>
                  </a:cubicBezTo>
                  <a:cubicBezTo>
                    <a:pt x="283" y="77"/>
                    <a:pt x="282" y="77"/>
                    <a:pt x="284" y="77"/>
                  </a:cubicBezTo>
                  <a:close/>
                  <a:moveTo>
                    <a:pt x="307" y="79"/>
                  </a:moveTo>
                  <a:cubicBezTo>
                    <a:pt x="307" y="80"/>
                    <a:pt x="307" y="79"/>
                    <a:pt x="307" y="79"/>
                  </a:cubicBezTo>
                  <a:cubicBezTo>
                    <a:pt x="306" y="79"/>
                    <a:pt x="306" y="79"/>
                    <a:pt x="307" y="79"/>
                  </a:cubicBezTo>
                  <a:close/>
                  <a:moveTo>
                    <a:pt x="319" y="77"/>
                  </a:moveTo>
                  <a:cubicBezTo>
                    <a:pt x="320" y="78"/>
                    <a:pt x="320" y="77"/>
                    <a:pt x="320" y="79"/>
                  </a:cubicBezTo>
                  <a:cubicBezTo>
                    <a:pt x="320" y="79"/>
                    <a:pt x="321" y="80"/>
                    <a:pt x="319" y="79"/>
                  </a:cubicBezTo>
                  <a:cubicBezTo>
                    <a:pt x="319" y="78"/>
                    <a:pt x="319" y="78"/>
                    <a:pt x="319" y="77"/>
                  </a:cubicBezTo>
                  <a:close/>
                  <a:moveTo>
                    <a:pt x="311" y="70"/>
                  </a:moveTo>
                  <a:cubicBezTo>
                    <a:pt x="311" y="70"/>
                    <a:pt x="311" y="70"/>
                    <a:pt x="310" y="69"/>
                  </a:cubicBezTo>
                  <a:cubicBezTo>
                    <a:pt x="313" y="69"/>
                    <a:pt x="313" y="69"/>
                    <a:pt x="313" y="69"/>
                  </a:cubicBezTo>
                  <a:cubicBezTo>
                    <a:pt x="313" y="68"/>
                    <a:pt x="313" y="68"/>
                    <a:pt x="313" y="68"/>
                  </a:cubicBezTo>
                  <a:cubicBezTo>
                    <a:pt x="313" y="67"/>
                    <a:pt x="313" y="67"/>
                    <a:pt x="313" y="66"/>
                  </a:cubicBezTo>
                  <a:cubicBezTo>
                    <a:pt x="313" y="64"/>
                    <a:pt x="313" y="65"/>
                    <a:pt x="313" y="64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69"/>
                    <a:pt x="309" y="64"/>
                    <a:pt x="309" y="69"/>
                  </a:cubicBezTo>
                  <a:cubicBezTo>
                    <a:pt x="310" y="70"/>
                    <a:pt x="309" y="70"/>
                    <a:pt x="309" y="73"/>
                  </a:cubicBezTo>
                  <a:cubicBezTo>
                    <a:pt x="309" y="76"/>
                    <a:pt x="310" y="76"/>
                    <a:pt x="309" y="76"/>
                  </a:cubicBezTo>
                  <a:cubicBezTo>
                    <a:pt x="307" y="76"/>
                    <a:pt x="305" y="76"/>
                    <a:pt x="304" y="77"/>
                  </a:cubicBezTo>
                  <a:cubicBezTo>
                    <a:pt x="302" y="80"/>
                    <a:pt x="309" y="83"/>
                    <a:pt x="312" y="80"/>
                  </a:cubicBezTo>
                  <a:cubicBezTo>
                    <a:pt x="313" y="81"/>
                    <a:pt x="313" y="81"/>
                    <a:pt x="313" y="81"/>
                  </a:cubicBezTo>
                  <a:cubicBezTo>
                    <a:pt x="314" y="80"/>
                    <a:pt x="314" y="80"/>
                    <a:pt x="314" y="80"/>
                  </a:cubicBezTo>
                  <a:cubicBezTo>
                    <a:pt x="314" y="80"/>
                    <a:pt x="314" y="80"/>
                    <a:pt x="314" y="80"/>
                  </a:cubicBezTo>
                  <a:cubicBezTo>
                    <a:pt x="315" y="80"/>
                    <a:pt x="315" y="80"/>
                    <a:pt x="315" y="81"/>
                  </a:cubicBezTo>
                  <a:cubicBezTo>
                    <a:pt x="316" y="81"/>
                    <a:pt x="316" y="81"/>
                    <a:pt x="316" y="81"/>
                  </a:cubicBezTo>
                  <a:cubicBezTo>
                    <a:pt x="316" y="81"/>
                    <a:pt x="315" y="81"/>
                    <a:pt x="315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2" y="79"/>
                    <a:pt x="322" y="79"/>
                    <a:pt x="323" y="78"/>
                  </a:cubicBezTo>
                  <a:cubicBezTo>
                    <a:pt x="324" y="77"/>
                    <a:pt x="324" y="77"/>
                    <a:pt x="324" y="75"/>
                  </a:cubicBezTo>
                  <a:cubicBezTo>
                    <a:pt x="321" y="74"/>
                    <a:pt x="322" y="75"/>
                    <a:pt x="321" y="75"/>
                  </a:cubicBezTo>
                  <a:cubicBezTo>
                    <a:pt x="311" y="76"/>
                    <a:pt x="311" y="76"/>
                    <a:pt x="311" y="76"/>
                  </a:cubicBezTo>
                  <a:cubicBezTo>
                    <a:pt x="312" y="74"/>
                    <a:pt x="312" y="75"/>
                    <a:pt x="313" y="75"/>
                  </a:cubicBezTo>
                  <a:cubicBezTo>
                    <a:pt x="314" y="72"/>
                    <a:pt x="313" y="70"/>
                    <a:pt x="313" y="70"/>
                  </a:cubicBezTo>
                  <a:cubicBezTo>
                    <a:pt x="313" y="70"/>
                    <a:pt x="313" y="70"/>
                    <a:pt x="313" y="70"/>
                  </a:cubicBezTo>
                  <a:cubicBezTo>
                    <a:pt x="312" y="69"/>
                    <a:pt x="313" y="70"/>
                    <a:pt x="311" y="70"/>
                  </a:cubicBezTo>
                  <a:close/>
                  <a:moveTo>
                    <a:pt x="272" y="101"/>
                  </a:moveTo>
                  <a:cubicBezTo>
                    <a:pt x="272" y="101"/>
                    <a:pt x="272" y="100"/>
                    <a:pt x="273" y="101"/>
                  </a:cubicBezTo>
                  <a:cubicBezTo>
                    <a:pt x="274" y="101"/>
                    <a:pt x="273" y="101"/>
                    <a:pt x="274" y="101"/>
                  </a:cubicBezTo>
                  <a:cubicBezTo>
                    <a:pt x="271" y="102"/>
                    <a:pt x="272" y="102"/>
                    <a:pt x="272" y="101"/>
                  </a:cubicBezTo>
                  <a:close/>
                  <a:moveTo>
                    <a:pt x="276" y="101"/>
                  </a:moveTo>
                  <a:cubicBezTo>
                    <a:pt x="275" y="100"/>
                    <a:pt x="275" y="100"/>
                    <a:pt x="275" y="99"/>
                  </a:cubicBezTo>
                  <a:cubicBezTo>
                    <a:pt x="276" y="99"/>
                    <a:pt x="276" y="99"/>
                    <a:pt x="276" y="99"/>
                  </a:cubicBezTo>
                  <a:cubicBezTo>
                    <a:pt x="276" y="101"/>
                    <a:pt x="276" y="101"/>
                    <a:pt x="276" y="101"/>
                  </a:cubicBezTo>
                  <a:close/>
                  <a:moveTo>
                    <a:pt x="291" y="98"/>
                  </a:moveTo>
                  <a:cubicBezTo>
                    <a:pt x="293" y="98"/>
                    <a:pt x="293" y="99"/>
                    <a:pt x="293" y="100"/>
                  </a:cubicBezTo>
                  <a:cubicBezTo>
                    <a:pt x="291" y="98"/>
                    <a:pt x="291" y="98"/>
                    <a:pt x="291" y="98"/>
                  </a:cubicBezTo>
                  <a:close/>
                  <a:moveTo>
                    <a:pt x="313" y="99"/>
                  </a:moveTo>
                  <a:cubicBezTo>
                    <a:pt x="313" y="97"/>
                    <a:pt x="312" y="97"/>
                    <a:pt x="314" y="96"/>
                  </a:cubicBezTo>
                  <a:cubicBezTo>
                    <a:pt x="315" y="97"/>
                    <a:pt x="315" y="97"/>
                    <a:pt x="314" y="98"/>
                  </a:cubicBezTo>
                  <a:cubicBezTo>
                    <a:pt x="313" y="98"/>
                    <a:pt x="313" y="98"/>
                    <a:pt x="313" y="99"/>
                  </a:cubicBezTo>
                  <a:close/>
                  <a:moveTo>
                    <a:pt x="281" y="96"/>
                  </a:moveTo>
                  <a:cubicBezTo>
                    <a:pt x="283" y="96"/>
                    <a:pt x="283" y="97"/>
                    <a:pt x="284" y="96"/>
                  </a:cubicBezTo>
                  <a:cubicBezTo>
                    <a:pt x="286" y="96"/>
                    <a:pt x="286" y="96"/>
                    <a:pt x="288" y="96"/>
                  </a:cubicBezTo>
                  <a:cubicBezTo>
                    <a:pt x="290" y="96"/>
                    <a:pt x="293" y="95"/>
                    <a:pt x="295" y="96"/>
                  </a:cubicBezTo>
                  <a:cubicBezTo>
                    <a:pt x="294" y="97"/>
                    <a:pt x="294" y="97"/>
                    <a:pt x="292" y="97"/>
                  </a:cubicBezTo>
                  <a:cubicBezTo>
                    <a:pt x="291" y="97"/>
                    <a:pt x="290" y="97"/>
                    <a:pt x="289" y="97"/>
                  </a:cubicBezTo>
                  <a:cubicBezTo>
                    <a:pt x="289" y="98"/>
                    <a:pt x="289" y="98"/>
                    <a:pt x="289" y="98"/>
                  </a:cubicBezTo>
                  <a:cubicBezTo>
                    <a:pt x="286" y="98"/>
                    <a:pt x="289" y="98"/>
                    <a:pt x="287" y="97"/>
                  </a:cubicBezTo>
                  <a:cubicBezTo>
                    <a:pt x="286" y="97"/>
                    <a:pt x="286" y="98"/>
                    <a:pt x="284" y="97"/>
                  </a:cubicBezTo>
                  <a:cubicBezTo>
                    <a:pt x="284" y="99"/>
                    <a:pt x="284" y="99"/>
                    <a:pt x="283" y="101"/>
                  </a:cubicBezTo>
                  <a:cubicBezTo>
                    <a:pt x="282" y="100"/>
                    <a:pt x="284" y="100"/>
                    <a:pt x="283" y="98"/>
                  </a:cubicBezTo>
                  <a:cubicBezTo>
                    <a:pt x="282" y="98"/>
                    <a:pt x="282" y="98"/>
                    <a:pt x="282" y="98"/>
                  </a:cubicBezTo>
                  <a:cubicBezTo>
                    <a:pt x="281" y="99"/>
                    <a:pt x="281" y="97"/>
                    <a:pt x="282" y="98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79" y="99"/>
                    <a:pt x="279" y="99"/>
                    <a:pt x="279" y="99"/>
                  </a:cubicBezTo>
                  <a:cubicBezTo>
                    <a:pt x="278" y="98"/>
                    <a:pt x="278" y="98"/>
                    <a:pt x="277" y="97"/>
                  </a:cubicBezTo>
                  <a:cubicBezTo>
                    <a:pt x="276" y="98"/>
                    <a:pt x="273" y="99"/>
                    <a:pt x="272" y="97"/>
                  </a:cubicBezTo>
                  <a:cubicBezTo>
                    <a:pt x="274" y="98"/>
                    <a:pt x="274" y="96"/>
                    <a:pt x="276" y="97"/>
                  </a:cubicBezTo>
                  <a:cubicBezTo>
                    <a:pt x="279" y="97"/>
                    <a:pt x="278" y="98"/>
                    <a:pt x="280" y="98"/>
                  </a:cubicBezTo>
                  <a:cubicBezTo>
                    <a:pt x="281" y="97"/>
                    <a:pt x="280" y="97"/>
                    <a:pt x="281" y="96"/>
                  </a:cubicBezTo>
                  <a:close/>
                  <a:moveTo>
                    <a:pt x="313" y="94"/>
                  </a:moveTo>
                  <a:cubicBezTo>
                    <a:pt x="315" y="94"/>
                    <a:pt x="313" y="94"/>
                    <a:pt x="316" y="94"/>
                  </a:cubicBezTo>
                  <a:cubicBezTo>
                    <a:pt x="318" y="93"/>
                    <a:pt x="322" y="93"/>
                    <a:pt x="325" y="93"/>
                  </a:cubicBezTo>
                  <a:cubicBezTo>
                    <a:pt x="325" y="95"/>
                    <a:pt x="326" y="94"/>
                    <a:pt x="324" y="94"/>
                  </a:cubicBezTo>
                  <a:cubicBezTo>
                    <a:pt x="317" y="95"/>
                    <a:pt x="317" y="95"/>
                    <a:pt x="317" y="95"/>
                  </a:cubicBezTo>
                  <a:cubicBezTo>
                    <a:pt x="312" y="96"/>
                    <a:pt x="314" y="94"/>
                    <a:pt x="309" y="97"/>
                  </a:cubicBezTo>
                  <a:cubicBezTo>
                    <a:pt x="308" y="96"/>
                    <a:pt x="307" y="95"/>
                    <a:pt x="306" y="96"/>
                  </a:cubicBezTo>
                  <a:cubicBezTo>
                    <a:pt x="304" y="96"/>
                    <a:pt x="304" y="96"/>
                    <a:pt x="303" y="96"/>
                  </a:cubicBezTo>
                  <a:cubicBezTo>
                    <a:pt x="303" y="96"/>
                    <a:pt x="302" y="96"/>
                    <a:pt x="302" y="95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02" y="95"/>
                    <a:pt x="302" y="95"/>
                    <a:pt x="302" y="95"/>
                  </a:cubicBezTo>
                  <a:cubicBezTo>
                    <a:pt x="313" y="94"/>
                    <a:pt x="313" y="94"/>
                    <a:pt x="313" y="94"/>
                  </a:cubicBezTo>
                  <a:close/>
                  <a:moveTo>
                    <a:pt x="327" y="141"/>
                  </a:moveTo>
                  <a:cubicBezTo>
                    <a:pt x="327" y="139"/>
                    <a:pt x="327" y="139"/>
                    <a:pt x="327" y="139"/>
                  </a:cubicBezTo>
                  <a:cubicBezTo>
                    <a:pt x="317" y="140"/>
                    <a:pt x="306" y="140"/>
                    <a:pt x="299" y="141"/>
                  </a:cubicBezTo>
                  <a:cubicBezTo>
                    <a:pt x="297" y="141"/>
                    <a:pt x="294" y="141"/>
                    <a:pt x="292" y="141"/>
                  </a:cubicBezTo>
                  <a:cubicBezTo>
                    <a:pt x="279" y="141"/>
                    <a:pt x="279" y="141"/>
                    <a:pt x="279" y="141"/>
                  </a:cubicBezTo>
                  <a:cubicBezTo>
                    <a:pt x="274" y="141"/>
                    <a:pt x="273" y="142"/>
                    <a:pt x="272" y="140"/>
                  </a:cubicBezTo>
                  <a:cubicBezTo>
                    <a:pt x="273" y="140"/>
                    <a:pt x="273" y="140"/>
                    <a:pt x="275" y="140"/>
                  </a:cubicBezTo>
                  <a:cubicBezTo>
                    <a:pt x="276" y="135"/>
                    <a:pt x="273" y="134"/>
                    <a:pt x="279" y="135"/>
                  </a:cubicBezTo>
                  <a:cubicBezTo>
                    <a:pt x="278" y="137"/>
                    <a:pt x="278" y="138"/>
                    <a:pt x="279" y="140"/>
                  </a:cubicBezTo>
                  <a:cubicBezTo>
                    <a:pt x="281" y="139"/>
                    <a:pt x="283" y="140"/>
                    <a:pt x="285" y="139"/>
                  </a:cubicBezTo>
                  <a:cubicBezTo>
                    <a:pt x="285" y="139"/>
                    <a:pt x="285" y="139"/>
                    <a:pt x="285" y="139"/>
                  </a:cubicBezTo>
                  <a:cubicBezTo>
                    <a:pt x="285" y="139"/>
                    <a:pt x="286" y="139"/>
                    <a:pt x="286" y="139"/>
                  </a:cubicBezTo>
                  <a:cubicBezTo>
                    <a:pt x="286" y="139"/>
                    <a:pt x="286" y="139"/>
                    <a:pt x="286" y="139"/>
                  </a:cubicBezTo>
                  <a:cubicBezTo>
                    <a:pt x="288" y="139"/>
                    <a:pt x="286" y="139"/>
                    <a:pt x="289" y="139"/>
                  </a:cubicBezTo>
                  <a:cubicBezTo>
                    <a:pt x="290" y="139"/>
                    <a:pt x="291" y="139"/>
                    <a:pt x="292" y="139"/>
                  </a:cubicBezTo>
                  <a:cubicBezTo>
                    <a:pt x="292" y="138"/>
                    <a:pt x="292" y="136"/>
                    <a:pt x="292" y="134"/>
                  </a:cubicBezTo>
                  <a:cubicBezTo>
                    <a:pt x="281" y="135"/>
                    <a:pt x="281" y="135"/>
                    <a:pt x="281" y="135"/>
                  </a:cubicBezTo>
                  <a:cubicBezTo>
                    <a:pt x="280" y="135"/>
                    <a:pt x="279" y="135"/>
                    <a:pt x="279" y="135"/>
                  </a:cubicBezTo>
                  <a:cubicBezTo>
                    <a:pt x="280" y="134"/>
                    <a:pt x="280" y="134"/>
                    <a:pt x="282" y="134"/>
                  </a:cubicBezTo>
                  <a:cubicBezTo>
                    <a:pt x="283" y="133"/>
                    <a:pt x="294" y="134"/>
                    <a:pt x="295" y="134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7"/>
                    <a:pt x="297" y="138"/>
                    <a:pt x="298" y="136"/>
                  </a:cubicBezTo>
                  <a:cubicBezTo>
                    <a:pt x="300" y="136"/>
                    <a:pt x="302" y="137"/>
                    <a:pt x="303" y="138"/>
                  </a:cubicBezTo>
                  <a:cubicBezTo>
                    <a:pt x="303" y="138"/>
                    <a:pt x="303" y="138"/>
                    <a:pt x="303" y="138"/>
                  </a:cubicBezTo>
                  <a:cubicBezTo>
                    <a:pt x="303" y="139"/>
                    <a:pt x="299" y="137"/>
                    <a:pt x="298" y="139"/>
                  </a:cubicBezTo>
                  <a:cubicBezTo>
                    <a:pt x="299" y="139"/>
                    <a:pt x="304" y="139"/>
                    <a:pt x="305" y="139"/>
                  </a:cubicBezTo>
                  <a:cubicBezTo>
                    <a:pt x="305" y="138"/>
                    <a:pt x="305" y="138"/>
                    <a:pt x="305" y="138"/>
                  </a:cubicBezTo>
                  <a:cubicBezTo>
                    <a:pt x="305" y="136"/>
                    <a:pt x="305" y="134"/>
                    <a:pt x="305" y="134"/>
                  </a:cubicBezTo>
                  <a:cubicBezTo>
                    <a:pt x="306" y="133"/>
                    <a:pt x="313" y="133"/>
                    <a:pt x="315" y="133"/>
                  </a:cubicBezTo>
                  <a:cubicBezTo>
                    <a:pt x="324" y="132"/>
                    <a:pt x="324" y="132"/>
                    <a:pt x="324" y="132"/>
                  </a:cubicBezTo>
                  <a:cubicBezTo>
                    <a:pt x="326" y="132"/>
                    <a:pt x="326" y="133"/>
                    <a:pt x="326" y="133"/>
                  </a:cubicBezTo>
                  <a:cubicBezTo>
                    <a:pt x="323" y="133"/>
                    <a:pt x="323" y="133"/>
                    <a:pt x="323" y="133"/>
                  </a:cubicBezTo>
                  <a:cubicBezTo>
                    <a:pt x="324" y="135"/>
                    <a:pt x="323" y="134"/>
                    <a:pt x="326" y="135"/>
                  </a:cubicBezTo>
                  <a:cubicBezTo>
                    <a:pt x="326" y="138"/>
                    <a:pt x="326" y="138"/>
                    <a:pt x="326" y="138"/>
                  </a:cubicBezTo>
                  <a:cubicBezTo>
                    <a:pt x="327" y="138"/>
                    <a:pt x="327" y="138"/>
                    <a:pt x="327" y="138"/>
                  </a:cubicBezTo>
                  <a:cubicBezTo>
                    <a:pt x="327" y="131"/>
                    <a:pt x="327" y="131"/>
                    <a:pt x="327" y="131"/>
                  </a:cubicBezTo>
                  <a:cubicBezTo>
                    <a:pt x="322" y="131"/>
                    <a:pt x="322" y="135"/>
                    <a:pt x="322" y="122"/>
                  </a:cubicBezTo>
                  <a:cubicBezTo>
                    <a:pt x="322" y="113"/>
                    <a:pt x="323" y="111"/>
                    <a:pt x="320" y="111"/>
                  </a:cubicBezTo>
                  <a:cubicBezTo>
                    <a:pt x="320" y="111"/>
                    <a:pt x="317" y="112"/>
                    <a:pt x="317" y="112"/>
                  </a:cubicBezTo>
                  <a:cubicBezTo>
                    <a:pt x="316" y="113"/>
                    <a:pt x="317" y="120"/>
                    <a:pt x="317" y="121"/>
                  </a:cubicBezTo>
                  <a:cubicBezTo>
                    <a:pt x="317" y="125"/>
                    <a:pt x="318" y="128"/>
                    <a:pt x="317" y="131"/>
                  </a:cubicBezTo>
                  <a:cubicBezTo>
                    <a:pt x="315" y="131"/>
                    <a:pt x="316" y="129"/>
                    <a:pt x="315" y="126"/>
                  </a:cubicBezTo>
                  <a:cubicBezTo>
                    <a:pt x="315" y="125"/>
                    <a:pt x="315" y="126"/>
                    <a:pt x="315" y="124"/>
                  </a:cubicBezTo>
                  <a:cubicBezTo>
                    <a:pt x="315" y="124"/>
                    <a:pt x="315" y="122"/>
                    <a:pt x="315" y="122"/>
                  </a:cubicBezTo>
                  <a:cubicBezTo>
                    <a:pt x="315" y="120"/>
                    <a:pt x="315" y="113"/>
                    <a:pt x="315" y="112"/>
                  </a:cubicBezTo>
                  <a:cubicBezTo>
                    <a:pt x="314" y="111"/>
                    <a:pt x="314" y="112"/>
                    <a:pt x="312" y="112"/>
                  </a:cubicBezTo>
                  <a:cubicBezTo>
                    <a:pt x="311" y="112"/>
                    <a:pt x="311" y="111"/>
                    <a:pt x="310" y="112"/>
                  </a:cubicBezTo>
                  <a:cubicBezTo>
                    <a:pt x="310" y="112"/>
                    <a:pt x="309" y="111"/>
                    <a:pt x="312" y="111"/>
                  </a:cubicBezTo>
                  <a:cubicBezTo>
                    <a:pt x="316" y="110"/>
                    <a:pt x="315" y="111"/>
                    <a:pt x="315" y="110"/>
                  </a:cubicBezTo>
                  <a:cubicBezTo>
                    <a:pt x="315" y="107"/>
                    <a:pt x="314" y="106"/>
                    <a:pt x="315" y="103"/>
                  </a:cubicBezTo>
                  <a:cubicBezTo>
                    <a:pt x="314" y="103"/>
                    <a:pt x="314" y="103"/>
                    <a:pt x="313" y="103"/>
                  </a:cubicBezTo>
                  <a:cubicBezTo>
                    <a:pt x="313" y="103"/>
                    <a:pt x="311" y="104"/>
                    <a:pt x="310" y="103"/>
                  </a:cubicBezTo>
                  <a:cubicBezTo>
                    <a:pt x="310" y="102"/>
                    <a:pt x="311" y="103"/>
                    <a:pt x="310" y="102"/>
                  </a:cubicBezTo>
                  <a:cubicBezTo>
                    <a:pt x="310" y="102"/>
                    <a:pt x="310" y="103"/>
                    <a:pt x="307" y="101"/>
                  </a:cubicBezTo>
                  <a:cubicBezTo>
                    <a:pt x="308" y="100"/>
                    <a:pt x="309" y="100"/>
                    <a:pt x="310" y="99"/>
                  </a:cubicBezTo>
                  <a:cubicBezTo>
                    <a:pt x="312" y="100"/>
                    <a:pt x="310" y="100"/>
                    <a:pt x="313" y="100"/>
                  </a:cubicBezTo>
                  <a:cubicBezTo>
                    <a:pt x="314" y="100"/>
                    <a:pt x="316" y="100"/>
                    <a:pt x="318" y="100"/>
                  </a:cubicBezTo>
                  <a:cubicBezTo>
                    <a:pt x="319" y="99"/>
                    <a:pt x="319" y="99"/>
                    <a:pt x="319" y="99"/>
                  </a:cubicBezTo>
                  <a:cubicBezTo>
                    <a:pt x="320" y="99"/>
                    <a:pt x="319" y="98"/>
                    <a:pt x="320" y="99"/>
                  </a:cubicBezTo>
                  <a:cubicBezTo>
                    <a:pt x="321" y="100"/>
                    <a:pt x="321" y="100"/>
                    <a:pt x="325" y="99"/>
                  </a:cubicBezTo>
                  <a:cubicBezTo>
                    <a:pt x="325" y="98"/>
                    <a:pt x="326" y="97"/>
                    <a:pt x="327" y="96"/>
                  </a:cubicBezTo>
                  <a:cubicBezTo>
                    <a:pt x="327" y="91"/>
                    <a:pt x="327" y="91"/>
                    <a:pt x="327" y="91"/>
                  </a:cubicBezTo>
                  <a:cubicBezTo>
                    <a:pt x="326" y="91"/>
                    <a:pt x="324" y="91"/>
                    <a:pt x="323" y="91"/>
                  </a:cubicBezTo>
                  <a:cubicBezTo>
                    <a:pt x="322" y="91"/>
                    <a:pt x="321" y="91"/>
                    <a:pt x="319" y="91"/>
                  </a:cubicBezTo>
                  <a:cubicBezTo>
                    <a:pt x="314" y="91"/>
                    <a:pt x="310" y="92"/>
                    <a:pt x="305" y="92"/>
                  </a:cubicBezTo>
                  <a:cubicBezTo>
                    <a:pt x="301" y="93"/>
                    <a:pt x="299" y="94"/>
                    <a:pt x="299" y="94"/>
                  </a:cubicBezTo>
                  <a:cubicBezTo>
                    <a:pt x="298" y="93"/>
                    <a:pt x="298" y="93"/>
                    <a:pt x="298" y="93"/>
                  </a:cubicBezTo>
                  <a:cubicBezTo>
                    <a:pt x="296" y="93"/>
                    <a:pt x="295" y="93"/>
                    <a:pt x="293" y="93"/>
                  </a:cubicBezTo>
                  <a:cubicBezTo>
                    <a:pt x="290" y="93"/>
                    <a:pt x="273" y="95"/>
                    <a:pt x="272" y="95"/>
                  </a:cubicBezTo>
                  <a:cubicBezTo>
                    <a:pt x="271" y="94"/>
                    <a:pt x="271" y="93"/>
                    <a:pt x="272" y="91"/>
                  </a:cubicBezTo>
                  <a:cubicBezTo>
                    <a:pt x="272" y="84"/>
                    <a:pt x="273" y="88"/>
                    <a:pt x="274" y="82"/>
                  </a:cubicBezTo>
                  <a:cubicBezTo>
                    <a:pt x="272" y="82"/>
                    <a:pt x="272" y="82"/>
                    <a:pt x="272" y="82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0" y="84"/>
                    <a:pt x="271" y="82"/>
                    <a:pt x="271" y="80"/>
                  </a:cubicBezTo>
                  <a:cubicBezTo>
                    <a:pt x="272" y="78"/>
                    <a:pt x="271" y="78"/>
                    <a:pt x="272" y="77"/>
                  </a:cubicBezTo>
                  <a:cubicBezTo>
                    <a:pt x="272" y="76"/>
                    <a:pt x="272" y="77"/>
                    <a:pt x="273" y="76"/>
                  </a:cubicBezTo>
                  <a:cubicBezTo>
                    <a:pt x="272" y="76"/>
                    <a:pt x="272" y="76"/>
                    <a:pt x="271" y="76"/>
                  </a:cubicBezTo>
                  <a:cubicBezTo>
                    <a:pt x="271" y="71"/>
                    <a:pt x="271" y="67"/>
                    <a:pt x="272" y="63"/>
                  </a:cubicBezTo>
                  <a:cubicBezTo>
                    <a:pt x="271" y="62"/>
                    <a:pt x="271" y="62"/>
                    <a:pt x="271" y="62"/>
                  </a:cubicBezTo>
                  <a:cubicBezTo>
                    <a:pt x="271" y="55"/>
                    <a:pt x="271" y="59"/>
                    <a:pt x="272" y="57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71" y="55"/>
                    <a:pt x="271" y="55"/>
                    <a:pt x="272" y="54"/>
                  </a:cubicBezTo>
                  <a:cubicBezTo>
                    <a:pt x="270" y="52"/>
                    <a:pt x="270" y="52"/>
                    <a:pt x="270" y="52"/>
                  </a:cubicBezTo>
                  <a:cubicBezTo>
                    <a:pt x="271" y="51"/>
                    <a:pt x="271" y="51"/>
                    <a:pt x="271" y="51"/>
                  </a:cubicBezTo>
                  <a:cubicBezTo>
                    <a:pt x="273" y="51"/>
                    <a:pt x="275" y="51"/>
                    <a:pt x="276" y="50"/>
                  </a:cubicBezTo>
                  <a:cubicBezTo>
                    <a:pt x="275" y="50"/>
                    <a:pt x="277" y="50"/>
                    <a:pt x="275" y="50"/>
                  </a:cubicBezTo>
                  <a:cubicBezTo>
                    <a:pt x="274" y="50"/>
                    <a:pt x="274" y="50"/>
                    <a:pt x="273" y="50"/>
                  </a:cubicBezTo>
                  <a:cubicBezTo>
                    <a:pt x="272" y="50"/>
                    <a:pt x="270" y="50"/>
                    <a:pt x="269" y="50"/>
                  </a:cubicBezTo>
                  <a:cubicBezTo>
                    <a:pt x="270" y="49"/>
                    <a:pt x="269" y="49"/>
                    <a:pt x="270" y="49"/>
                  </a:cubicBezTo>
                  <a:cubicBezTo>
                    <a:pt x="271" y="48"/>
                    <a:pt x="275" y="48"/>
                    <a:pt x="276" y="48"/>
                  </a:cubicBezTo>
                  <a:cubicBezTo>
                    <a:pt x="305" y="46"/>
                    <a:pt x="305" y="46"/>
                    <a:pt x="305" y="46"/>
                  </a:cubicBezTo>
                  <a:cubicBezTo>
                    <a:pt x="307" y="45"/>
                    <a:pt x="309" y="45"/>
                    <a:pt x="312" y="45"/>
                  </a:cubicBezTo>
                  <a:cubicBezTo>
                    <a:pt x="327" y="44"/>
                    <a:pt x="327" y="44"/>
                    <a:pt x="327" y="44"/>
                  </a:cubicBezTo>
                  <a:cubicBezTo>
                    <a:pt x="327" y="41"/>
                    <a:pt x="327" y="41"/>
                    <a:pt x="327" y="41"/>
                  </a:cubicBezTo>
                  <a:cubicBezTo>
                    <a:pt x="318" y="42"/>
                    <a:pt x="318" y="42"/>
                    <a:pt x="318" y="42"/>
                  </a:cubicBezTo>
                  <a:cubicBezTo>
                    <a:pt x="319" y="41"/>
                    <a:pt x="319" y="41"/>
                    <a:pt x="320" y="40"/>
                  </a:cubicBezTo>
                  <a:cubicBezTo>
                    <a:pt x="319" y="39"/>
                    <a:pt x="320" y="40"/>
                    <a:pt x="319" y="39"/>
                  </a:cubicBezTo>
                  <a:cubicBezTo>
                    <a:pt x="318" y="39"/>
                    <a:pt x="318" y="39"/>
                    <a:pt x="317" y="40"/>
                  </a:cubicBezTo>
                  <a:cubicBezTo>
                    <a:pt x="318" y="38"/>
                    <a:pt x="318" y="38"/>
                    <a:pt x="319" y="37"/>
                  </a:cubicBezTo>
                  <a:cubicBezTo>
                    <a:pt x="325" y="38"/>
                    <a:pt x="325" y="36"/>
                    <a:pt x="327" y="37"/>
                  </a:cubicBezTo>
                  <a:cubicBezTo>
                    <a:pt x="327" y="35"/>
                    <a:pt x="327" y="35"/>
                    <a:pt x="327" y="35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0" y="36"/>
                    <a:pt x="321" y="37"/>
                    <a:pt x="319" y="36"/>
                  </a:cubicBezTo>
                  <a:cubicBezTo>
                    <a:pt x="318" y="36"/>
                    <a:pt x="317" y="36"/>
                    <a:pt x="316" y="36"/>
                  </a:cubicBezTo>
                  <a:cubicBezTo>
                    <a:pt x="315" y="36"/>
                    <a:pt x="315" y="37"/>
                    <a:pt x="314" y="37"/>
                  </a:cubicBezTo>
                  <a:cubicBezTo>
                    <a:pt x="312" y="37"/>
                    <a:pt x="307" y="37"/>
                    <a:pt x="306" y="38"/>
                  </a:cubicBezTo>
                  <a:cubicBezTo>
                    <a:pt x="306" y="40"/>
                    <a:pt x="306" y="38"/>
                    <a:pt x="307" y="40"/>
                  </a:cubicBezTo>
                  <a:cubicBezTo>
                    <a:pt x="306" y="41"/>
                    <a:pt x="306" y="40"/>
                    <a:pt x="305" y="40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306" y="42"/>
                    <a:pt x="308" y="43"/>
                    <a:pt x="308" y="43"/>
                  </a:cubicBezTo>
                  <a:cubicBezTo>
                    <a:pt x="310" y="42"/>
                    <a:pt x="309" y="41"/>
                    <a:pt x="310" y="39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2" y="40"/>
                    <a:pt x="312" y="40"/>
                    <a:pt x="312" y="40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4" y="41"/>
                    <a:pt x="313" y="41"/>
                    <a:pt x="315" y="39"/>
                  </a:cubicBezTo>
                  <a:cubicBezTo>
                    <a:pt x="315" y="42"/>
                    <a:pt x="315" y="42"/>
                    <a:pt x="315" y="42"/>
                  </a:cubicBezTo>
                  <a:cubicBezTo>
                    <a:pt x="313" y="42"/>
                    <a:pt x="311" y="43"/>
                    <a:pt x="309" y="43"/>
                  </a:cubicBezTo>
                  <a:cubicBezTo>
                    <a:pt x="306" y="43"/>
                    <a:pt x="290" y="45"/>
                    <a:pt x="288" y="45"/>
                  </a:cubicBezTo>
                  <a:cubicBezTo>
                    <a:pt x="289" y="43"/>
                    <a:pt x="290" y="44"/>
                    <a:pt x="289" y="42"/>
                  </a:cubicBezTo>
                  <a:cubicBezTo>
                    <a:pt x="288" y="42"/>
                    <a:pt x="288" y="42"/>
                    <a:pt x="287" y="42"/>
                  </a:cubicBezTo>
                  <a:cubicBezTo>
                    <a:pt x="288" y="41"/>
                    <a:pt x="289" y="40"/>
                    <a:pt x="290" y="40"/>
                  </a:cubicBezTo>
                  <a:cubicBezTo>
                    <a:pt x="288" y="39"/>
                    <a:pt x="285" y="39"/>
                    <a:pt x="283" y="40"/>
                  </a:cubicBezTo>
                  <a:cubicBezTo>
                    <a:pt x="278" y="41"/>
                    <a:pt x="277" y="39"/>
                    <a:pt x="276" y="42"/>
                  </a:cubicBezTo>
                  <a:cubicBezTo>
                    <a:pt x="276" y="42"/>
                    <a:pt x="277" y="42"/>
                    <a:pt x="278" y="43"/>
                  </a:cubicBezTo>
                  <a:cubicBezTo>
                    <a:pt x="279" y="44"/>
                    <a:pt x="278" y="44"/>
                    <a:pt x="279" y="45"/>
                  </a:cubicBezTo>
                  <a:cubicBezTo>
                    <a:pt x="280" y="44"/>
                    <a:pt x="279" y="44"/>
                    <a:pt x="280" y="42"/>
                  </a:cubicBezTo>
                  <a:cubicBezTo>
                    <a:pt x="281" y="42"/>
                    <a:pt x="282" y="43"/>
                    <a:pt x="283" y="42"/>
                  </a:cubicBezTo>
                  <a:cubicBezTo>
                    <a:pt x="286" y="41"/>
                    <a:pt x="285" y="43"/>
                    <a:pt x="286" y="45"/>
                  </a:cubicBezTo>
                  <a:cubicBezTo>
                    <a:pt x="280" y="46"/>
                    <a:pt x="284" y="44"/>
                    <a:pt x="278" y="45"/>
                  </a:cubicBezTo>
                  <a:cubicBezTo>
                    <a:pt x="278" y="45"/>
                    <a:pt x="278" y="45"/>
                    <a:pt x="278" y="45"/>
                  </a:cubicBezTo>
                  <a:cubicBezTo>
                    <a:pt x="278" y="45"/>
                    <a:pt x="278" y="45"/>
                    <a:pt x="278" y="45"/>
                  </a:cubicBezTo>
                  <a:cubicBezTo>
                    <a:pt x="276" y="46"/>
                    <a:pt x="276" y="46"/>
                    <a:pt x="276" y="46"/>
                  </a:cubicBezTo>
                  <a:cubicBezTo>
                    <a:pt x="269" y="48"/>
                    <a:pt x="270" y="45"/>
                    <a:pt x="270" y="44"/>
                  </a:cubicBezTo>
                  <a:cubicBezTo>
                    <a:pt x="270" y="43"/>
                    <a:pt x="270" y="43"/>
                    <a:pt x="270" y="42"/>
                  </a:cubicBezTo>
                  <a:cubicBezTo>
                    <a:pt x="272" y="43"/>
                    <a:pt x="271" y="43"/>
                    <a:pt x="272" y="43"/>
                  </a:cubicBezTo>
                  <a:cubicBezTo>
                    <a:pt x="274" y="43"/>
                    <a:pt x="272" y="43"/>
                    <a:pt x="273" y="43"/>
                  </a:cubicBezTo>
                  <a:cubicBezTo>
                    <a:pt x="275" y="41"/>
                    <a:pt x="274" y="43"/>
                    <a:pt x="275" y="41"/>
                  </a:cubicBezTo>
                  <a:cubicBezTo>
                    <a:pt x="273" y="40"/>
                    <a:pt x="269" y="41"/>
                    <a:pt x="267" y="42"/>
                  </a:cubicBezTo>
                  <a:cubicBezTo>
                    <a:pt x="267" y="41"/>
                    <a:pt x="267" y="41"/>
                    <a:pt x="265" y="40"/>
                  </a:cubicBezTo>
                  <a:cubicBezTo>
                    <a:pt x="265" y="42"/>
                    <a:pt x="265" y="41"/>
                    <a:pt x="266" y="42"/>
                  </a:cubicBezTo>
                  <a:cubicBezTo>
                    <a:pt x="266" y="42"/>
                    <a:pt x="266" y="42"/>
                    <a:pt x="266" y="42"/>
                  </a:cubicBezTo>
                  <a:cubicBezTo>
                    <a:pt x="266" y="43"/>
                    <a:pt x="266" y="42"/>
                    <a:pt x="266" y="44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64" y="46"/>
                    <a:pt x="264" y="44"/>
                    <a:pt x="265" y="45"/>
                  </a:cubicBezTo>
                  <a:cubicBezTo>
                    <a:pt x="266" y="46"/>
                    <a:pt x="264" y="46"/>
                    <a:pt x="266" y="46"/>
                  </a:cubicBezTo>
                  <a:cubicBezTo>
                    <a:pt x="267" y="45"/>
                    <a:pt x="266" y="46"/>
                    <a:pt x="266" y="45"/>
                  </a:cubicBezTo>
                  <a:cubicBezTo>
                    <a:pt x="267" y="44"/>
                    <a:pt x="268" y="45"/>
                    <a:pt x="268" y="46"/>
                  </a:cubicBezTo>
                  <a:cubicBezTo>
                    <a:pt x="269" y="71"/>
                    <a:pt x="269" y="71"/>
                    <a:pt x="269" y="71"/>
                  </a:cubicBezTo>
                  <a:cubicBezTo>
                    <a:pt x="269" y="76"/>
                    <a:pt x="269" y="80"/>
                    <a:pt x="269" y="84"/>
                  </a:cubicBezTo>
                  <a:cubicBezTo>
                    <a:pt x="271" y="111"/>
                    <a:pt x="271" y="111"/>
                    <a:pt x="271" y="111"/>
                  </a:cubicBezTo>
                  <a:cubicBezTo>
                    <a:pt x="271" y="112"/>
                    <a:pt x="270" y="112"/>
                    <a:pt x="270" y="114"/>
                  </a:cubicBezTo>
                  <a:cubicBezTo>
                    <a:pt x="271" y="115"/>
                    <a:pt x="271" y="117"/>
                    <a:pt x="271" y="119"/>
                  </a:cubicBezTo>
                  <a:cubicBezTo>
                    <a:pt x="271" y="121"/>
                    <a:pt x="271" y="139"/>
                    <a:pt x="271" y="141"/>
                  </a:cubicBezTo>
                  <a:cubicBezTo>
                    <a:pt x="270" y="147"/>
                    <a:pt x="273" y="141"/>
                    <a:pt x="277" y="142"/>
                  </a:cubicBezTo>
                  <a:cubicBezTo>
                    <a:pt x="278" y="142"/>
                    <a:pt x="278" y="144"/>
                    <a:pt x="283" y="143"/>
                  </a:cubicBezTo>
                  <a:cubicBezTo>
                    <a:pt x="284" y="142"/>
                    <a:pt x="294" y="143"/>
                    <a:pt x="296" y="143"/>
                  </a:cubicBezTo>
                  <a:cubicBezTo>
                    <a:pt x="301" y="142"/>
                    <a:pt x="298" y="143"/>
                    <a:pt x="301" y="142"/>
                  </a:cubicBezTo>
                  <a:cubicBezTo>
                    <a:pt x="309" y="142"/>
                    <a:pt x="309" y="142"/>
                    <a:pt x="309" y="142"/>
                  </a:cubicBezTo>
                  <a:cubicBezTo>
                    <a:pt x="309" y="142"/>
                    <a:pt x="310" y="142"/>
                    <a:pt x="310" y="142"/>
                  </a:cubicBezTo>
                  <a:cubicBezTo>
                    <a:pt x="319" y="141"/>
                    <a:pt x="319" y="141"/>
                    <a:pt x="319" y="141"/>
                  </a:cubicBezTo>
                  <a:cubicBezTo>
                    <a:pt x="321" y="141"/>
                    <a:pt x="325" y="142"/>
                    <a:pt x="327" y="141"/>
                  </a:cubicBezTo>
                  <a:close/>
                  <a:moveTo>
                    <a:pt x="204" y="229"/>
                  </a:moveTo>
                  <a:cubicBezTo>
                    <a:pt x="212" y="227"/>
                    <a:pt x="216" y="229"/>
                    <a:pt x="222" y="229"/>
                  </a:cubicBezTo>
                  <a:cubicBezTo>
                    <a:pt x="223" y="229"/>
                    <a:pt x="224" y="228"/>
                    <a:pt x="225" y="229"/>
                  </a:cubicBezTo>
                  <a:cubicBezTo>
                    <a:pt x="227" y="229"/>
                    <a:pt x="227" y="229"/>
                    <a:pt x="227" y="229"/>
                  </a:cubicBezTo>
                  <a:cubicBezTo>
                    <a:pt x="228" y="229"/>
                    <a:pt x="228" y="229"/>
                    <a:pt x="228" y="229"/>
                  </a:cubicBezTo>
                  <a:cubicBezTo>
                    <a:pt x="222" y="230"/>
                    <a:pt x="222" y="230"/>
                    <a:pt x="222" y="230"/>
                  </a:cubicBezTo>
                  <a:cubicBezTo>
                    <a:pt x="218" y="229"/>
                    <a:pt x="219" y="229"/>
                    <a:pt x="215" y="229"/>
                  </a:cubicBezTo>
                  <a:cubicBezTo>
                    <a:pt x="206" y="230"/>
                    <a:pt x="206" y="230"/>
                    <a:pt x="206" y="230"/>
                  </a:cubicBezTo>
                  <a:cubicBezTo>
                    <a:pt x="204" y="230"/>
                    <a:pt x="205" y="229"/>
                    <a:pt x="204" y="229"/>
                  </a:cubicBezTo>
                  <a:close/>
                  <a:moveTo>
                    <a:pt x="123" y="228"/>
                  </a:moveTo>
                  <a:cubicBezTo>
                    <a:pt x="127" y="227"/>
                    <a:pt x="129" y="227"/>
                    <a:pt x="134" y="227"/>
                  </a:cubicBezTo>
                  <a:cubicBezTo>
                    <a:pt x="135" y="227"/>
                    <a:pt x="135" y="228"/>
                    <a:pt x="136" y="228"/>
                  </a:cubicBezTo>
                  <a:cubicBezTo>
                    <a:pt x="137" y="228"/>
                    <a:pt x="137" y="227"/>
                    <a:pt x="138" y="227"/>
                  </a:cubicBezTo>
                  <a:cubicBezTo>
                    <a:pt x="151" y="228"/>
                    <a:pt x="151" y="228"/>
                    <a:pt x="151" y="228"/>
                  </a:cubicBezTo>
                  <a:cubicBezTo>
                    <a:pt x="156" y="227"/>
                    <a:pt x="155" y="228"/>
                    <a:pt x="160" y="228"/>
                  </a:cubicBezTo>
                  <a:cubicBezTo>
                    <a:pt x="161" y="228"/>
                    <a:pt x="164" y="228"/>
                    <a:pt x="165" y="228"/>
                  </a:cubicBezTo>
                  <a:cubicBezTo>
                    <a:pt x="167" y="229"/>
                    <a:pt x="166" y="228"/>
                    <a:pt x="166" y="229"/>
                  </a:cubicBezTo>
                  <a:cubicBezTo>
                    <a:pt x="153" y="229"/>
                    <a:pt x="153" y="229"/>
                    <a:pt x="153" y="229"/>
                  </a:cubicBezTo>
                  <a:cubicBezTo>
                    <a:pt x="150" y="229"/>
                    <a:pt x="142" y="228"/>
                    <a:pt x="139" y="228"/>
                  </a:cubicBezTo>
                  <a:cubicBezTo>
                    <a:pt x="136" y="229"/>
                    <a:pt x="135" y="228"/>
                    <a:pt x="131" y="228"/>
                  </a:cubicBezTo>
                  <a:cubicBezTo>
                    <a:pt x="129" y="228"/>
                    <a:pt x="127" y="229"/>
                    <a:pt x="126" y="229"/>
                  </a:cubicBezTo>
                  <a:cubicBezTo>
                    <a:pt x="124" y="229"/>
                    <a:pt x="126" y="229"/>
                    <a:pt x="125" y="228"/>
                  </a:cubicBezTo>
                  <a:cubicBezTo>
                    <a:pt x="125" y="228"/>
                    <a:pt x="124" y="228"/>
                    <a:pt x="124" y="228"/>
                  </a:cubicBezTo>
                  <a:cubicBezTo>
                    <a:pt x="124" y="228"/>
                    <a:pt x="124" y="228"/>
                    <a:pt x="124" y="228"/>
                  </a:cubicBezTo>
                  <a:cubicBezTo>
                    <a:pt x="123" y="228"/>
                    <a:pt x="124" y="229"/>
                    <a:pt x="123" y="228"/>
                  </a:cubicBezTo>
                  <a:close/>
                  <a:moveTo>
                    <a:pt x="117" y="228"/>
                  </a:moveTo>
                  <a:cubicBezTo>
                    <a:pt x="118" y="227"/>
                    <a:pt x="118" y="228"/>
                    <a:pt x="119" y="227"/>
                  </a:cubicBezTo>
                  <a:cubicBezTo>
                    <a:pt x="120" y="227"/>
                    <a:pt x="120" y="227"/>
                    <a:pt x="121" y="228"/>
                  </a:cubicBezTo>
                  <a:cubicBezTo>
                    <a:pt x="120" y="229"/>
                    <a:pt x="120" y="228"/>
                    <a:pt x="119" y="228"/>
                  </a:cubicBezTo>
                  <a:cubicBezTo>
                    <a:pt x="117" y="228"/>
                    <a:pt x="117" y="228"/>
                    <a:pt x="117" y="228"/>
                  </a:cubicBezTo>
                  <a:close/>
                  <a:moveTo>
                    <a:pt x="315" y="225"/>
                  </a:moveTo>
                  <a:cubicBezTo>
                    <a:pt x="314" y="223"/>
                    <a:pt x="315" y="224"/>
                    <a:pt x="316" y="223"/>
                  </a:cubicBezTo>
                  <a:cubicBezTo>
                    <a:pt x="317" y="223"/>
                    <a:pt x="316" y="223"/>
                    <a:pt x="318" y="223"/>
                  </a:cubicBezTo>
                  <a:cubicBezTo>
                    <a:pt x="319" y="224"/>
                    <a:pt x="319" y="222"/>
                    <a:pt x="319" y="225"/>
                  </a:cubicBezTo>
                  <a:cubicBezTo>
                    <a:pt x="318" y="225"/>
                    <a:pt x="316" y="225"/>
                    <a:pt x="315" y="225"/>
                  </a:cubicBezTo>
                  <a:close/>
                  <a:moveTo>
                    <a:pt x="300" y="223"/>
                  </a:moveTo>
                  <a:cubicBezTo>
                    <a:pt x="301" y="222"/>
                    <a:pt x="302" y="223"/>
                    <a:pt x="303" y="224"/>
                  </a:cubicBezTo>
                  <a:cubicBezTo>
                    <a:pt x="302" y="225"/>
                    <a:pt x="302" y="225"/>
                    <a:pt x="301" y="225"/>
                  </a:cubicBezTo>
                  <a:cubicBezTo>
                    <a:pt x="298" y="225"/>
                    <a:pt x="300" y="223"/>
                    <a:pt x="300" y="223"/>
                  </a:cubicBezTo>
                  <a:close/>
                  <a:moveTo>
                    <a:pt x="251" y="224"/>
                  </a:moveTo>
                  <a:cubicBezTo>
                    <a:pt x="252" y="223"/>
                    <a:pt x="251" y="224"/>
                    <a:pt x="252" y="223"/>
                  </a:cubicBezTo>
                  <a:cubicBezTo>
                    <a:pt x="254" y="223"/>
                    <a:pt x="254" y="223"/>
                    <a:pt x="254" y="223"/>
                  </a:cubicBezTo>
                  <a:cubicBezTo>
                    <a:pt x="255" y="223"/>
                    <a:pt x="255" y="223"/>
                    <a:pt x="255" y="224"/>
                  </a:cubicBezTo>
                  <a:cubicBezTo>
                    <a:pt x="254" y="225"/>
                    <a:pt x="253" y="225"/>
                    <a:pt x="251" y="224"/>
                  </a:cubicBezTo>
                  <a:close/>
                  <a:moveTo>
                    <a:pt x="245" y="225"/>
                  </a:moveTo>
                  <a:cubicBezTo>
                    <a:pt x="245" y="225"/>
                    <a:pt x="244" y="224"/>
                    <a:pt x="245" y="223"/>
                  </a:cubicBezTo>
                  <a:cubicBezTo>
                    <a:pt x="246" y="223"/>
                    <a:pt x="246" y="223"/>
                    <a:pt x="246" y="223"/>
                  </a:cubicBezTo>
                  <a:cubicBezTo>
                    <a:pt x="246" y="225"/>
                    <a:pt x="246" y="225"/>
                    <a:pt x="245" y="225"/>
                  </a:cubicBezTo>
                  <a:close/>
                  <a:moveTo>
                    <a:pt x="303" y="222"/>
                  </a:moveTo>
                  <a:cubicBezTo>
                    <a:pt x="305" y="221"/>
                    <a:pt x="304" y="223"/>
                    <a:pt x="307" y="221"/>
                  </a:cubicBezTo>
                  <a:cubicBezTo>
                    <a:pt x="307" y="221"/>
                    <a:pt x="309" y="223"/>
                    <a:pt x="309" y="223"/>
                  </a:cubicBezTo>
                  <a:cubicBezTo>
                    <a:pt x="309" y="225"/>
                    <a:pt x="309" y="225"/>
                    <a:pt x="308" y="225"/>
                  </a:cubicBezTo>
                  <a:cubicBezTo>
                    <a:pt x="306" y="223"/>
                    <a:pt x="309" y="222"/>
                    <a:pt x="305" y="223"/>
                  </a:cubicBezTo>
                  <a:cubicBezTo>
                    <a:pt x="305" y="223"/>
                    <a:pt x="305" y="223"/>
                    <a:pt x="304" y="223"/>
                  </a:cubicBezTo>
                  <a:cubicBezTo>
                    <a:pt x="303" y="223"/>
                    <a:pt x="304" y="223"/>
                    <a:pt x="303" y="222"/>
                  </a:cubicBezTo>
                  <a:close/>
                  <a:moveTo>
                    <a:pt x="182" y="225"/>
                  </a:moveTo>
                  <a:cubicBezTo>
                    <a:pt x="177" y="226"/>
                    <a:pt x="179" y="221"/>
                    <a:pt x="183" y="221"/>
                  </a:cubicBezTo>
                  <a:cubicBezTo>
                    <a:pt x="183" y="222"/>
                    <a:pt x="182" y="224"/>
                    <a:pt x="182" y="225"/>
                  </a:cubicBezTo>
                  <a:close/>
                  <a:moveTo>
                    <a:pt x="310" y="222"/>
                  </a:moveTo>
                  <a:cubicBezTo>
                    <a:pt x="314" y="222"/>
                    <a:pt x="314" y="222"/>
                    <a:pt x="314" y="222"/>
                  </a:cubicBezTo>
                  <a:cubicBezTo>
                    <a:pt x="314" y="222"/>
                    <a:pt x="313" y="223"/>
                    <a:pt x="311" y="223"/>
                  </a:cubicBezTo>
                  <a:cubicBezTo>
                    <a:pt x="309" y="222"/>
                    <a:pt x="310" y="222"/>
                    <a:pt x="310" y="222"/>
                  </a:cubicBezTo>
                  <a:close/>
                  <a:moveTo>
                    <a:pt x="104" y="220"/>
                  </a:moveTo>
                  <a:cubicBezTo>
                    <a:pt x="106" y="224"/>
                    <a:pt x="100" y="221"/>
                    <a:pt x="104" y="220"/>
                  </a:cubicBezTo>
                  <a:close/>
                  <a:moveTo>
                    <a:pt x="37" y="221"/>
                  </a:moveTo>
                  <a:cubicBezTo>
                    <a:pt x="39" y="221"/>
                    <a:pt x="42" y="221"/>
                    <a:pt x="44" y="221"/>
                  </a:cubicBezTo>
                  <a:cubicBezTo>
                    <a:pt x="45" y="221"/>
                    <a:pt x="46" y="221"/>
                    <a:pt x="47" y="221"/>
                  </a:cubicBezTo>
                  <a:cubicBezTo>
                    <a:pt x="58" y="222"/>
                    <a:pt x="58" y="222"/>
                    <a:pt x="58" y="222"/>
                  </a:cubicBezTo>
                  <a:cubicBezTo>
                    <a:pt x="59" y="222"/>
                    <a:pt x="64" y="222"/>
                    <a:pt x="65" y="222"/>
                  </a:cubicBezTo>
                  <a:cubicBezTo>
                    <a:pt x="64" y="223"/>
                    <a:pt x="64" y="223"/>
                    <a:pt x="64" y="223"/>
                  </a:cubicBezTo>
                  <a:cubicBezTo>
                    <a:pt x="63" y="224"/>
                    <a:pt x="42" y="223"/>
                    <a:pt x="39" y="223"/>
                  </a:cubicBezTo>
                  <a:cubicBezTo>
                    <a:pt x="37" y="223"/>
                    <a:pt x="37" y="223"/>
                    <a:pt x="37" y="221"/>
                  </a:cubicBezTo>
                  <a:close/>
                  <a:moveTo>
                    <a:pt x="175" y="221"/>
                  </a:moveTo>
                  <a:cubicBezTo>
                    <a:pt x="175" y="220"/>
                    <a:pt x="174" y="220"/>
                    <a:pt x="176" y="220"/>
                  </a:cubicBezTo>
                  <a:cubicBezTo>
                    <a:pt x="177" y="220"/>
                    <a:pt x="177" y="221"/>
                    <a:pt x="178" y="221"/>
                  </a:cubicBezTo>
                  <a:cubicBezTo>
                    <a:pt x="175" y="221"/>
                    <a:pt x="175" y="221"/>
                    <a:pt x="175" y="221"/>
                  </a:cubicBezTo>
                  <a:close/>
                  <a:moveTo>
                    <a:pt x="171" y="221"/>
                  </a:moveTo>
                  <a:cubicBezTo>
                    <a:pt x="171" y="220"/>
                    <a:pt x="172" y="220"/>
                    <a:pt x="173" y="221"/>
                  </a:cubicBezTo>
                  <a:cubicBezTo>
                    <a:pt x="173" y="221"/>
                    <a:pt x="173" y="221"/>
                    <a:pt x="172" y="221"/>
                  </a:cubicBezTo>
                  <a:cubicBezTo>
                    <a:pt x="170" y="222"/>
                    <a:pt x="171" y="221"/>
                    <a:pt x="171" y="221"/>
                  </a:cubicBezTo>
                  <a:close/>
                  <a:moveTo>
                    <a:pt x="167" y="225"/>
                  </a:moveTo>
                  <a:cubicBezTo>
                    <a:pt x="164" y="224"/>
                    <a:pt x="166" y="221"/>
                    <a:pt x="168" y="219"/>
                  </a:cubicBezTo>
                  <a:cubicBezTo>
                    <a:pt x="169" y="218"/>
                    <a:pt x="169" y="219"/>
                    <a:pt x="170" y="220"/>
                  </a:cubicBezTo>
                  <a:cubicBezTo>
                    <a:pt x="169" y="221"/>
                    <a:pt x="170" y="220"/>
                    <a:pt x="168" y="221"/>
                  </a:cubicBezTo>
                  <a:cubicBezTo>
                    <a:pt x="167" y="223"/>
                    <a:pt x="168" y="223"/>
                    <a:pt x="167" y="225"/>
                  </a:cubicBezTo>
                  <a:close/>
                  <a:moveTo>
                    <a:pt x="125" y="217"/>
                  </a:moveTo>
                  <a:cubicBezTo>
                    <a:pt x="125" y="218"/>
                    <a:pt x="126" y="219"/>
                    <a:pt x="125" y="220"/>
                  </a:cubicBezTo>
                  <a:cubicBezTo>
                    <a:pt x="125" y="221"/>
                    <a:pt x="125" y="221"/>
                    <a:pt x="124" y="221"/>
                  </a:cubicBezTo>
                  <a:cubicBezTo>
                    <a:pt x="123" y="219"/>
                    <a:pt x="123" y="217"/>
                    <a:pt x="125" y="217"/>
                  </a:cubicBezTo>
                  <a:close/>
                  <a:moveTo>
                    <a:pt x="93" y="219"/>
                  </a:moveTo>
                  <a:cubicBezTo>
                    <a:pt x="94" y="220"/>
                    <a:pt x="94" y="220"/>
                    <a:pt x="93" y="220"/>
                  </a:cubicBezTo>
                  <a:cubicBezTo>
                    <a:pt x="93" y="219"/>
                    <a:pt x="93" y="219"/>
                    <a:pt x="93" y="219"/>
                  </a:cubicBezTo>
                  <a:close/>
                  <a:moveTo>
                    <a:pt x="3" y="220"/>
                  </a:moveTo>
                  <a:cubicBezTo>
                    <a:pt x="4" y="219"/>
                    <a:pt x="3" y="220"/>
                    <a:pt x="4" y="219"/>
                  </a:cubicBezTo>
                  <a:cubicBezTo>
                    <a:pt x="5" y="219"/>
                    <a:pt x="5" y="219"/>
                    <a:pt x="7" y="219"/>
                  </a:cubicBezTo>
                  <a:cubicBezTo>
                    <a:pt x="6" y="220"/>
                    <a:pt x="5" y="221"/>
                    <a:pt x="4" y="221"/>
                  </a:cubicBezTo>
                  <a:cubicBezTo>
                    <a:pt x="3" y="220"/>
                    <a:pt x="4" y="220"/>
                    <a:pt x="3" y="220"/>
                  </a:cubicBezTo>
                  <a:close/>
                  <a:moveTo>
                    <a:pt x="131" y="216"/>
                  </a:moveTo>
                  <a:cubicBezTo>
                    <a:pt x="131" y="216"/>
                    <a:pt x="132" y="216"/>
                    <a:pt x="132" y="217"/>
                  </a:cubicBezTo>
                  <a:cubicBezTo>
                    <a:pt x="132" y="219"/>
                    <a:pt x="131" y="217"/>
                    <a:pt x="131" y="218"/>
                  </a:cubicBezTo>
                  <a:cubicBezTo>
                    <a:pt x="130" y="216"/>
                    <a:pt x="131" y="216"/>
                    <a:pt x="131" y="216"/>
                  </a:cubicBezTo>
                  <a:close/>
                  <a:moveTo>
                    <a:pt x="119" y="221"/>
                  </a:moveTo>
                  <a:cubicBezTo>
                    <a:pt x="117" y="220"/>
                    <a:pt x="119" y="220"/>
                    <a:pt x="117" y="219"/>
                  </a:cubicBezTo>
                  <a:cubicBezTo>
                    <a:pt x="116" y="218"/>
                    <a:pt x="117" y="220"/>
                    <a:pt x="117" y="218"/>
                  </a:cubicBezTo>
                  <a:cubicBezTo>
                    <a:pt x="117" y="214"/>
                    <a:pt x="117" y="214"/>
                    <a:pt x="117" y="214"/>
                  </a:cubicBezTo>
                  <a:cubicBezTo>
                    <a:pt x="117" y="213"/>
                    <a:pt x="117" y="214"/>
                    <a:pt x="117" y="213"/>
                  </a:cubicBezTo>
                  <a:cubicBezTo>
                    <a:pt x="118" y="212"/>
                    <a:pt x="118" y="212"/>
                    <a:pt x="118" y="212"/>
                  </a:cubicBezTo>
                  <a:cubicBezTo>
                    <a:pt x="119" y="214"/>
                    <a:pt x="120" y="219"/>
                    <a:pt x="119" y="221"/>
                  </a:cubicBezTo>
                  <a:close/>
                  <a:moveTo>
                    <a:pt x="168" y="217"/>
                  </a:moveTo>
                  <a:cubicBezTo>
                    <a:pt x="167" y="217"/>
                    <a:pt x="167" y="218"/>
                    <a:pt x="167" y="216"/>
                  </a:cubicBezTo>
                  <a:cubicBezTo>
                    <a:pt x="167" y="214"/>
                    <a:pt x="167" y="216"/>
                    <a:pt x="168" y="215"/>
                  </a:cubicBezTo>
                  <a:cubicBezTo>
                    <a:pt x="168" y="215"/>
                    <a:pt x="169" y="215"/>
                    <a:pt x="168" y="217"/>
                  </a:cubicBezTo>
                  <a:cubicBezTo>
                    <a:pt x="168" y="217"/>
                    <a:pt x="168" y="217"/>
                    <a:pt x="168" y="217"/>
                  </a:cubicBezTo>
                  <a:cubicBezTo>
                    <a:pt x="168" y="217"/>
                    <a:pt x="168" y="217"/>
                    <a:pt x="168" y="217"/>
                  </a:cubicBezTo>
                  <a:close/>
                  <a:moveTo>
                    <a:pt x="83" y="218"/>
                  </a:moveTo>
                  <a:cubicBezTo>
                    <a:pt x="82" y="217"/>
                    <a:pt x="82" y="216"/>
                    <a:pt x="82" y="215"/>
                  </a:cubicBezTo>
                  <a:cubicBezTo>
                    <a:pt x="82" y="213"/>
                    <a:pt x="82" y="212"/>
                    <a:pt x="83" y="212"/>
                  </a:cubicBezTo>
                  <a:cubicBezTo>
                    <a:pt x="83" y="212"/>
                    <a:pt x="84" y="215"/>
                    <a:pt x="84" y="215"/>
                  </a:cubicBezTo>
                  <a:cubicBezTo>
                    <a:pt x="84" y="216"/>
                    <a:pt x="83" y="217"/>
                    <a:pt x="83" y="218"/>
                  </a:cubicBezTo>
                  <a:close/>
                  <a:moveTo>
                    <a:pt x="53" y="215"/>
                  </a:moveTo>
                  <a:cubicBezTo>
                    <a:pt x="53" y="215"/>
                    <a:pt x="55" y="214"/>
                    <a:pt x="56" y="213"/>
                  </a:cubicBezTo>
                  <a:cubicBezTo>
                    <a:pt x="56" y="215"/>
                    <a:pt x="56" y="217"/>
                    <a:pt x="55" y="219"/>
                  </a:cubicBezTo>
                  <a:cubicBezTo>
                    <a:pt x="54" y="219"/>
                    <a:pt x="54" y="218"/>
                    <a:pt x="54" y="217"/>
                  </a:cubicBezTo>
                  <a:cubicBezTo>
                    <a:pt x="53" y="216"/>
                    <a:pt x="54" y="216"/>
                    <a:pt x="53" y="215"/>
                  </a:cubicBezTo>
                  <a:close/>
                  <a:moveTo>
                    <a:pt x="18" y="216"/>
                  </a:moveTo>
                  <a:cubicBezTo>
                    <a:pt x="17" y="216"/>
                    <a:pt x="17" y="216"/>
                    <a:pt x="17" y="216"/>
                  </a:cubicBezTo>
                  <a:cubicBezTo>
                    <a:pt x="17" y="217"/>
                    <a:pt x="17" y="217"/>
                    <a:pt x="17" y="217"/>
                  </a:cubicBezTo>
                  <a:cubicBezTo>
                    <a:pt x="16" y="217"/>
                    <a:pt x="16" y="217"/>
                    <a:pt x="15" y="217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1" y="217"/>
                    <a:pt x="13" y="216"/>
                    <a:pt x="15" y="216"/>
                  </a:cubicBezTo>
                  <a:cubicBezTo>
                    <a:pt x="17" y="216"/>
                    <a:pt x="18" y="215"/>
                    <a:pt x="20" y="215"/>
                  </a:cubicBezTo>
                  <a:cubicBezTo>
                    <a:pt x="19" y="217"/>
                    <a:pt x="20" y="216"/>
                    <a:pt x="18" y="216"/>
                  </a:cubicBezTo>
                  <a:close/>
                  <a:moveTo>
                    <a:pt x="283" y="218"/>
                  </a:moveTo>
                  <a:cubicBezTo>
                    <a:pt x="282" y="219"/>
                    <a:pt x="282" y="219"/>
                    <a:pt x="282" y="219"/>
                  </a:cubicBezTo>
                  <a:cubicBezTo>
                    <a:pt x="282" y="217"/>
                    <a:pt x="281" y="214"/>
                    <a:pt x="282" y="212"/>
                  </a:cubicBezTo>
                  <a:cubicBezTo>
                    <a:pt x="283" y="213"/>
                    <a:pt x="283" y="213"/>
                    <a:pt x="283" y="215"/>
                  </a:cubicBezTo>
                  <a:cubicBezTo>
                    <a:pt x="287" y="214"/>
                    <a:pt x="287" y="214"/>
                    <a:pt x="287" y="214"/>
                  </a:cubicBezTo>
                  <a:cubicBezTo>
                    <a:pt x="287" y="213"/>
                    <a:pt x="287" y="213"/>
                    <a:pt x="288" y="211"/>
                  </a:cubicBezTo>
                  <a:cubicBezTo>
                    <a:pt x="289" y="212"/>
                    <a:pt x="288" y="213"/>
                    <a:pt x="289" y="215"/>
                  </a:cubicBezTo>
                  <a:cubicBezTo>
                    <a:pt x="290" y="217"/>
                    <a:pt x="290" y="217"/>
                    <a:pt x="290" y="220"/>
                  </a:cubicBezTo>
                  <a:cubicBezTo>
                    <a:pt x="291" y="221"/>
                    <a:pt x="291" y="221"/>
                    <a:pt x="291" y="221"/>
                  </a:cubicBezTo>
                  <a:cubicBezTo>
                    <a:pt x="291" y="221"/>
                    <a:pt x="291" y="221"/>
                    <a:pt x="291" y="221"/>
                  </a:cubicBezTo>
                  <a:cubicBezTo>
                    <a:pt x="292" y="221"/>
                    <a:pt x="292" y="221"/>
                    <a:pt x="292" y="221"/>
                  </a:cubicBezTo>
                  <a:cubicBezTo>
                    <a:pt x="290" y="222"/>
                    <a:pt x="286" y="221"/>
                    <a:pt x="284" y="221"/>
                  </a:cubicBezTo>
                  <a:cubicBezTo>
                    <a:pt x="284" y="221"/>
                    <a:pt x="284" y="221"/>
                    <a:pt x="286" y="221"/>
                  </a:cubicBezTo>
                  <a:cubicBezTo>
                    <a:pt x="287" y="220"/>
                    <a:pt x="287" y="220"/>
                    <a:pt x="288" y="220"/>
                  </a:cubicBezTo>
                  <a:cubicBezTo>
                    <a:pt x="289" y="218"/>
                    <a:pt x="288" y="221"/>
                    <a:pt x="289" y="216"/>
                  </a:cubicBezTo>
                  <a:cubicBezTo>
                    <a:pt x="288" y="216"/>
                    <a:pt x="288" y="216"/>
                    <a:pt x="286" y="216"/>
                  </a:cubicBezTo>
                  <a:cubicBezTo>
                    <a:pt x="284" y="216"/>
                    <a:pt x="285" y="216"/>
                    <a:pt x="283" y="215"/>
                  </a:cubicBezTo>
                  <a:cubicBezTo>
                    <a:pt x="283" y="217"/>
                    <a:pt x="283" y="216"/>
                    <a:pt x="283" y="218"/>
                  </a:cubicBezTo>
                  <a:close/>
                  <a:moveTo>
                    <a:pt x="259" y="216"/>
                  </a:moveTo>
                  <a:cubicBezTo>
                    <a:pt x="259" y="215"/>
                    <a:pt x="259" y="216"/>
                    <a:pt x="260" y="215"/>
                  </a:cubicBezTo>
                  <a:cubicBezTo>
                    <a:pt x="262" y="215"/>
                    <a:pt x="261" y="215"/>
                    <a:pt x="263" y="214"/>
                  </a:cubicBezTo>
                  <a:cubicBezTo>
                    <a:pt x="262" y="216"/>
                    <a:pt x="260" y="216"/>
                    <a:pt x="259" y="216"/>
                  </a:cubicBezTo>
                  <a:close/>
                  <a:moveTo>
                    <a:pt x="235" y="215"/>
                  </a:moveTo>
                  <a:cubicBezTo>
                    <a:pt x="236" y="213"/>
                    <a:pt x="236" y="213"/>
                    <a:pt x="236" y="213"/>
                  </a:cubicBezTo>
                  <a:cubicBezTo>
                    <a:pt x="236" y="214"/>
                    <a:pt x="238" y="219"/>
                    <a:pt x="236" y="220"/>
                  </a:cubicBezTo>
                  <a:cubicBezTo>
                    <a:pt x="235" y="219"/>
                    <a:pt x="235" y="219"/>
                    <a:pt x="235" y="218"/>
                  </a:cubicBezTo>
                  <a:cubicBezTo>
                    <a:pt x="236" y="216"/>
                    <a:pt x="235" y="216"/>
                    <a:pt x="235" y="215"/>
                  </a:cubicBezTo>
                  <a:close/>
                  <a:moveTo>
                    <a:pt x="224" y="218"/>
                  </a:moveTo>
                  <a:cubicBezTo>
                    <a:pt x="224" y="216"/>
                    <a:pt x="223" y="214"/>
                    <a:pt x="224" y="212"/>
                  </a:cubicBezTo>
                  <a:cubicBezTo>
                    <a:pt x="225" y="213"/>
                    <a:pt x="225" y="213"/>
                    <a:pt x="226" y="214"/>
                  </a:cubicBezTo>
                  <a:cubicBezTo>
                    <a:pt x="229" y="215"/>
                    <a:pt x="230" y="215"/>
                    <a:pt x="230" y="212"/>
                  </a:cubicBezTo>
                  <a:cubicBezTo>
                    <a:pt x="231" y="213"/>
                    <a:pt x="230" y="213"/>
                    <a:pt x="231" y="214"/>
                  </a:cubicBezTo>
                  <a:cubicBezTo>
                    <a:pt x="231" y="215"/>
                    <a:pt x="230" y="215"/>
                    <a:pt x="232" y="215"/>
                  </a:cubicBezTo>
                  <a:cubicBezTo>
                    <a:pt x="232" y="215"/>
                    <a:pt x="232" y="215"/>
                    <a:pt x="232" y="215"/>
                  </a:cubicBezTo>
                  <a:cubicBezTo>
                    <a:pt x="231" y="216"/>
                    <a:pt x="231" y="217"/>
                    <a:pt x="231" y="219"/>
                  </a:cubicBezTo>
                  <a:cubicBezTo>
                    <a:pt x="232" y="220"/>
                    <a:pt x="233" y="220"/>
                    <a:pt x="234" y="220"/>
                  </a:cubicBezTo>
                  <a:cubicBezTo>
                    <a:pt x="234" y="222"/>
                    <a:pt x="235" y="221"/>
                    <a:pt x="234" y="221"/>
                  </a:cubicBezTo>
                  <a:cubicBezTo>
                    <a:pt x="226" y="221"/>
                    <a:pt x="226" y="221"/>
                    <a:pt x="226" y="221"/>
                  </a:cubicBezTo>
                  <a:cubicBezTo>
                    <a:pt x="225" y="221"/>
                    <a:pt x="225" y="222"/>
                    <a:pt x="224" y="220"/>
                  </a:cubicBezTo>
                  <a:cubicBezTo>
                    <a:pt x="225" y="220"/>
                    <a:pt x="226" y="220"/>
                    <a:pt x="227" y="220"/>
                  </a:cubicBezTo>
                  <a:cubicBezTo>
                    <a:pt x="230" y="220"/>
                    <a:pt x="230" y="220"/>
                    <a:pt x="230" y="219"/>
                  </a:cubicBezTo>
                  <a:cubicBezTo>
                    <a:pt x="230" y="216"/>
                    <a:pt x="229" y="215"/>
                    <a:pt x="226" y="215"/>
                  </a:cubicBezTo>
                  <a:cubicBezTo>
                    <a:pt x="224" y="216"/>
                    <a:pt x="225" y="216"/>
                    <a:pt x="224" y="218"/>
                  </a:cubicBezTo>
                  <a:close/>
                  <a:moveTo>
                    <a:pt x="169" y="218"/>
                  </a:moveTo>
                  <a:cubicBezTo>
                    <a:pt x="169" y="217"/>
                    <a:pt x="170" y="214"/>
                    <a:pt x="171" y="214"/>
                  </a:cubicBezTo>
                  <a:cubicBezTo>
                    <a:pt x="173" y="213"/>
                    <a:pt x="177" y="214"/>
                    <a:pt x="179" y="214"/>
                  </a:cubicBezTo>
                  <a:cubicBezTo>
                    <a:pt x="180" y="214"/>
                    <a:pt x="180" y="214"/>
                    <a:pt x="181" y="214"/>
                  </a:cubicBezTo>
                  <a:cubicBezTo>
                    <a:pt x="186" y="214"/>
                    <a:pt x="186" y="214"/>
                    <a:pt x="186" y="214"/>
                  </a:cubicBezTo>
                  <a:cubicBezTo>
                    <a:pt x="185" y="217"/>
                    <a:pt x="186" y="218"/>
                    <a:pt x="182" y="219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4" y="218"/>
                    <a:pt x="173" y="219"/>
                    <a:pt x="174" y="218"/>
                  </a:cubicBezTo>
                  <a:cubicBezTo>
                    <a:pt x="174" y="217"/>
                    <a:pt x="175" y="217"/>
                    <a:pt x="173" y="215"/>
                  </a:cubicBezTo>
                  <a:cubicBezTo>
                    <a:pt x="171" y="216"/>
                    <a:pt x="173" y="216"/>
                    <a:pt x="171" y="217"/>
                  </a:cubicBezTo>
                  <a:cubicBezTo>
                    <a:pt x="170" y="218"/>
                    <a:pt x="169" y="218"/>
                    <a:pt x="169" y="218"/>
                  </a:cubicBezTo>
                  <a:close/>
                  <a:moveTo>
                    <a:pt x="133" y="216"/>
                  </a:moveTo>
                  <a:cubicBezTo>
                    <a:pt x="132" y="215"/>
                    <a:pt x="133" y="216"/>
                    <a:pt x="133" y="214"/>
                  </a:cubicBezTo>
                  <a:cubicBezTo>
                    <a:pt x="133" y="214"/>
                    <a:pt x="134" y="213"/>
                    <a:pt x="134" y="212"/>
                  </a:cubicBezTo>
                  <a:cubicBezTo>
                    <a:pt x="134" y="213"/>
                    <a:pt x="134" y="213"/>
                    <a:pt x="134" y="214"/>
                  </a:cubicBezTo>
                  <a:cubicBezTo>
                    <a:pt x="134" y="216"/>
                    <a:pt x="134" y="216"/>
                    <a:pt x="133" y="216"/>
                  </a:cubicBezTo>
                  <a:close/>
                  <a:moveTo>
                    <a:pt x="124" y="213"/>
                  </a:moveTo>
                  <a:cubicBezTo>
                    <a:pt x="125" y="213"/>
                    <a:pt x="126" y="214"/>
                    <a:pt x="126" y="216"/>
                  </a:cubicBezTo>
                  <a:cubicBezTo>
                    <a:pt x="124" y="216"/>
                    <a:pt x="124" y="216"/>
                    <a:pt x="124" y="216"/>
                  </a:cubicBezTo>
                  <a:cubicBezTo>
                    <a:pt x="124" y="216"/>
                    <a:pt x="124" y="215"/>
                    <a:pt x="124" y="215"/>
                  </a:cubicBezTo>
                  <a:cubicBezTo>
                    <a:pt x="124" y="214"/>
                    <a:pt x="124" y="213"/>
                    <a:pt x="124" y="213"/>
                  </a:cubicBezTo>
                  <a:close/>
                  <a:moveTo>
                    <a:pt x="267" y="214"/>
                  </a:moveTo>
                  <a:cubicBezTo>
                    <a:pt x="268" y="212"/>
                    <a:pt x="268" y="212"/>
                    <a:pt x="268" y="212"/>
                  </a:cubicBezTo>
                  <a:cubicBezTo>
                    <a:pt x="268" y="214"/>
                    <a:pt x="268" y="214"/>
                    <a:pt x="268" y="214"/>
                  </a:cubicBezTo>
                  <a:cubicBezTo>
                    <a:pt x="267" y="214"/>
                    <a:pt x="268" y="215"/>
                    <a:pt x="267" y="214"/>
                  </a:cubicBezTo>
                  <a:close/>
                  <a:moveTo>
                    <a:pt x="311" y="213"/>
                  </a:moveTo>
                  <a:cubicBezTo>
                    <a:pt x="312" y="213"/>
                    <a:pt x="311" y="213"/>
                    <a:pt x="312" y="213"/>
                  </a:cubicBezTo>
                  <a:cubicBezTo>
                    <a:pt x="317" y="213"/>
                    <a:pt x="317" y="213"/>
                    <a:pt x="317" y="213"/>
                  </a:cubicBezTo>
                  <a:cubicBezTo>
                    <a:pt x="317" y="213"/>
                    <a:pt x="321" y="212"/>
                    <a:pt x="323" y="214"/>
                  </a:cubicBezTo>
                  <a:cubicBezTo>
                    <a:pt x="321" y="215"/>
                    <a:pt x="321" y="214"/>
                    <a:pt x="319" y="215"/>
                  </a:cubicBezTo>
                  <a:cubicBezTo>
                    <a:pt x="319" y="216"/>
                    <a:pt x="322" y="218"/>
                    <a:pt x="319" y="221"/>
                  </a:cubicBezTo>
                  <a:cubicBezTo>
                    <a:pt x="317" y="221"/>
                    <a:pt x="314" y="220"/>
                    <a:pt x="313" y="219"/>
                  </a:cubicBezTo>
                  <a:cubicBezTo>
                    <a:pt x="311" y="219"/>
                    <a:pt x="313" y="219"/>
                    <a:pt x="311" y="219"/>
                  </a:cubicBezTo>
                  <a:cubicBezTo>
                    <a:pt x="309" y="220"/>
                    <a:pt x="312" y="219"/>
                    <a:pt x="310" y="219"/>
                  </a:cubicBezTo>
                  <a:cubicBezTo>
                    <a:pt x="309" y="219"/>
                    <a:pt x="308" y="221"/>
                    <a:pt x="306" y="220"/>
                  </a:cubicBezTo>
                  <a:cubicBezTo>
                    <a:pt x="305" y="219"/>
                    <a:pt x="305" y="219"/>
                    <a:pt x="305" y="218"/>
                  </a:cubicBezTo>
                  <a:cubicBezTo>
                    <a:pt x="304" y="219"/>
                    <a:pt x="303" y="220"/>
                    <a:pt x="302" y="220"/>
                  </a:cubicBezTo>
                  <a:cubicBezTo>
                    <a:pt x="302" y="219"/>
                    <a:pt x="302" y="218"/>
                    <a:pt x="302" y="218"/>
                  </a:cubicBezTo>
                  <a:cubicBezTo>
                    <a:pt x="304" y="215"/>
                    <a:pt x="307" y="216"/>
                    <a:pt x="308" y="215"/>
                  </a:cubicBezTo>
                  <a:cubicBezTo>
                    <a:pt x="310" y="214"/>
                    <a:pt x="308" y="217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11" y="217"/>
                    <a:pt x="310" y="214"/>
                    <a:pt x="314" y="216"/>
                  </a:cubicBezTo>
                  <a:cubicBezTo>
                    <a:pt x="314" y="214"/>
                    <a:pt x="315" y="214"/>
                    <a:pt x="313" y="214"/>
                  </a:cubicBezTo>
                  <a:cubicBezTo>
                    <a:pt x="311" y="214"/>
                    <a:pt x="312" y="215"/>
                    <a:pt x="311" y="213"/>
                  </a:cubicBezTo>
                  <a:close/>
                  <a:moveTo>
                    <a:pt x="141" y="213"/>
                  </a:moveTo>
                  <a:cubicBezTo>
                    <a:pt x="142" y="213"/>
                    <a:pt x="142" y="213"/>
                    <a:pt x="141" y="214"/>
                  </a:cubicBezTo>
                  <a:cubicBezTo>
                    <a:pt x="141" y="214"/>
                    <a:pt x="141" y="214"/>
                    <a:pt x="141" y="214"/>
                  </a:cubicBezTo>
                  <a:cubicBezTo>
                    <a:pt x="141" y="214"/>
                    <a:pt x="141" y="213"/>
                    <a:pt x="141" y="213"/>
                  </a:cubicBezTo>
                  <a:cubicBezTo>
                    <a:pt x="141" y="213"/>
                    <a:pt x="141" y="213"/>
                    <a:pt x="141" y="213"/>
                  </a:cubicBezTo>
                  <a:close/>
                  <a:moveTo>
                    <a:pt x="25" y="211"/>
                  </a:moveTo>
                  <a:cubicBezTo>
                    <a:pt x="27" y="210"/>
                    <a:pt x="26" y="211"/>
                    <a:pt x="27" y="211"/>
                  </a:cubicBezTo>
                  <a:cubicBezTo>
                    <a:pt x="29" y="211"/>
                    <a:pt x="27" y="211"/>
                    <a:pt x="29" y="211"/>
                  </a:cubicBezTo>
                  <a:cubicBezTo>
                    <a:pt x="29" y="213"/>
                    <a:pt x="29" y="214"/>
                    <a:pt x="28" y="216"/>
                  </a:cubicBezTo>
                  <a:cubicBezTo>
                    <a:pt x="28" y="214"/>
                    <a:pt x="28" y="214"/>
                    <a:pt x="28" y="214"/>
                  </a:cubicBezTo>
                  <a:cubicBezTo>
                    <a:pt x="27" y="216"/>
                    <a:pt x="28" y="215"/>
                    <a:pt x="26" y="215"/>
                  </a:cubicBezTo>
                  <a:cubicBezTo>
                    <a:pt x="26" y="213"/>
                    <a:pt x="25" y="215"/>
                    <a:pt x="25" y="211"/>
                  </a:cubicBezTo>
                  <a:close/>
                  <a:moveTo>
                    <a:pt x="87" y="215"/>
                  </a:moveTo>
                  <a:cubicBezTo>
                    <a:pt x="88" y="217"/>
                    <a:pt x="88" y="217"/>
                    <a:pt x="88" y="217"/>
                  </a:cubicBezTo>
                  <a:cubicBezTo>
                    <a:pt x="88" y="218"/>
                    <a:pt x="87" y="218"/>
                    <a:pt x="86" y="217"/>
                  </a:cubicBezTo>
                  <a:cubicBezTo>
                    <a:pt x="86" y="216"/>
                    <a:pt x="86" y="211"/>
                    <a:pt x="87" y="208"/>
                  </a:cubicBezTo>
                  <a:cubicBezTo>
                    <a:pt x="88" y="209"/>
                    <a:pt x="88" y="213"/>
                    <a:pt x="88" y="214"/>
                  </a:cubicBezTo>
                  <a:cubicBezTo>
                    <a:pt x="88" y="215"/>
                    <a:pt x="88" y="214"/>
                    <a:pt x="87" y="215"/>
                  </a:cubicBezTo>
                  <a:close/>
                  <a:moveTo>
                    <a:pt x="301" y="214"/>
                  </a:moveTo>
                  <a:cubicBezTo>
                    <a:pt x="301" y="218"/>
                    <a:pt x="301" y="218"/>
                    <a:pt x="301" y="218"/>
                  </a:cubicBezTo>
                  <a:cubicBezTo>
                    <a:pt x="300" y="218"/>
                    <a:pt x="300" y="218"/>
                    <a:pt x="300" y="217"/>
                  </a:cubicBezTo>
                  <a:cubicBezTo>
                    <a:pt x="300" y="217"/>
                    <a:pt x="299" y="217"/>
                    <a:pt x="299" y="217"/>
                  </a:cubicBezTo>
                  <a:cubicBezTo>
                    <a:pt x="299" y="217"/>
                    <a:pt x="299" y="217"/>
                    <a:pt x="299" y="217"/>
                  </a:cubicBezTo>
                  <a:cubicBezTo>
                    <a:pt x="299" y="219"/>
                    <a:pt x="299" y="218"/>
                    <a:pt x="299" y="219"/>
                  </a:cubicBezTo>
                  <a:cubicBezTo>
                    <a:pt x="297" y="222"/>
                    <a:pt x="296" y="221"/>
                    <a:pt x="295" y="220"/>
                  </a:cubicBezTo>
                  <a:cubicBezTo>
                    <a:pt x="295" y="219"/>
                    <a:pt x="295" y="218"/>
                    <a:pt x="295" y="216"/>
                  </a:cubicBezTo>
                  <a:cubicBezTo>
                    <a:pt x="295" y="214"/>
                    <a:pt x="294" y="214"/>
                    <a:pt x="296" y="213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7" y="215"/>
                    <a:pt x="297" y="215"/>
                    <a:pt x="297" y="215"/>
                  </a:cubicBezTo>
                  <a:cubicBezTo>
                    <a:pt x="297" y="215"/>
                    <a:pt x="297" y="216"/>
                    <a:pt x="297" y="216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99" y="216"/>
                    <a:pt x="298" y="215"/>
                    <a:pt x="299" y="213"/>
                  </a:cubicBezTo>
                  <a:cubicBezTo>
                    <a:pt x="299" y="212"/>
                    <a:pt x="298" y="212"/>
                    <a:pt x="300" y="211"/>
                  </a:cubicBezTo>
                  <a:cubicBezTo>
                    <a:pt x="301" y="211"/>
                    <a:pt x="300" y="211"/>
                    <a:pt x="301" y="211"/>
                  </a:cubicBezTo>
                  <a:cubicBezTo>
                    <a:pt x="302" y="212"/>
                    <a:pt x="302" y="211"/>
                    <a:pt x="302" y="213"/>
                  </a:cubicBezTo>
                  <a:cubicBezTo>
                    <a:pt x="302" y="214"/>
                    <a:pt x="303" y="215"/>
                    <a:pt x="302" y="215"/>
                  </a:cubicBezTo>
                  <a:cubicBezTo>
                    <a:pt x="301" y="215"/>
                    <a:pt x="301" y="213"/>
                    <a:pt x="300" y="212"/>
                  </a:cubicBezTo>
                  <a:cubicBezTo>
                    <a:pt x="300" y="212"/>
                    <a:pt x="300" y="212"/>
                    <a:pt x="300" y="213"/>
                  </a:cubicBezTo>
                  <a:cubicBezTo>
                    <a:pt x="299" y="214"/>
                    <a:pt x="299" y="214"/>
                    <a:pt x="299" y="214"/>
                  </a:cubicBezTo>
                  <a:cubicBezTo>
                    <a:pt x="299" y="214"/>
                    <a:pt x="299" y="214"/>
                    <a:pt x="299" y="214"/>
                  </a:cubicBezTo>
                  <a:cubicBezTo>
                    <a:pt x="298" y="217"/>
                    <a:pt x="300" y="214"/>
                    <a:pt x="301" y="214"/>
                  </a:cubicBezTo>
                  <a:close/>
                  <a:moveTo>
                    <a:pt x="244" y="211"/>
                  </a:moveTo>
                  <a:cubicBezTo>
                    <a:pt x="245" y="214"/>
                    <a:pt x="245" y="214"/>
                    <a:pt x="245" y="214"/>
                  </a:cubicBezTo>
                  <a:cubicBezTo>
                    <a:pt x="245" y="215"/>
                    <a:pt x="245" y="214"/>
                    <a:pt x="245" y="215"/>
                  </a:cubicBezTo>
                  <a:cubicBezTo>
                    <a:pt x="246" y="216"/>
                    <a:pt x="246" y="216"/>
                    <a:pt x="246" y="216"/>
                  </a:cubicBezTo>
                  <a:cubicBezTo>
                    <a:pt x="246" y="216"/>
                    <a:pt x="246" y="216"/>
                    <a:pt x="246" y="216"/>
                  </a:cubicBezTo>
                  <a:cubicBezTo>
                    <a:pt x="247" y="215"/>
                    <a:pt x="247" y="214"/>
                    <a:pt x="249" y="215"/>
                  </a:cubicBezTo>
                  <a:cubicBezTo>
                    <a:pt x="251" y="215"/>
                    <a:pt x="251" y="216"/>
                    <a:pt x="252" y="215"/>
                  </a:cubicBezTo>
                  <a:cubicBezTo>
                    <a:pt x="249" y="214"/>
                    <a:pt x="246" y="215"/>
                    <a:pt x="246" y="212"/>
                  </a:cubicBezTo>
                  <a:cubicBezTo>
                    <a:pt x="247" y="212"/>
                    <a:pt x="247" y="212"/>
                    <a:pt x="248" y="213"/>
                  </a:cubicBezTo>
                  <a:cubicBezTo>
                    <a:pt x="249" y="213"/>
                    <a:pt x="249" y="212"/>
                    <a:pt x="250" y="212"/>
                  </a:cubicBezTo>
                  <a:cubicBezTo>
                    <a:pt x="251" y="213"/>
                    <a:pt x="250" y="213"/>
                    <a:pt x="251" y="213"/>
                  </a:cubicBezTo>
                  <a:cubicBezTo>
                    <a:pt x="254" y="213"/>
                    <a:pt x="255" y="213"/>
                    <a:pt x="259" y="213"/>
                  </a:cubicBezTo>
                  <a:cubicBezTo>
                    <a:pt x="258" y="215"/>
                    <a:pt x="258" y="214"/>
                    <a:pt x="256" y="215"/>
                  </a:cubicBezTo>
                  <a:cubicBezTo>
                    <a:pt x="257" y="216"/>
                    <a:pt x="257" y="219"/>
                    <a:pt x="256" y="220"/>
                  </a:cubicBezTo>
                  <a:cubicBezTo>
                    <a:pt x="255" y="221"/>
                    <a:pt x="249" y="218"/>
                    <a:pt x="246" y="220"/>
                  </a:cubicBezTo>
                  <a:cubicBezTo>
                    <a:pt x="243" y="221"/>
                    <a:pt x="245" y="220"/>
                    <a:pt x="242" y="220"/>
                  </a:cubicBezTo>
                  <a:cubicBezTo>
                    <a:pt x="242" y="219"/>
                    <a:pt x="242" y="219"/>
                    <a:pt x="242" y="219"/>
                  </a:cubicBezTo>
                  <a:cubicBezTo>
                    <a:pt x="242" y="219"/>
                    <a:pt x="242" y="218"/>
                    <a:pt x="242" y="218"/>
                  </a:cubicBezTo>
                  <a:cubicBezTo>
                    <a:pt x="242" y="218"/>
                    <a:pt x="242" y="218"/>
                    <a:pt x="242" y="218"/>
                  </a:cubicBezTo>
                  <a:cubicBezTo>
                    <a:pt x="242" y="218"/>
                    <a:pt x="242" y="218"/>
                    <a:pt x="242" y="218"/>
                  </a:cubicBezTo>
                  <a:cubicBezTo>
                    <a:pt x="240" y="219"/>
                    <a:pt x="242" y="218"/>
                    <a:pt x="241" y="219"/>
                  </a:cubicBezTo>
                  <a:cubicBezTo>
                    <a:pt x="241" y="220"/>
                    <a:pt x="241" y="219"/>
                    <a:pt x="240" y="220"/>
                  </a:cubicBezTo>
                  <a:cubicBezTo>
                    <a:pt x="241" y="221"/>
                    <a:pt x="241" y="221"/>
                    <a:pt x="241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1" y="223"/>
                    <a:pt x="240" y="221"/>
                    <a:pt x="238" y="222"/>
                  </a:cubicBezTo>
                  <a:cubicBezTo>
                    <a:pt x="239" y="223"/>
                    <a:pt x="239" y="223"/>
                    <a:pt x="239" y="223"/>
                  </a:cubicBezTo>
                  <a:cubicBezTo>
                    <a:pt x="240" y="224"/>
                    <a:pt x="239" y="223"/>
                    <a:pt x="240" y="224"/>
                  </a:cubicBezTo>
                  <a:cubicBezTo>
                    <a:pt x="239" y="225"/>
                    <a:pt x="239" y="225"/>
                    <a:pt x="237" y="224"/>
                  </a:cubicBezTo>
                  <a:cubicBezTo>
                    <a:pt x="237" y="222"/>
                    <a:pt x="237" y="221"/>
                    <a:pt x="239" y="221"/>
                  </a:cubicBezTo>
                  <a:cubicBezTo>
                    <a:pt x="239" y="215"/>
                    <a:pt x="242" y="215"/>
                    <a:pt x="244" y="214"/>
                  </a:cubicBezTo>
                  <a:cubicBezTo>
                    <a:pt x="244" y="212"/>
                    <a:pt x="243" y="212"/>
                    <a:pt x="244" y="211"/>
                  </a:cubicBezTo>
                  <a:close/>
                  <a:moveTo>
                    <a:pt x="206" y="210"/>
                  </a:moveTo>
                  <a:cubicBezTo>
                    <a:pt x="208" y="212"/>
                    <a:pt x="208" y="212"/>
                    <a:pt x="208" y="212"/>
                  </a:cubicBezTo>
                  <a:cubicBezTo>
                    <a:pt x="208" y="213"/>
                    <a:pt x="206" y="214"/>
                    <a:pt x="209" y="217"/>
                  </a:cubicBezTo>
                  <a:cubicBezTo>
                    <a:pt x="208" y="219"/>
                    <a:pt x="210" y="219"/>
                    <a:pt x="208" y="222"/>
                  </a:cubicBezTo>
                  <a:cubicBezTo>
                    <a:pt x="206" y="216"/>
                    <a:pt x="208" y="217"/>
                    <a:pt x="207" y="214"/>
                  </a:cubicBezTo>
                  <a:cubicBezTo>
                    <a:pt x="206" y="212"/>
                    <a:pt x="206" y="212"/>
                    <a:pt x="206" y="210"/>
                  </a:cubicBezTo>
                  <a:close/>
                  <a:moveTo>
                    <a:pt x="212" y="211"/>
                  </a:moveTo>
                  <a:cubicBezTo>
                    <a:pt x="213" y="211"/>
                    <a:pt x="213" y="211"/>
                    <a:pt x="214" y="211"/>
                  </a:cubicBezTo>
                  <a:cubicBezTo>
                    <a:pt x="217" y="210"/>
                    <a:pt x="217" y="210"/>
                    <a:pt x="217" y="210"/>
                  </a:cubicBezTo>
                  <a:cubicBezTo>
                    <a:pt x="217" y="208"/>
                    <a:pt x="216" y="209"/>
                    <a:pt x="218" y="208"/>
                  </a:cubicBezTo>
                  <a:cubicBezTo>
                    <a:pt x="219" y="210"/>
                    <a:pt x="218" y="210"/>
                    <a:pt x="219" y="212"/>
                  </a:cubicBezTo>
                  <a:cubicBezTo>
                    <a:pt x="221" y="211"/>
                    <a:pt x="218" y="211"/>
                    <a:pt x="221" y="210"/>
                  </a:cubicBezTo>
                  <a:cubicBezTo>
                    <a:pt x="221" y="211"/>
                    <a:pt x="223" y="212"/>
                    <a:pt x="220" y="212"/>
                  </a:cubicBezTo>
                  <a:cubicBezTo>
                    <a:pt x="221" y="213"/>
                    <a:pt x="222" y="212"/>
                    <a:pt x="222" y="214"/>
                  </a:cubicBezTo>
                  <a:cubicBezTo>
                    <a:pt x="222" y="215"/>
                    <a:pt x="220" y="217"/>
                    <a:pt x="220" y="217"/>
                  </a:cubicBezTo>
                  <a:cubicBezTo>
                    <a:pt x="220" y="217"/>
                    <a:pt x="220" y="217"/>
                    <a:pt x="220" y="217"/>
                  </a:cubicBezTo>
                  <a:cubicBezTo>
                    <a:pt x="220" y="218"/>
                    <a:pt x="220" y="218"/>
                    <a:pt x="220" y="218"/>
                  </a:cubicBezTo>
                  <a:cubicBezTo>
                    <a:pt x="219" y="220"/>
                    <a:pt x="220" y="219"/>
                    <a:pt x="219" y="220"/>
                  </a:cubicBezTo>
                  <a:cubicBezTo>
                    <a:pt x="218" y="219"/>
                    <a:pt x="219" y="219"/>
                    <a:pt x="218" y="219"/>
                  </a:cubicBezTo>
                  <a:cubicBezTo>
                    <a:pt x="218" y="217"/>
                    <a:pt x="218" y="216"/>
                    <a:pt x="217" y="217"/>
                  </a:cubicBezTo>
                  <a:cubicBezTo>
                    <a:pt x="216" y="217"/>
                    <a:pt x="216" y="217"/>
                    <a:pt x="216" y="218"/>
                  </a:cubicBezTo>
                  <a:cubicBezTo>
                    <a:pt x="215" y="220"/>
                    <a:pt x="215" y="220"/>
                    <a:pt x="215" y="220"/>
                  </a:cubicBezTo>
                  <a:cubicBezTo>
                    <a:pt x="215" y="219"/>
                    <a:pt x="215" y="220"/>
                    <a:pt x="215" y="219"/>
                  </a:cubicBezTo>
                  <a:cubicBezTo>
                    <a:pt x="214" y="218"/>
                    <a:pt x="214" y="219"/>
                    <a:pt x="214" y="218"/>
                  </a:cubicBezTo>
                  <a:cubicBezTo>
                    <a:pt x="214" y="218"/>
                    <a:pt x="214" y="217"/>
                    <a:pt x="214" y="217"/>
                  </a:cubicBezTo>
                  <a:cubicBezTo>
                    <a:pt x="215" y="217"/>
                    <a:pt x="215" y="217"/>
                    <a:pt x="215" y="217"/>
                  </a:cubicBezTo>
                  <a:cubicBezTo>
                    <a:pt x="216" y="216"/>
                    <a:pt x="215" y="217"/>
                    <a:pt x="215" y="216"/>
                  </a:cubicBezTo>
                  <a:cubicBezTo>
                    <a:pt x="214" y="215"/>
                    <a:pt x="213" y="214"/>
                    <a:pt x="212" y="215"/>
                  </a:cubicBezTo>
                  <a:cubicBezTo>
                    <a:pt x="212" y="217"/>
                    <a:pt x="212" y="216"/>
                    <a:pt x="212" y="217"/>
                  </a:cubicBezTo>
                  <a:cubicBezTo>
                    <a:pt x="212" y="218"/>
                    <a:pt x="212" y="218"/>
                    <a:pt x="212" y="218"/>
                  </a:cubicBezTo>
                  <a:cubicBezTo>
                    <a:pt x="212" y="219"/>
                    <a:pt x="212" y="219"/>
                    <a:pt x="211" y="219"/>
                  </a:cubicBezTo>
                  <a:cubicBezTo>
                    <a:pt x="211" y="219"/>
                    <a:pt x="210" y="218"/>
                    <a:pt x="210" y="217"/>
                  </a:cubicBezTo>
                  <a:cubicBezTo>
                    <a:pt x="211" y="216"/>
                    <a:pt x="211" y="216"/>
                    <a:pt x="211" y="215"/>
                  </a:cubicBezTo>
                  <a:cubicBezTo>
                    <a:pt x="211" y="213"/>
                    <a:pt x="211" y="214"/>
                    <a:pt x="211" y="213"/>
                  </a:cubicBezTo>
                  <a:cubicBezTo>
                    <a:pt x="209" y="214"/>
                    <a:pt x="211" y="213"/>
                    <a:pt x="210" y="215"/>
                  </a:cubicBezTo>
                  <a:cubicBezTo>
                    <a:pt x="209" y="214"/>
                    <a:pt x="209" y="214"/>
                    <a:pt x="208" y="214"/>
                  </a:cubicBezTo>
                  <a:cubicBezTo>
                    <a:pt x="211" y="212"/>
                    <a:pt x="209" y="215"/>
                    <a:pt x="212" y="212"/>
                  </a:cubicBezTo>
                  <a:cubicBezTo>
                    <a:pt x="213" y="215"/>
                    <a:pt x="216" y="216"/>
                    <a:pt x="216" y="212"/>
                  </a:cubicBezTo>
                  <a:cubicBezTo>
                    <a:pt x="216" y="212"/>
                    <a:pt x="215" y="212"/>
                    <a:pt x="214" y="212"/>
                  </a:cubicBezTo>
                  <a:cubicBezTo>
                    <a:pt x="213" y="212"/>
                    <a:pt x="212" y="212"/>
                    <a:pt x="212" y="211"/>
                  </a:cubicBezTo>
                  <a:close/>
                  <a:moveTo>
                    <a:pt x="99" y="216"/>
                  </a:moveTo>
                  <a:cubicBezTo>
                    <a:pt x="100" y="214"/>
                    <a:pt x="99" y="214"/>
                    <a:pt x="100" y="213"/>
                  </a:cubicBezTo>
                  <a:cubicBezTo>
                    <a:pt x="100" y="212"/>
                    <a:pt x="99" y="213"/>
                    <a:pt x="100" y="212"/>
                  </a:cubicBezTo>
                  <a:cubicBezTo>
                    <a:pt x="101" y="211"/>
                    <a:pt x="100" y="210"/>
                    <a:pt x="101" y="209"/>
                  </a:cubicBezTo>
                  <a:cubicBezTo>
                    <a:pt x="102" y="210"/>
                    <a:pt x="102" y="209"/>
                    <a:pt x="102" y="211"/>
                  </a:cubicBezTo>
                  <a:cubicBezTo>
                    <a:pt x="102" y="212"/>
                    <a:pt x="99" y="216"/>
                    <a:pt x="99" y="216"/>
                  </a:cubicBezTo>
                  <a:close/>
                  <a:moveTo>
                    <a:pt x="17" y="213"/>
                  </a:moveTo>
                  <a:cubicBezTo>
                    <a:pt x="18" y="213"/>
                    <a:pt x="18" y="213"/>
                    <a:pt x="18" y="213"/>
                  </a:cubicBezTo>
                  <a:cubicBezTo>
                    <a:pt x="16" y="214"/>
                    <a:pt x="16" y="214"/>
                    <a:pt x="16" y="214"/>
                  </a:cubicBezTo>
                  <a:cubicBezTo>
                    <a:pt x="16" y="213"/>
                    <a:pt x="16" y="213"/>
                    <a:pt x="16" y="213"/>
                  </a:cubicBezTo>
                  <a:cubicBezTo>
                    <a:pt x="16" y="212"/>
                    <a:pt x="16" y="212"/>
                    <a:pt x="16" y="212"/>
                  </a:cubicBezTo>
                  <a:cubicBezTo>
                    <a:pt x="16" y="211"/>
                    <a:pt x="16" y="211"/>
                    <a:pt x="17" y="210"/>
                  </a:cubicBezTo>
                  <a:cubicBezTo>
                    <a:pt x="18" y="212"/>
                    <a:pt x="17" y="210"/>
                    <a:pt x="17" y="213"/>
                  </a:cubicBezTo>
                  <a:close/>
                  <a:moveTo>
                    <a:pt x="111" y="212"/>
                  </a:moveTo>
                  <a:cubicBezTo>
                    <a:pt x="110" y="211"/>
                    <a:pt x="110" y="210"/>
                    <a:pt x="112" y="210"/>
                  </a:cubicBezTo>
                  <a:cubicBezTo>
                    <a:pt x="112" y="210"/>
                    <a:pt x="112" y="209"/>
                    <a:pt x="112" y="210"/>
                  </a:cubicBezTo>
                  <a:cubicBezTo>
                    <a:pt x="112" y="211"/>
                    <a:pt x="111" y="212"/>
                    <a:pt x="111" y="212"/>
                  </a:cubicBezTo>
                  <a:close/>
                  <a:moveTo>
                    <a:pt x="36" y="216"/>
                  </a:moveTo>
                  <a:cubicBezTo>
                    <a:pt x="36" y="215"/>
                    <a:pt x="37" y="215"/>
                    <a:pt x="36" y="213"/>
                  </a:cubicBezTo>
                  <a:cubicBezTo>
                    <a:pt x="35" y="212"/>
                    <a:pt x="35" y="210"/>
                    <a:pt x="35" y="209"/>
                  </a:cubicBezTo>
                  <a:cubicBezTo>
                    <a:pt x="37" y="210"/>
                    <a:pt x="37" y="210"/>
                    <a:pt x="37" y="210"/>
                  </a:cubicBezTo>
                  <a:cubicBezTo>
                    <a:pt x="37" y="212"/>
                    <a:pt x="37" y="211"/>
                    <a:pt x="37" y="213"/>
                  </a:cubicBezTo>
                  <a:cubicBezTo>
                    <a:pt x="38" y="214"/>
                    <a:pt x="37" y="216"/>
                    <a:pt x="36" y="216"/>
                  </a:cubicBezTo>
                  <a:close/>
                  <a:moveTo>
                    <a:pt x="42" y="210"/>
                  </a:moveTo>
                  <a:cubicBezTo>
                    <a:pt x="45" y="210"/>
                    <a:pt x="45" y="210"/>
                    <a:pt x="45" y="210"/>
                  </a:cubicBezTo>
                  <a:cubicBezTo>
                    <a:pt x="45" y="215"/>
                    <a:pt x="45" y="215"/>
                    <a:pt x="45" y="215"/>
                  </a:cubicBezTo>
                  <a:cubicBezTo>
                    <a:pt x="43" y="214"/>
                    <a:pt x="44" y="213"/>
                    <a:pt x="44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3" y="211"/>
                    <a:pt x="43" y="211"/>
                    <a:pt x="43" y="211"/>
                  </a:cubicBezTo>
                  <a:cubicBezTo>
                    <a:pt x="42" y="210"/>
                    <a:pt x="43" y="210"/>
                    <a:pt x="42" y="210"/>
                  </a:cubicBezTo>
                  <a:close/>
                  <a:moveTo>
                    <a:pt x="295" y="209"/>
                  </a:moveTo>
                  <a:cubicBezTo>
                    <a:pt x="297" y="210"/>
                    <a:pt x="295" y="210"/>
                    <a:pt x="298" y="213"/>
                  </a:cubicBezTo>
                  <a:cubicBezTo>
                    <a:pt x="297" y="213"/>
                    <a:pt x="297" y="213"/>
                    <a:pt x="296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5" y="211"/>
                    <a:pt x="294" y="210"/>
                    <a:pt x="295" y="209"/>
                  </a:cubicBezTo>
                  <a:close/>
                  <a:moveTo>
                    <a:pt x="154" y="214"/>
                  </a:moveTo>
                  <a:cubicBezTo>
                    <a:pt x="155" y="215"/>
                    <a:pt x="155" y="215"/>
                    <a:pt x="155" y="215"/>
                  </a:cubicBezTo>
                  <a:cubicBezTo>
                    <a:pt x="155" y="218"/>
                    <a:pt x="157" y="220"/>
                    <a:pt x="154" y="220"/>
                  </a:cubicBezTo>
                  <a:cubicBezTo>
                    <a:pt x="154" y="217"/>
                    <a:pt x="155" y="217"/>
                    <a:pt x="152" y="216"/>
                  </a:cubicBezTo>
                  <a:cubicBezTo>
                    <a:pt x="152" y="213"/>
                    <a:pt x="152" y="216"/>
                    <a:pt x="152" y="214"/>
                  </a:cubicBezTo>
                  <a:cubicBezTo>
                    <a:pt x="153" y="213"/>
                    <a:pt x="152" y="212"/>
                    <a:pt x="153" y="210"/>
                  </a:cubicBezTo>
                  <a:cubicBezTo>
                    <a:pt x="154" y="209"/>
                    <a:pt x="154" y="209"/>
                    <a:pt x="155" y="209"/>
                  </a:cubicBezTo>
                  <a:cubicBezTo>
                    <a:pt x="155" y="210"/>
                    <a:pt x="155" y="210"/>
                    <a:pt x="155" y="210"/>
                  </a:cubicBezTo>
                  <a:cubicBezTo>
                    <a:pt x="155" y="211"/>
                    <a:pt x="155" y="210"/>
                    <a:pt x="155" y="211"/>
                  </a:cubicBezTo>
                  <a:cubicBezTo>
                    <a:pt x="155" y="213"/>
                    <a:pt x="155" y="211"/>
                    <a:pt x="154" y="213"/>
                  </a:cubicBezTo>
                  <a:cubicBezTo>
                    <a:pt x="154" y="214"/>
                    <a:pt x="154" y="214"/>
                    <a:pt x="154" y="214"/>
                  </a:cubicBezTo>
                  <a:close/>
                  <a:moveTo>
                    <a:pt x="114" y="218"/>
                  </a:moveTo>
                  <a:cubicBezTo>
                    <a:pt x="112" y="218"/>
                    <a:pt x="112" y="217"/>
                    <a:pt x="112" y="216"/>
                  </a:cubicBezTo>
                  <a:cubicBezTo>
                    <a:pt x="111" y="218"/>
                    <a:pt x="112" y="219"/>
                    <a:pt x="111" y="220"/>
                  </a:cubicBezTo>
                  <a:cubicBezTo>
                    <a:pt x="111" y="221"/>
                    <a:pt x="111" y="221"/>
                    <a:pt x="111" y="221"/>
                  </a:cubicBezTo>
                  <a:cubicBezTo>
                    <a:pt x="109" y="219"/>
                    <a:pt x="110" y="217"/>
                    <a:pt x="111" y="215"/>
                  </a:cubicBezTo>
                  <a:cubicBezTo>
                    <a:pt x="111" y="215"/>
                    <a:pt x="112" y="215"/>
                    <a:pt x="112" y="215"/>
                  </a:cubicBezTo>
                  <a:cubicBezTo>
                    <a:pt x="113" y="214"/>
                    <a:pt x="113" y="214"/>
                    <a:pt x="113" y="214"/>
                  </a:cubicBezTo>
                  <a:cubicBezTo>
                    <a:pt x="113" y="213"/>
                    <a:pt x="112" y="214"/>
                    <a:pt x="112" y="212"/>
                  </a:cubicBezTo>
                  <a:cubicBezTo>
                    <a:pt x="114" y="211"/>
                    <a:pt x="114" y="212"/>
                    <a:pt x="113" y="209"/>
                  </a:cubicBezTo>
                  <a:cubicBezTo>
                    <a:pt x="115" y="209"/>
                    <a:pt x="117" y="209"/>
                    <a:pt x="117" y="209"/>
                  </a:cubicBezTo>
                  <a:cubicBezTo>
                    <a:pt x="117" y="211"/>
                    <a:pt x="118" y="210"/>
                    <a:pt x="115" y="210"/>
                  </a:cubicBezTo>
                  <a:cubicBezTo>
                    <a:pt x="114" y="213"/>
                    <a:pt x="115" y="215"/>
                    <a:pt x="114" y="218"/>
                  </a:cubicBezTo>
                  <a:close/>
                  <a:moveTo>
                    <a:pt x="96" y="209"/>
                  </a:moveTo>
                  <a:cubicBezTo>
                    <a:pt x="98" y="209"/>
                    <a:pt x="98" y="209"/>
                    <a:pt x="98" y="209"/>
                  </a:cubicBezTo>
                  <a:cubicBezTo>
                    <a:pt x="98" y="211"/>
                    <a:pt x="97" y="209"/>
                    <a:pt x="97" y="212"/>
                  </a:cubicBezTo>
                  <a:cubicBezTo>
                    <a:pt x="97" y="214"/>
                    <a:pt x="98" y="217"/>
                    <a:pt x="97" y="219"/>
                  </a:cubicBezTo>
                  <a:cubicBezTo>
                    <a:pt x="94" y="219"/>
                    <a:pt x="95" y="216"/>
                    <a:pt x="96" y="215"/>
                  </a:cubicBezTo>
                  <a:cubicBezTo>
                    <a:pt x="94" y="212"/>
                    <a:pt x="96" y="213"/>
                    <a:pt x="96" y="211"/>
                  </a:cubicBezTo>
                  <a:cubicBezTo>
                    <a:pt x="96" y="209"/>
                    <a:pt x="96" y="209"/>
                    <a:pt x="96" y="209"/>
                  </a:cubicBezTo>
                  <a:close/>
                  <a:moveTo>
                    <a:pt x="64" y="208"/>
                  </a:moveTo>
                  <a:cubicBezTo>
                    <a:pt x="64" y="210"/>
                    <a:pt x="64" y="210"/>
                    <a:pt x="64" y="211"/>
                  </a:cubicBezTo>
                  <a:cubicBezTo>
                    <a:pt x="64" y="214"/>
                    <a:pt x="63" y="213"/>
                    <a:pt x="63" y="214"/>
                  </a:cubicBezTo>
                  <a:cubicBezTo>
                    <a:pt x="62" y="213"/>
                    <a:pt x="62" y="212"/>
                    <a:pt x="63" y="211"/>
                  </a:cubicBezTo>
                  <a:cubicBezTo>
                    <a:pt x="63" y="210"/>
                    <a:pt x="62" y="209"/>
                    <a:pt x="64" y="208"/>
                  </a:cubicBezTo>
                  <a:close/>
                  <a:moveTo>
                    <a:pt x="7" y="215"/>
                  </a:moveTo>
                  <a:cubicBezTo>
                    <a:pt x="7" y="214"/>
                    <a:pt x="8" y="215"/>
                    <a:pt x="7" y="213"/>
                  </a:cubicBezTo>
                  <a:cubicBezTo>
                    <a:pt x="7" y="212"/>
                    <a:pt x="7" y="212"/>
                    <a:pt x="7" y="210"/>
                  </a:cubicBezTo>
                  <a:cubicBezTo>
                    <a:pt x="8" y="210"/>
                    <a:pt x="8" y="209"/>
                    <a:pt x="9" y="209"/>
                  </a:cubicBezTo>
                  <a:cubicBezTo>
                    <a:pt x="9" y="210"/>
                    <a:pt x="9" y="212"/>
                    <a:pt x="8" y="214"/>
                  </a:cubicBezTo>
                  <a:cubicBezTo>
                    <a:pt x="8" y="215"/>
                    <a:pt x="8" y="215"/>
                    <a:pt x="7" y="215"/>
                  </a:cubicBezTo>
                  <a:close/>
                  <a:moveTo>
                    <a:pt x="168" y="211"/>
                  </a:moveTo>
                  <a:cubicBezTo>
                    <a:pt x="167" y="209"/>
                    <a:pt x="167" y="209"/>
                    <a:pt x="167" y="209"/>
                  </a:cubicBezTo>
                  <a:cubicBezTo>
                    <a:pt x="169" y="209"/>
                    <a:pt x="169" y="209"/>
                    <a:pt x="169" y="209"/>
                  </a:cubicBezTo>
                  <a:cubicBezTo>
                    <a:pt x="169" y="207"/>
                    <a:pt x="169" y="207"/>
                    <a:pt x="169" y="207"/>
                  </a:cubicBezTo>
                  <a:cubicBezTo>
                    <a:pt x="170" y="208"/>
                    <a:pt x="170" y="207"/>
                    <a:pt x="170" y="208"/>
                  </a:cubicBezTo>
                  <a:cubicBezTo>
                    <a:pt x="170" y="208"/>
                    <a:pt x="170" y="209"/>
                    <a:pt x="170" y="209"/>
                  </a:cubicBezTo>
                  <a:cubicBezTo>
                    <a:pt x="170" y="210"/>
                    <a:pt x="169" y="211"/>
                    <a:pt x="168" y="211"/>
                  </a:cubicBezTo>
                  <a:close/>
                  <a:moveTo>
                    <a:pt x="126" y="209"/>
                  </a:moveTo>
                  <a:cubicBezTo>
                    <a:pt x="128" y="209"/>
                    <a:pt x="129" y="209"/>
                    <a:pt x="130" y="210"/>
                  </a:cubicBezTo>
                  <a:cubicBezTo>
                    <a:pt x="132" y="210"/>
                    <a:pt x="132" y="209"/>
                    <a:pt x="134" y="209"/>
                  </a:cubicBezTo>
                  <a:cubicBezTo>
                    <a:pt x="135" y="212"/>
                    <a:pt x="134" y="211"/>
                    <a:pt x="132" y="211"/>
                  </a:cubicBezTo>
                  <a:cubicBezTo>
                    <a:pt x="129" y="209"/>
                    <a:pt x="132" y="211"/>
                    <a:pt x="128" y="211"/>
                  </a:cubicBezTo>
                  <a:cubicBezTo>
                    <a:pt x="125" y="210"/>
                    <a:pt x="126" y="209"/>
                    <a:pt x="126" y="209"/>
                  </a:cubicBezTo>
                  <a:close/>
                  <a:moveTo>
                    <a:pt x="68" y="210"/>
                  </a:moveTo>
                  <a:cubicBezTo>
                    <a:pt x="70" y="209"/>
                    <a:pt x="69" y="209"/>
                    <a:pt x="71" y="209"/>
                  </a:cubicBezTo>
                  <a:cubicBezTo>
                    <a:pt x="71" y="210"/>
                    <a:pt x="70" y="212"/>
                    <a:pt x="70" y="214"/>
                  </a:cubicBezTo>
                  <a:cubicBezTo>
                    <a:pt x="69" y="219"/>
                    <a:pt x="70" y="218"/>
                    <a:pt x="69" y="220"/>
                  </a:cubicBezTo>
                  <a:cubicBezTo>
                    <a:pt x="69" y="221"/>
                    <a:pt x="67" y="220"/>
                    <a:pt x="68" y="216"/>
                  </a:cubicBezTo>
                  <a:cubicBezTo>
                    <a:pt x="68" y="214"/>
                    <a:pt x="68" y="213"/>
                    <a:pt x="68" y="210"/>
                  </a:cubicBezTo>
                  <a:close/>
                  <a:moveTo>
                    <a:pt x="57" y="211"/>
                  </a:moveTo>
                  <a:cubicBezTo>
                    <a:pt x="58" y="213"/>
                    <a:pt x="59" y="212"/>
                    <a:pt x="59" y="214"/>
                  </a:cubicBezTo>
                  <a:cubicBezTo>
                    <a:pt x="57" y="213"/>
                    <a:pt x="58" y="213"/>
                    <a:pt x="56" y="212"/>
                  </a:cubicBezTo>
                  <a:cubicBezTo>
                    <a:pt x="57" y="210"/>
                    <a:pt x="58" y="209"/>
                    <a:pt x="60" y="209"/>
                  </a:cubicBezTo>
                  <a:cubicBezTo>
                    <a:pt x="60" y="211"/>
                    <a:pt x="60" y="209"/>
                    <a:pt x="57" y="211"/>
                  </a:cubicBezTo>
                  <a:close/>
                  <a:moveTo>
                    <a:pt x="156" y="209"/>
                  </a:moveTo>
                  <a:cubicBezTo>
                    <a:pt x="157" y="208"/>
                    <a:pt x="156" y="208"/>
                    <a:pt x="157" y="208"/>
                  </a:cubicBezTo>
                  <a:cubicBezTo>
                    <a:pt x="158" y="208"/>
                    <a:pt x="157" y="208"/>
                    <a:pt x="158" y="208"/>
                  </a:cubicBezTo>
                  <a:cubicBezTo>
                    <a:pt x="159" y="208"/>
                    <a:pt x="160" y="209"/>
                    <a:pt x="161" y="210"/>
                  </a:cubicBezTo>
                  <a:cubicBezTo>
                    <a:pt x="162" y="210"/>
                    <a:pt x="162" y="209"/>
                    <a:pt x="163" y="210"/>
                  </a:cubicBezTo>
                  <a:cubicBezTo>
                    <a:pt x="162" y="211"/>
                    <a:pt x="163" y="210"/>
                    <a:pt x="162" y="211"/>
                  </a:cubicBezTo>
                  <a:cubicBezTo>
                    <a:pt x="163" y="213"/>
                    <a:pt x="163" y="211"/>
                    <a:pt x="163" y="213"/>
                  </a:cubicBezTo>
                  <a:cubicBezTo>
                    <a:pt x="163" y="214"/>
                    <a:pt x="163" y="218"/>
                    <a:pt x="162" y="220"/>
                  </a:cubicBezTo>
                  <a:cubicBezTo>
                    <a:pt x="159" y="220"/>
                    <a:pt x="159" y="216"/>
                    <a:pt x="159" y="214"/>
                  </a:cubicBezTo>
                  <a:cubicBezTo>
                    <a:pt x="159" y="213"/>
                    <a:pt x="160" y="212"/>
                    <a:pt x="160" y="210"/>
                  </a:cubicBezTo>
                  <a:cubicBezTo>
                    <a:pt x="159" y="209"/>
                    <a:pt x="159" y="210"/>
                    <a:pt x="158" y="209"/>
                  </a:cubicBezTo>
                  <a:cubicBezTo>
                    <a:pt x="156" y="209"/>
                    <a:pt x="157" y="210"/>
                    <a:pt x="156" y="209"/>
                  </a:cubicBezTo>
                  <a:close/>
                  <a:moveTo>
                    <a:pt x="149" y="219"/>
                  </a:moveTo>
                  <a:cubicBezTo>
                    <a:pt x="147" y="219"/>
                    <a:pt x="147" y="219"/>
                    <a:pt x="147" y="219"/>
                  </a:cubicBezTo>
                  <a:cubicBezTo>
                    <a:pt x="146" y="220"/>
                    <a:pt x="148" y="220"/>
                    <a:pt x="146" y="220"/>
                  </a:cubicBezTo>
                  <a:cubicBezTo>
                    <a:pt x="145" y="219"/>
                    <a:pt x="145" y="218"/>
                    <a:pt x="145" y="216"/>
                  </a:cubicBezTo>
                  <a:cubicBezTo>
                    <a:pt x="147" y="215"/>
                    <a:pt x="148" y="216"/>
                    <a:pt x="147" y="211"/>
                  </a:cubicBezTo>
                  <a:cubicBezTo>
                    <a:pt x="146" y="210"/>
                    <a:pt x="146" y="210"/>
                    <a:pt x="146" y="209"/>
                  </a:cubicBezTo>
                  <a:cubicBezTo>
                    <a:pt x="147" y="208"/>
                    <a:pt x="147" y="208"/>
                    <a:pt x="147" y="208"/>
                  </a:cubicBezTo>
                  <a:cubicBezTo>
                    <a:pt x="148" y="210"/>
                    <a:pt x="147" y="209"/>
                    <a:pt x="148" y="210"/>
                  </a:cubicBezTo>
                  <a:cubicBezTo>
                    <a:pt x="148" y="211"/>
                    <a:pt x="148" y="211"/>
                    <a:pt x="149" y="213"/>
                  </a:cubicBezTo>
                  <a:cubicBezTo>
                    <a:pt x="149" y="216"/>
                    <a:pt x="148" y="216"/>
                    <a:pt x="149" y="219"/>
                  </a:cubicBezTo>
                  <a:close/>
                  <a:moveTo>
                    <a:pt x="197" y="209"/>
                  </a:moveTo>
                  <a:cubicBezTo>
                    <a:pt x="199" y="207"/>
                    <a:pt x="199" y="207"/>
                    <a:pt x="199" y="207"/>
                  </a:cubicBezTo>
                  <a:cubicBezTo>
                    <a:pt x="199" y="207"/>
                    <a:pt x="199" y="207"/>
                    <a:pt x="200" y="207"/>
                  </a:cubicBezTo>
                  <a:cubicBezTo>
                    <a:pt x="200" y="208"/>
                    <a:pt x="200" y="208"/>
                    <a:pt x="200" y="208"/>
                  </a:cubicBezTo>
                  <a:cubicBezTo>
                    <a:pt x="202" y="208"/>
                    <a:pt x="201" y="209"/>
                    <a:pt x="202" y="207"/>
                  </a:cubicBezTo>
                  <a:cubicBezTo>
                    <a:pt x="202" y="207"/>
                    <a:pt x="202" y="207"/>
                    <a:pt x="202" y="206"/>
                  </a:cubicBezTo>
                  <a:cubicBezTo>
                    <a:pt x="203" y="208"/>
                    <a:pt x="203" y="208"/>
                    <a:pt x="203" y="208"/>
                  </a:cubicBezTo>
                  <a:cubicBezTo>
                    <a:pt x="203" y="208"/>
                    <a:pt x="204" y="207"/>
                    <a:pt x="204" y="207"/>
                  </a:cubicBezTo>
                  <a:cubicBezTo>
                    <a:pt x="205" y="208"/>
                    <a:pt x="205" y="207"/>
                    <a:pt x="205" y="210"/>
                  </a:cubicBezTo>
                  <a:cubicBezTo>
                    <a:pt x="200" y="210"/>
                    <a:pt x="203" y="210"/>
                    <a:pt x="199" y="209"/>
                  </a:cubicBezTo>
                  <a:cubicBezTo>
                    <a:pt x="198" y="209"/>
                    <a:pt x="198" y="209"/>
                    <a:pt x="197" y="209"/>
                  </a:cubicBezTo>
                  <a:close/>
                  <a:moveTo>
                    <a:pt x="237" y="208"/>
                  </a:moveTo>
                  <a:cubicBezTo>
                    <a:pt x="238" y="207"/>
                    <a:pt x="238" y="207"/>
                    <a:pt x="239" y="207"/>
                  </a:cubicBezTo>
                  <a:cubicBezTo>
                    <a:pt x="240" y="208"/>
                    <a:pt x="239" y="206"/>
                    <a:pt x="240" y="208"/>
                  </a:cubicBezTo>
                  <a:cubicBezTo>
                    <a:pt x="240" y="208"/>
                    <a:pt x="240" y="208"/>
                    <a:pt x="240" y="209"/>
                  </a:cubicBezTo>
                  <a:cubicBezTo>
                    <a:pt x="237" y="209"/>
                    <a:pt x="237" y="208"/>
                    <a:pt x="237" y="208"/>
                  </a:cubicBezTo>
                  <a:close/>
                  <a:moveTo>
                    <a:pt x="164" y="208"/>
                  </a:moveTo>
                  <a:cubicBezTo>
                    <a:pt x="165" y="207"/>
                    <a:pt x="165" y="207"/>
                    <a:pt x="166" y="208"/>
                  </a:cubicBezTo>
                  <a:cubicBezTo>
                    <a:pt x="165" y="209"/>
                    <a:pt x="164" y="209"/>
                    <a:pt x="164" y="208"/>
                  </a:cubicBezTo>
                  <a:close/>
                  <a:moveTo>
                    <a:pt x="282" y="207"/>
                  </a:moveTo>
                  <a:cubicBezTo>
                    <a:pt x="283" y="207"/>
                    <a:pt x="283" y="207"/>
                    <a:pt x="284" y="208"/>
                  </a:cubicBezTo>
                  <a:cubicBezTo>
                    <a:pt x="282" y="208"/>
                    <a:pt x="283" y="209"/>
                    <a:pt x="282" y="207"/>
                  </a:cubicBezTo>
                  <a:close/>
                  <a:moveTo>
                    <a:pt x="178" y="208"/>
                  </a:moveTo>
                  <a:cubicBezTo>
                    <a:pt x="179" y="208"/>
                    <a:pt x="180" y="209"/>
                    <a:pt x="180" y="210"/>
                  </a:cubicBezTo>
                  <a:cubicBezTo>
                    <a:pt x="178" y="210"/>
                    <a:pt x="178" y="210"/>
                    <a:pt x="177" y="210"/>
                  </a:cubicBezTo>
                  <a:cubicBezTo>
                    <a:pt x="176" y="210"/>
                    <a:pt x="177" y="210"/>
                    <a:pt x="176" y="211"/>
                  </a:cubicBezTo>
                  <a:cubicBezTo>
                    <a:pt x="174" y="211"/>
                    <a:pt x="175" y="211"/>
                    <a:pt x="174" y="210"/>
                  </a:cubicBezTo>
                  <a:cubicBezTo>
                    <a:pt x="176" y="208"/>
                    <a:pt x="175" y="210"/>
                    <a:pt x="177" y="210"/>
                  </a:cubicBezTo>
                  <a:cubicBezTo>
                    <a:pt x="179" y="209"/>
                    <a:pt x="178" y="209"/>
                    <a:pt x="179" y="209"/>
                  </a:cubicBezTo>
                  <a:cubicBezTo>
                    <a:pt x="179" y="208"/>
                    <a:pt x="179" y="209"/>
                    <a:pt x="178" y="208"/>
                  </a:cubicBezTo>
                  <a:close/>
                  <a:moveTo>
                    <a:pt x="219" y="207"/>
                  </a:moveTo>
                  <a:cubicBezTo>
                    <a:pt x="220" y="208"/>
                    <a:pt x="219" y="208"/>
                    <a:pt x="221" y="208"/>
                  </a:cubicBezTo>
                  <a:cubicBezTo>
                    <a:pt x="221" y="209"/>
                    <a:pt x="221" y="209"/>
                    <a:pt x="221" y="209"/>
                  </a:cubicBezTo>
                  <a:cubicBezTo>
                    <a:pt x="220" y="209"/>
                    <a:pt x="221" y="209"/>
                    <a:pt x="220" y="208"/>
                  </a:cubicBezTo>
                  <a:cubicBezTo>
                    <a:pt x="219" y="208"/>
                    <a:pt x="220" y="208"/>
                    <a:pt x="219" y="207"/>
                  </a:cubicBezTo>
                  <a:close/>
                  <a:moveTo>
                    <a:pt x="228" y="208"/>
                  </a:moveTo>
                  <a:cubicBezTo>
                    <a:pt x="229" y="207"/>
                    <a:pt x="228" y="207"/>
                    <a:pt x="229" y="207"/>
                  </a:cubicBezTo>
                  <a:cubicBezTo>
                    <a:pt x="229" y="208"/>
                    <a:pt x="229" y="208"/>
                    <a:pt x="228" y="208"/>
                  </a:cubicBezTo>
                  <a:close/>
                  <a:moveTo>
                    <a:pt x="192" y="207"/>
                  </a:moveTo>
                  <a:cubicBezTo>
                    <a:pt x="192" y="205"/>
                    <a:pt x="193" y="206"/>
                    <a:pt x="195" y="206"/>
                  </a:cubicBezTo>
                  <a:cubicBezTo>
                    <a:pt x="195" y="206"/>
                    <a:pt x="196" y="208"/>
                    <a:pt x="193" y="207"/>
                  </a:cubicBezTo>
                  <a:cubicBezTo>
                    <a:pt x="192" y="207"/>
                    <a:pt x="193" y="207"/>
                    <a:pt x="192" y="207"/>
                  </a:cubicBezTo>
                  <a:close/>
                  <a:moveTo>
                    <a:pt x="32" y="200"/>
                  </a:moveTo>
                  <a:cubicBezTo>
                    <a:pt x="33" y="202"/>
                    <a:pt x="33" y="203"/>
                    <a:pt x="33" y="205"/>
                  </a:cubicBezTo>
                  <a:cubicBezTo>
                    <a:pt x="33" y="208"/>
                    <a:pt x="33" y="207"/>
                    <a:pt x="24" y="207"/>
                  </a:cubicBezTo>
                  <a:cubicBezTo>
                    <a:pt x="9" y="207"/>
                    <a:pt x="9" y="207"/>
                    <a:pt x="9" y="207"/>
                  </a:cubicBezTo>
                  <a:cubicBezTo>
                    <a:pt x="8" y="207"/>
                    <a:pt x="8" y="207"/>
                    <a:pt x="7" y="207"/>
                  </a:cubicBezTo>
                  <a:cubicBezTo>
                    <a:pt x="4" y="207"/>
                    <a:pt x="5" y="208"/>
                    <a:pt x="3" y="207"/>
                  </a:cubicBezTo>
                  <a:cubicBezTo>
                    <a:pt x="4" y="205"/>
                    <a:pt x="5" y="205"/>
                    <a:pt x="10" y="205"/>
                  </a:cubicBezTo>
                  <a:cubicBezTo>
                    <a:pt x="25" y="205"/>
                    <a:pt x="25" y="205"/>
                    <a:pt x="25" y="205"/>
                  </a:cubicBezTo>
                  <a:cubicBezTo>
                    <a:pt x="27" y="205"/>
                    <a:pt x="30" y="206"/>
                    <a:pt x="32" y="205"/>
                  </a:cubicBezTo>
                  <a:cubicBezTo>
                    <a:pt x="31" y="204"/>
                    <a:pt x="31" y="205"/>
                    <a:pt x="31" y="204"/>
                  </a:cubicBezTo>
                  <a:cubicBezTo>
                    <a:pt x="30" y="203"/>
                    <a:pt x="31" y="205"/>
                    <a:pt x="30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3"/>
                    <a:pt x="30" y="203"/>
                    <a:pt x="30" y="202"/>
                  </a:cubicBezTo>
                  <a:cubicBezTo>
                    <a:pt x="30" y="201"/>
                    <a:pt x="31" y="200"/>
                    <a:pt x="32" y="200"/>
                  </a:cubicBezTo>
                  <a:close/>
                  <a:moveTo>
                    <a:pt x="273" y="200"/>
                  </a:moveTo>
                  <a:cubicBezTo>
                    <a:pt x="275" y="199"/>
                    <a:pt x="275" y="199"/>
                    <a:pt x="277" y="200"/>
                  </a:cubicBezTo>
                  <a:cubicBezTo>
                    <a:pt x="277" y="202"/>
                    <a:pt x="277" y="202"/>
                    <a:pt x="276" y="203"/>
                  </a:cubicBezTo>
                  <a:cubicBezTo>
                    <a:pt x="273" y="203"/>
                    <a:pt x="273" y="202"/>
                    <a:pt x="273" y="202"/>
                  </a:cubicBezTo>
                  <a:cubicBezTo>
                    <a:pt x="273" y="200"/>
                    <a:pt x="273" y="200"/>
                    <a:pt x="273" y="200"/>
                  </a:cubicBezTo>
                  <a:close/>
                  <a:moveTo>
                    <a:pt x="134" y="197"/>
                  </a:moveTo>
                  <a:cubicBezTo>
                    <a:pt x="132" y="197"/>
                    <a:pt x="132" y="197"/>
                    <a:pt x="132" y="197"/>
                  </a:cubicBezTo>
                  <a:cubicBezTo>
                    <a:pt x="132" y="195"/>
                    <a:pt x="132" y="195"/>
                    <a:pt x="133" y="195"/>
                  </a:cubicBezTo>
                  <a:cubicBezTo>
                    <a:pt x="135" y="195"/>
                    <a:pt x="135" y="196"/>
                    <a:pt x="134" y="197"/>
                  </a:cubicBezTo>
                  <a:close/>
                  <a:moveTo>
                    <a:pt x="253" y="196"/>
                  </a:moveTo>
                  <a:cubicBezTo>
                    <a:pt x="253" y="196"/>
                    <a:pt x="253" y="195"/>
                    <a:pt x="253" y="194"/>
                  </a:cubicBezTo>
                  <a:cubicBezTo>
                    <a:pt x="254" y="193"/>
                    <a:pt x="254" y="193"/>
                    <a:pt x="254" y="193"/>
                  </a:cubicBezTo>
                  <a:cubicBezTo>
                    <a:pt x="255" y="194"/>
                    <a:pt x="255" y="194"/>
                    <a:pt x="255" y="196"/>
                  </a:cubicBezTo>
                  <a:cubicBezTo>
                    <a:pt x="253" y="196"/>
                    <a:pt x="253" y="196"/>
                    <a:pt x="253" y="196"/>
                  </a:cubicBezTo>
                  <a:close/>
                  <a:moveTo>
                    <a:pt x="233" y="193"/>
                  </a:moveTo>
                  <a:cubicBezTo>
                    <a:pt x="234" y="194"/>
                    <a:pt x="234" y="196"/>
                    <a:pt x="233" y="197"/>
                  </a:cubicBezTo>
                  <a:cubicBezTo>
                    <a:pt x="232" y="196"/>
                    <a:pt x="232" y="197"/>
                    <a:pt x="232" y="195"/>
                  </a:cubicBezTo>
                  <a:cubicBezTo>
                    <a:pt x="232" y="194"/>
                    <a:pt x="232" y="194"/>
                    <a:pt x="233" y="193"/>
                  </a:cubicBezTo>
                  <a:close/>
                  <a:moveTo>
                    <a:pt x="236" y="193"/>
                  </a:moveTo>
                  <a:cubicBezTo>
                    <a:pt x="236" y="194"/>
                    <a:pt x="236" y="194"/>
                    <a:pt x="236" y="195"/>
                  </a:cubicBezTo>
                  <a:cubicBezTo>
                    <a:pt x="235" y="197"/>
                    <a:pt x="236" y="196"/>
                    <a:pt x="234" y="197"/>
                  </a:cubicBezTo>
                  <a:cubicBezTo>
                    <a:pt x="234" y="195"/>
                    <a:pt x="234" y="194"/>
                    <a:pt x="236" y="193"/>
                  </a:cubicBezTo>
                  <a:close/>
                  <a:moveTo>
                    <a:pt x="269" y="195"/>
                  </a:moveTo>
                  <a:cubicBezTo>
                    <a:pt x="266" y="195"/>
                    <a:pt x="266" y="195"/>
                    <a:pt x="266" y="193"/>
                  </a:cubicBezTo>
                  <a:cubicBezTo>
                    <a:pt x="268" y="192"/>
                    <a:pt x="268" y="193"/>
                    <a:pt x="269" y="193"/>
                  </a:cubicBezTo>
                  <a:cubicBezTo>
                    <a:pt x="269" y="195"/>
                    <a:pt x="269" y="195"/>
                    <a:pt x="269" y="195"/>
                  </a:cubicBezTo>
                  <a:close/>
                  <a:moveTo>
                    <a:pt x="316" y="196"/>
                  </a:moveTo>
                  <a:cubicBezTo>
                    <a:pt x="317" y="197"/>
                    <a:pt x="317" y="197"/>
                    <a:pt x="318" y="197"/>
                  </a:cubicBezTo>
                  <a:cubicBezTo>
                    <a:pt x="322" y="196"/>
                    <a:pt x="321" y="197"/>
                    <a:pt x="323" y="196"/>
                  </a:cubicBezTo>
                  <a:cubicBezTo>
                    <a:pt x="325" y="196"/>
                    <a:pt x="324" y="195"/>
                    <a:pt x="325" y="197"/>
                  </a:cubicBezTo>
                  <a:cubicBezTo>
                    <a:pt x="324" y="198"/>
                    <a:pt x="311" y="198"/>
                    <a:pt x="310" y="198"/>
                  </a:cubicBezTo>
                  <a:cubicBezTo>
                    <a:pt x="310" y="197"/>
                    <a:pt x="309" y="196"/>
                    <a:pt x="312" y="197"/>
                  </a:cubicBezTo>
                  <a:cubicBezTo>
                    <a:pt x="315" y="197"/>
                    <a:pt x="315" y="197"/>
                    <a:pt x="315" y="197"/>
                  </a:cubicBezTo>
                  <a:cubicBezTo>
                    <a:pt x="316" y="196"/>
                    <a:pt x="313" y="192"/>
                    <a:pt x="317" y="192"/>
                  </a:cubicBezTo>
                  <a:cubicBezTo>
                    <a:pt x="317" y="194"/>
                    <a:pt x="317" y="192"/>
                    <a:pt x="317" y="193"/>
                  </a:cubicBezTo>
                  <a:cubicBezTo>
                    <a:pt x="317" y="194"/>
                    <a:pt x="317" y="193"/>
                    <a:pt x="317" y="194"/>
                  </a:cubicBezTo>
                  <a:cubicBezTo>
                    <a:pt x="317" y="196"/>
                    <a:pt x="317" y="195"/>
                    <a:pt x="316" y="196"/>
                  </a:cubicBezTo>
                  <a:close/>
                  <a:moveTo>
                    <a:pt x="234" y="192"/>
                  </a:moveTo>
                  <a:cubicBezTo>
                    <a:pt x="235" y="191"/>
                    <a:pt x="234" y="191"/>
                    <a:pt x="236" y="191"/>
                  </a:cubicBezTo>
                  <a:cubicBezTo>
                    <a:pt x="235" y="193"/>
                    <a:pt x="235" y="193"/>
                    <a:pt x="235" y="193"/>
                  </a:cubicBezTo>
                  <a:cubicBezTo>
                    <a:pt x="234" y="192"/>
                    <a:pt x="235" y="192"/>
                    <a:pt x="234" y="192"/>
                  </a:cubicBezTo>
                  <a:close/>
                  <a:moveTo>
                    <a:pt x="232" y="192"/>
                  </a:moveTo>
                  <a:cubicBezTo>
                    <a:pt x="232" y="192"/>
                    <a:pt x="232" y="191"/>
                    <a:pt x="234" y="192"/>
                  </a:cubicBezTo>
                  <a:cubicBezTo>
                    <a:pt x="232" y="194"/>
                    <a:pt x="232" y="192"/>
                    <a:pt x="232" y="192"/>
                  </a:cubicBezTo>
                  <a:close/>
                  <a:moveTo>
                    <a:pt x="222" y="192"/>
                  </a:moveTo>
                  <a:cubicBezTo>
                    <a:pt x="228" y="192"/>
                    <a:pt x="228" y="192"/>
                    <a:pt x="228" y="192"/>
                  </a:cubicBezTo>
                  <a:cubicBezTo>
                    <a:pt x="228" y="194"/>
                    <a:pt x="229" y="193"/>
                    <a:pt x="229" y="195"/>
                  </a:cubicBezTo>
                  <a:cubicBezTo>
                    <a:pt x="229" y="197"/>
                    <a:pt x="228" y="197"/>
                    <a:pt x="230" y="198"/>
                  </a:cubicBezTo>
                  <a:cubicBezTo>
                    <a:pt x="230" y="197"/>
                    <a:pt x="229" y="195"/>
                    <a:pt x="230" y="192"/>
                  </a:cubicBezTo>
                  <a:cubicBezTo>
                    <a:pt x="230" y="192"/>
                    <a:pt x="230" y="192"/>
                    <a:pt x="230" y="192"/>
                  </a:cubicBezTo>
                  <a:cubicBezTo>
                    <a:pt x="230" y="192"/>
                    <a:pt x="229" y="191"/>
                    <a:pt x="231" y="192"/>
                  </a:cubicBezTo>
                  <a:cubicBezTo>
                    <a:pt x="232" y="192"/>
                    <a:pt x="230" y="191"/>
                    <a:pt x="231" y="194"/>
                  </a:cubicBezTo>
                  <a:cubicBezTo>
                    <a:pt x="231" y="195"/>
                    <a:pt x="231" y="195"/>
                    <a:pt x="231" y="197"/>
                  </a:cubicBezTo>
                  <a:cubicBezTo>
                    <a:pt x="231" y="197"/>
                    <a:pt x="233" y="198"/>
                    <a:pt x="234" y="198"/>
                  </a:cubicBezTo>
                  <a:cubicBezTo>
                    <a:pt x="235" y="197"/>
                    <a:pt x="235" y="197"/>
                    <a:pt x="235" y="197"/>
                  </a:cubicBezTo>
                  <a:cubicBezTo>
                    <a:pt x="236" y="198"/>
                    <a:pt x="236" y="197"/>
                    <a:pt x="236" y="198"/>
                  </a:cubicBezTo>
                  <a:cubicBezTo>
                    <a:pt x="235" y="199"/>
                    <a:pt x="231" y="199"/>
                    <a:pt x="229" y="198"/>
                  </a:cubicBezTo>
                  <a:cubicBezTo>
                    <a:pt x="227" y="198"/>
                    <a:pt x="225" y="199"/>
                    <a:pt x="222" y="199"/>
                  </a:cubicBezTo>
                  <a:cubicBezTo>
                    <a:pt x="223" y="196"/>
                    <a:pt x="223" y="198"/>
                    <a:pt x="225" y="198"/>
                  </a:cubicBezTo>
                  <a:cubicBezTo>
                    <a:pt x="225" y="197"/>
                    <a:pt x="225" y="197"/>
                    <a:pt x="225" y="196"/>
                  </a:cubicBezTo>
                  <a:cubicBezTo>
                    <a:pt x="224" y="195"/>
                    <a:pt x="224" y="195"/>
                    <a:pt x="224" y="195"/>
                  </a:cubicBezTo>
                  <a:cubicBezTo>
                    <a:pt x="223" y="197"/>
                    <a:pt x="225" y="196"/>
                    <a:pt x="223" y="197"/>
                  </a:cubicBezTo>
                  <a:cubicBezTo>
                    <a:pt x="223" y="194"/>
                    <a:pt x="223" y="194"/>
                    <a:pt x="223" y="194"/>
                  </a:cubicBezTo>
                  <a:cubicBezTo>
                    <a:pt x="224" y="194"/>
                    <a:pt x="226" y="195"/>
                    <a:pt x="225" y="192"/>
                  </a:cubicBezTo>
                  <a:cubicBezTo>
                    <a:pt x="225" y="192"/>
                    <a:pt x="224" y="192"/>
                    <a:pt x="223" y="192"/>
                  </a:cubicBezTo>
                  <a:cubicBezTo>
                    <a:pt x="223" y="192"/>
                    <a:pt x="223" y="194"/>
                    <a:pt x="222" y="192"/>
                  </a:cubicBezTo>
                  <a:close/>
                  <a:moveTo>
                    <a:pt x="107" y="191"/>
                  </a:moveTo>
                  <a:cubicBezTo>
                    <a:pt x="108" y="190"/>
                    <a:pt x="111" y="190"/>
                    <a:pt x="111" y="192"/>
                  </a:cubicBezTo>
                  <a:cubicBezTo>
                    <a:pt x="111" y="193"/>
                    <a:pt x="111" y="193"/>
                    <a:pt x="111" y="194"/>
                  </a:cubicBezTo>
                  <a:cubicBezTo>
                    <a:pt x="111" y="196"/>
                    <a:pt x="111" y="196"/>
                    <a:pt x="110" y="196"/>
                  </a:cubicBezTo>
                  <a:cubicBezTo>
                    <a:pt x="109" y="196"/>
                    <a:pt x="110" y="196"/>
                    <a:pt x="108" y="195"/>
                  </a:cubicBezTo>
                  <a:cubicBezTo>
                    <a:pt x="107" y="195"/>
                    <a:pt x="107" y="195"/>
                    <a:pt x="107" y="194"/>
                  </a:cubicBezTo>
                  <a:cubicBezTo>
                    <a:pt x="108" y="193"/>
                    <a:pt x="108" y="193"/>
                    <a:pt x="109" y="193"/>
                  </a:cubicBezTo>
                  <a:cubicBezTo>
                    <a:pt x="109" y="193"/>
                    <a:pt x="109" y="193"/>
                    <a:pt x="109" y="193"/>
                  </a:cubicBezTo>
                  <a:cubicBezTo>
                    <a:pt x="109" y="193"/>
                    <a:pt x="110" y="193"/>
                    <a:pt x="110" y="193"/>
                  </a:cubicBezTo>
                  <a:cubicBezTo>
                    <a:pt x="109" y="192"/>
                    <a:pt x="109" y="192"/>
                    <a:pt x="108" y="192"/>
                  </a:cubicBezTo>
                  <a:cubicBezTo>
                    <a:pt x="107" y="192"/>
                    <a:pt x="108" y="192"/>
                    <a:pt x="107" y="191"/>
                  </a:cubicBezTo>
                  <a:close/>
                  <a:moveTo>
                    <a:pt x="259" y="191"/>
                  </a:moveTo>
                  <a:cubicBezTo>
                    <a:pt x="259" y="195"/>
                    <a:pt x="260" y="194"/>
                    <a:pt x="259" y="197"/>
                  </a:cubicBezTo>
                  <a:cubicBezTo>
                    <a:pt x="261" y="198"/>
                    <a:pt x="261" y="197"/>
                    <a:pt x="261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192"/>
                    <a:pt x="262" y="192"/>
                    <a:pt x="262" y="194"/>
                  </a:cubicBezTo>
                  <a:cubicBezTo>
                    <a:pt x="263" y="196"/>
                    <a:pt x="261" y="195"/>
                    <a:pt x="262" y="197"/>
                  </a:cubicBezTo>
                  <a:cubicBezTo>
                    <a:pt x="263" y="197"/>
                    <a:pt x="263" y="198"/>
                    <a:pt x="263" y="197"/>
                  </a:cubicBezTo>
                  <a:cubicBezTo>
                    <a:pt x="265" y="195"/>
                    <a:pt x="263" y="197"/>
                    <a:pt x="263" y="195"/>
                  </a:cubicBezTo>
                  <a:cubicBezTo>
                    <a:pt x="263" y="194"/>
                    <a:pt x="263" y="194"/>
                    <a:pt x="264" y="193"/>
                  </a:cubicBezTo>
                  <a:cubicBezTo>
                    <a:pt x="266" y="194"/>
                    <a:pt x="264" y="195"/>
                    <a:pt x="265" y="197"/>
                  </a:cubicBezTo>
                  <a:cubicBezTo>
                    <a:pt x="266" y="197"/>
                    <a:pt x="265" y="197"/>
                    <a:pt x="267" y="196"/>
                  </a:cubicBezTo>
                  <a:cubicBezTo>
                    <a:pt x="268" y="196"/>
                    <a:pt x="269" y="196"/>
                    <a:pt x="270" y="197"/>
                  </a:cubicBezTo>
                  <a:cubicBezTo>
                    <a:pt x="268" y="198"/>
                    <a:pt x="261" y="198"/>
                    <a:pt x="258" y="198"/>
                  </a:cubicBezTo>
                  <a:cubicBezTo>
                    <a:pt x="259" y="195"/>
                    <a:pt x="258" y="198"/>
                    <a:pt x="258" y="194"/>
                  </a:cubicBezTo>
                  <a:cubicBezTo>
                    <a:pt x="258" y="194"/>
                    <a:pt x="258" y="194"/>
                    <a:pt x="258" y="193"/>
                  </a:cubicBezTo>
                  <a:cubicBezTo>
                    <a:pt x="259" y="191"/>
                    <a:pt x="259" y="191"/>
                    <a:pt x="259" y="191"/>
                  </a:cubicBezTo>
                  <a:close/>
                  <a:moveTo>
                    <a:pt x="257" y="191"/>
                  </a:moveTo>
                  <a:cubicBezTo>
                    <a:pt x="257" y="192"/>
                    <a:pt x="257" y="192"/>
                    <a:pt x="257" y="192"/>
                  </a:cubicBezTo>
                  <a:cubicBezTo>
                    <a:pt x="257" y="193"/>
                    <a:pt x="256" y="191"/>
                    <a:pt x="257" y="193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7" y="195"/>
                    <a:pt x="258" y="195"/>
                    <a:pt x="257" y="196"/>
                  </a:cubicBezTo>
                  <a:cubicBezTo>
                    <a:pt x="259" y="198"/>
                    <a:pt x="257" y="198"/>
                    <a:pt x="252" y="198"/>
                  </a:cubicBezTo>
                  <a:cubicBezTo>
                    <a:pt x="252" y="198"/>
                    <a:pt x="251" y="199"/>
                    <a:pt x="251" y="198"/>
                  </a:cubicBezTo>
                  <a:cubicBezTo>
                    <a:pt x="251" y="197"/>
                    <a:pt x="251" y="198"/>
                    <a:pt x="251" y="197"/>
                  </a:cubicBezTo>
                  <a:cubicBezTo>
                    <a:pt x="251" y="196"/>
                    <a:pt x="250" y="194"/>
                    <a:pt x="252" y="193"/>
                  </a:cubicBezTo>
                  <a:cubicBezTo>
                    <a:pt x="253" y="196"/>
                    <a:pt x="252" y="196"/>
                    <a:pt x="252" y="197"/>
                  </a:cubicBezTo>
                  <a:cubicBezTo>
                    <a:pt x="253" y="198"/>
                    <a:pt x="253" y="197"/>
                    <a:pt x="254" y="197"/>
                  </a:cubicBezTo>
                  <a:cubicBezTo>
                    <a:pt x="255" y="197"/>
                    <a:pt x="255" y="197"/>
                    <a:pt x="256" y="197"/>
                  </a:cubicBezTo>
                  <a:cubicBezTo>
                    <a:pt x="256" y="195"/>
                    <a:pt x="255" y="196"/>
                    <a:pt x="256" y="194"/>
                  </a:cubicBezTo>
                  <a:cubicBezTo>
                    <a:pt x="256" y="190"/>
                    <a:pt x="256" y="192"/>
                    <a:pt x="257" y="191"/>
                  </a:cubicBezTo>
                  <a:close/>
                  <a:moveTo>
                    <a:pt x="294" y="197"/>
                  </a:moveTo>
                  <a:cubicBezTo>
                    <a:pt x="294" y="198"/>
                    <a:pt x="294" y="197"/>
                    <a:pt x="294" y="198"/>
                  </a:cubicBezTo>
                  <a:cubicBezTo>
                    <a:pt x="294" y="198"/>
                    <a:pt x="294" y="198"/>
                    <a:pt x="293" y="198"/>
                  </a:cubicBezTo>
                  <a:cubicBezTo>
                    <a:pt x="291" y="198"/>
                    <a:pt x="286" y="198"/>
                    <a:pt x="283" y="198"/>
                  </a:cubicBezTo>
                  <a:cubicBezTo>
                    <a:pt x="281" y="198"/>
                    <a:pt x="280" y="198"/>
                    <a:pt x="279" y="198"/>
                  </a:cubicBezTo>
                  <a:cubicBezTo>
                    <a:pt x="279" y="196"/>
                    <a:pt x="279" y="198"/>
                    <a:pt x="280" y="197"/>
                  </a:cubicBezTo>
                  <a:cubicBezTo>
                    <a:pt x="279" y="196"/>
                    <a:pt x="279" y="196"/>
                    <a:pt x="279" y="196"/>
                  </a:cubicBezTo>
                  <a:cubicBezTo>
                    <a:pt x="280" y="194"/>
                    <a:pt x="279" y="195"/>
                    <a:pt x="279" y="194"/>
                  </a:cubicBezTo>
                  <a:cubicBezTo>
                    <a:pt x="280" y="192"/>
                    <a:pt x="280" y="193"/>
                    <a:pt x="279" y="192"/>
                  </a:cubicBezTo>
                  <a:cubicBezTo>
                    <a:pt x="279" y="192"/>
                    <a:pt x="279" y="192"/>
                    <a:pt x="279" y="191"/>
                  </a:cubicBezTo>
                  <a:cubicBezTo>
                    <a:pt x="281" y="191"/>
                    <a:pt x="291" y="190"/>
                    <a:pt x="294" y="191"/>
                  </a:cubicBezTo>
                  <a:cubicBezTo>
                    <a:pt x="294" y="195"/>
                    <a:pt x="294" y="194"/>
                    <a:pt x="294" y="196"/>
                  </a:cubicBezTo>
                  <a:cubicBezTo>
                    <a:pt x="294" y="197"/>
                    <a:pt x="294" y="196"/>
                    <a:pt x="294" y="197"/>
                  </a:cubicBezTo>
                  <a:close/>
                  <a:moveTo>
                    <a:pt x="118" y="191"/>
                  </a:moveTo>
                  <a:cubicBezTo>
                    <a:pt x="119" y="190"/>
                    <a:pt x="121" y="189"/>
                    <a:pt x="121" y="191"/>
                  </a:cubicBezTo>
                  <a:cubicBezTo>
                    <a:pt x="120" y="192"/>
                    <a:pt x="119" y="193"/>
                    <a:pt x="118" y="191"/>
                  </a:cubicBezTo>
                  <a:close/>
                  <a:moveTo>
                    <a:pt x="142" y="190"/>
                  </a:moveTo>
                  <a:cubicBezTo>
                    <a:pt x="140" y="190"/>
                    <a:pt x="140" y="189"/>
                    <a:pt x="141" y="188"/>
                  </a:cubicBezTo>
                  <a:cubicBezTo>
                    <a:pt x="142" y="188"/>
                    <a:pt x="142" y="188"/>
                    <a:pt x="142" y="190"/>
                  </a:cubicBezTo>
                  <a:close/>
                  <a:moveTo>
                    <a:pt x="112" y="188"/>
                  </a:moveTo>
                  <a:cubicBezTo>
                    <a:pt x="114" y="188"/>
                    <a:pt x="114" y="188"/>
                    <a:pt x="114" y="188"/>
                  </a:cubicBezTo>
                  <a:cubicBezTo>
                    <a:pt x="115" y="189"/>
                    <a:pt x="115" y="190"/>
                    <a:pt x="113" y="190"/>
                  </a:cubicBezTo>
                  <a:cubicBezTo>
                    <a:pt x="112" y="190"/>
                    <a:pt x="112" y="189"/>
                    <a:pt x="112" y="188"/>
                  </a:cubicBezTo>
                  <a:close/>
                  <a:moveTo>
                    <a:pt x="118" y="188"/>
                  </a:moveTo>
                  <a:cubicBezTo>
                    <a:pt x="121" y="185"/>
                    <a:pt x="124" y="190"/>
                    <a:pt x="118" y="189"/>
                  </a:cubicBezTo>
                  <a:cubicBezTo>
                    <a:pt x="118" y="188"/>
                    <a:pt x="118" y="188"/>
                    <a:pt x="118" y="188"/>
                  </a:cubicBezTo>
                  <a:close/>
                  <a:moveTo>
                    <a:pt x="116" y="186"/>
                  </a:moveTo>
                  <a:cubicBezTo>
                    <a:pt x="117" y="186"/>
                    <a:pt x="117" y="185"/>
                    <a:pt x="117" y="187"/>
                  </a:cubicBezTo>
                  <a:cubicBezTo>
                    <a:pt x="117" y="191"/>
                    <a:pt x="117" y="191"/>
                    <a:pt x="117" y="191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6" y="191"/>
                    <a:pt x="117" y="190"/>
                    <a:pt x="116" y="189"/>
                  </a:cubicBezTo>
                  <a:cubicBezTo>
                    <a:pt x="116" y="187"/>
                    <a:pt x="116" y="188"/>
                    <a:pt x="116" y="186"/>
                  </a:cubicBezTo>
                  <a:close/>
                  <a:moveTo>
                    <a:pt x="112" y="185"/>
                  </a:moveTo>
                  <a:cubicBezTo>
                    <a:pt x="113" y="185"/>
                    <a:pt x="115" y="184"/>
                    <a:pt x="115" y="186"/>
                  </a:cubicBezTo>
                  <a:cubicBezTo>
                    <a:pt x="114" y="188"/>
                    <a:pt x="112" y="187"/>
                    <a:pt x="112" y="185"/>
                  </a:cubicBezTo>
                  <a:close/>
                  <a:moveTo>
                    <a:pt x="79" y="186"/>
                  </a:moveTo>
                  <a:cubicBezTo>
                    <a:pt x="80" y="185"/>
                    <a:pt x="79" y="185"/>
                    <a:pt x="80" y="185"/>
                  </a:cubicBezTo>
                  <a:cubicBezTo>
                    <a:pt x="80" y="189"/>
                    <a:pt x="80" y="189"/>
                    <a:pt x="80" y="189"/>
                  </a:cubicBezTo>
                  <a:cubicBezTo>
                    <a:pt x="79" y="189"/>
                    <a:pt x="79" y="189"/>
                    <a:pt x="79" y="189"/>
                  </a:cubicBezTo>
                  <a:cubicBezTo>
                    <a:pt x="79" y="188"/>
                    <a:pt x="78" y="189"/>
                    <a:pt x="79" y="187"/>
                  </a:cubicBezTo>
                  <a:cubicBezTo>
                    <a:pt x="79" y="186"/>
                    <a:pt x="79" y="187"/>
                    <a:pt x="79" y="186"/>
                  </a:cubicBezTo>
                  <a:close/>
                  <a:moveTo>
                    <a:pt x="118" y="185"/>
                  </a:moveTo>
                  <a:cubicBezTo>
                    <a:pt x="119" y="184"/>
                    <a:pt x="121" y="184"/>
                    <a:pt x="121" y="186"/>
                  </a:cubicBezTo>
                  <a:cubicBezTo>
                    <a:pt x="121" y="186"/>
                    <a:pt x="120" y="186"/>
                    <a:pt x="119" y="186"/>
                  </a:cubicBezTo>
                  <a:cubicBezTo>
                    <a:pt x="118" y="186"/>
                    <a:pt x="118" y="186"/>
                    <a:pt x="118" y="185"/>
                  </a:cubicBezTo>
                  <a:close/>
                  <a:moveTo>
                    <a:pt x="226" y="184"/>
                  </a:moveTo>
                  <a:cubicBezTo>
                    <a:pt x="229" y="184"/>
                    <a:pt x="228" y="186"/>
                    <a:pt x="227" y="187"/>
                  </a:cubicBezTo>
                  <a:cubicBezTo>
                    <a:pt x="227" y="187"/>
                    <a:pt x="227" y="187"/>
                    <a:pt x="227" y="187"/>
                  </a:cubicBezTo>
                  <a:cubicBezTo>
                    <a:pt x="227" y="189"/>
                    <a:pt x="227" y="188"/>
                    <a:pt x="227" y="189"/>
                  </a:cubicBezTo>
                  <a:cubicBezTo>
                    <a:pt x="224" y="189"/>
                    <a:pt x="226" y="187"/>
                    <a:pt x="227" y="186"/>
                  </a:cubicBezTo>
                  <a:cubicBezTo>
                    <a:pt x="226" y="184"/>
                    <a:pt x="226" y="185"/>
                    <a:pt x="226" y="184"/>
                  </a:cubicBezTo>
                  <a:close/>
                  <a:moveTo>
                    <a:pt x="111" y="184"/>
                  </a:moveTo>
                  <a:cubicBezTo>
                    <a:pt x="112" y="183"/>
                    <a:pt x="112" y="183"/>
                    <a:pt x="112" y="182"/>
                  </a:cubicBezTo>
                  <a:cubicBezTo>
                    <a:pt x="114" y="182"/>
                    <a:pt x="115" y="182"/>
                    <a:pt x="115" y="184"/>
                  </a:cubicBezTo>
                  <a:cubicBezTo>
                    <a:pt x="111" y="184"/>
                    <a:pt x="111" y="184"/>
                    <a:pt x="111" y="184"/>
                  </a:cubicBezTo>
                  <a:close/>
                  <a:moveTo>
                    <a:pt x="238" y="184"/>
                  </a:moveTo>
                  <a:cubicBezTo>
                    <a:pt x="237" y="183"/>
                    <a:pt x="238" y="183"/>
                    <a:pt x="238" y="182"/>
                  </a:cubicBezTo>
                  <a:cubicBezTo>
                    <a:pt x="249" y="182"/>
                    <a:pt x="249" y="182"/>
                    <a:pt x="249" y="182"/>
                  </a:cubicBezTo>
                  <a:cubicBezTo>
                    <a:pt x="249" y="184"/>
                    <a:pt x="249" y="184"/>
                    <a:pt x="247" y="184"/>
                  </a:cubicBezTo>
                  <a:cubicBezTo>
                    <a:pt x="244" y="185"/>
                    <a:pt x="247" y="184"/>
                    <a:pt x="244" y="184"/>
                  </a:cubicBezTo>
                  <a:cubicBezTo>
                    <a:pt x="242" y="184"/>
                    <a:pt x="239" y="185"/>
                    <a:pt x="238" y="184"/>
                  </a:cubicBezTo>
                  <a:close/>
                  <a:moveTo>
                    <a:pt x="106" y="183"/>
                  </a:moveTo>
                  <a:cubicBezTo>
                    <a:pt x="108" y="183"/>
                    <a:pt x="109" y="182"/>
                    <a:pt x="110" y="183"/>
                  </a:cubicBezTo>
                  <a:cubicBezTo>
                    <a:pt x="110" y="183"/>
                    <a:pt x="110" y="184"/>
                    <a:pt x="110" y="184"/>
                  </a:cubicBezTo>
                  <a:cubicBezTo>
                    <a:pt x="111" y="186"/>
                    <a:pt x="111" y="186"/>
                    <a:pt x="108" y="190"/>
                  </a:cubicBezTo>
                  <a:cubicBezTo>
                    <a:pt x="107" y="189"/>
                    <a:pt x="107" y="189"/>
                    <a:pt x="107" y="189"/>
                  </a:cubicBezTo>
                  <a:cubicBezTo>
                    <a:pt x="107" y="188"/>
                    <a:pt x="107" y="188"/>
                    <a:pt x="108" y="188"/>
                  </a:cubicBezTo>
                  <a:cubicBezTo>
                    <a:pt x="110" y="187"/>
                    <a:pt x="109" y="189"/>
                    <a:pt x="110" y="187"/>
                  </a:cubicBezTo>
                  <a:cubicBezTo>
                    <a:pt x="111" y="186"/>
                    <a:pt x="109" y="185"/>
                    <a:pt x="108" y="184"/>
                  </a:cubicBezTo>
                  <a:cubicBezTo>
                    <a:pt x="109" y="186"/>
                    <a:pt x="110" y="188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8" y="185"/>
                    <a:pt x="107" y="186"/>
                    <a:pt x="108" y="185"/>
                  </a:cubicBezTo>
                  <a:cubicBezTo>
                    <a:pt x="107" y="184"/>
                    <a:pt x="107" y="184"/>
                    <a:pt x="106" y="183"/>
                  </a:cubicBezTo>
                  <a:close/>
                  <a:moveTo>
                    <a:pt x="118" y="182"/>
                  </a:moveTo>
                  <a:cubicBezTo>
                    <a:pt x="121" y="182"/>
                    <a:pt x="121" y="182"/>
                    <a:pt x="121" y="182"/>
                  </a:cubicBezTo>
                  <a:cubicBezTo>
                    <a:pt x="121" y="183"/>
                    <a:pt x="121" y="184"/>
                    <a:pt x="120" y="184"/>
                  </a:cubicBezTo>
                  <a:cubicBezTo>
                    <a:pt x="118" y="184"/>
                    <a:pt x="118" y="183"/>
                    <a:pt x="118" y="182"/>
                  </a:cubicBezTo>
                  <a:close/>
                  <a:moveTo>
                    <a:pt x="227" y="183"/>
                  </a:moveTo>
                  <a:cubicBezTo>
                    <a:pt x="225" y="183"/>
                    <a:pt x="226" y="182"/>
                    <a:pt x="225" y="178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8" y="180"/>
                    <a:pt x="227" y="181"/>
                    <a:pt x="227" y="183"/>
                  </a:cubicBezTo>
                  <a:close/>
                  <a:moveTo>
                    <a:pt x="266" y="180"/>
                  </a:moveTo>
                  <a:cubicBezTo>
                    <a:pt x="266" y="178"/>
                    <a:pt x="266" y="178"/>
                    <a:pt x="266" y="178"/>
                  </a:cubicBezTo>
                  <a:cubicBezTo>
                    <a:pt x="268" y="178"/>
                    <a:pt x="268" y="178"/>
                    <a:pt x="268" y="179"/>
                  </a:cubicBezTo>
                  <a:cubicBezTo>
                    <a:pt x="266" y="180"/>
                    <a:pt x="266" y="180"/>
                    <a:pt x="266" y="180"/>
                  </a:cubicBezTo>
                  <a:close/>
                  <a:moveTo>
                    <a:pt x="124" y="177"/>
                  </a:moveTo>
                  <a:cubicBezTo>
                    <a:pt x="124" y="175"/>
                    <a:pt x="126" y="175"/>
                    <a:pt x="127" y="175"/>
                  </a:cubicBezTo>
                  <a:cubicBezTo>
                    <a:pt x="128" y="177"/>
                    <a:pt x="128" y="177"/>
                    <a:pt x="127" y="177"/>
                  </a:cubicBezTo>
                  <a:cubicBezTo>
                    <a:pt x="125" y="178"/>
                    <a:pt x="124" y="177"/>
                    <a:pt x="124" y="177"/>
                  </a:cubicBezTo>
                  <a:close/>
                  <a:moveTo>
                    <a:pt x="35" y="173"/>
                  </a:moveTo>
                  <a:cubicBezTo>
                    <a:pt x="38" y="174"/>
                    <a:pt x="40" y="174"/>
                    <a:pt x="43" y="173"/>
                  </a:cubicBezTo>
                  <a:cubicBezTo>
                    <a:pt x="48" y="173"/>
                    <a:pt x="48" y="173"/>
                    <a:pt x="48" y="173"/>
                  </a:cubicBezTo>
                  <a:cubicBezTo>
                    <a:pt x="49" y="172"/>
                    <a:pt x="49" y="172"/>
                    <a:pt x="50" y="173"/>
                  </a:cubicBezTo>
                  <a:cubicBezTo>
                    <a:pt x="50" y="179"/>
                    <a:pt x="50" y="179"/>
                    <a:pt x="50" y="179"/>
                  </a:cubicBezTo>
                  <a:cubicBezTo>
                    <a:pt x="51" y="186"/>
                    <a:pt x="51" y="197"/>
                    <a:pt x="51" y="205"/>
                  </a:cubicBezTo>
                  <a:cubicBezTo>
                    <a:pt x="51" y="208"/>
                    <a:pt x="52" y="211"/>
                    <a:pt x="50" y="214"/>
                  </a:cubicBezTo>
                  <a:cubicBezTo>
                    <a:pt x="49" y="216"/>
                    <a:pt x="50" y="215"/>
                    <a:pt x="50" y="216"/>
                  </a:cubicBezTo>
                  <a:cubicBezTo>
                    <a:pt x="50" y="218"/>
                    <a:pt x="49" y="217"/>
                    <a:pt x="49" y="219"/>
                  </a:cubicBezTo>
                  <a:cubicBezTo>
                    <a:pt x="48" y="220"/>
                    <a:pt x="49" y="220"/>
                    <a:pt x="47" y="220"/>
                  </a:cubicBezTo>
                  <a:cubicBezTo>
                    <a:pt x="47" y="217"/>
                    <a:pt x="49" y="216"/>
                    <a:pt x="49" y="215"/>
                  </a:cubicBezTo>
                  <a:cubicBezTo>
                    <a:pt x="49" y="214"/>
                    <a:pt x="50" y="207"/>
                    <a:pt x="49" y="207"/>
                  </a:cubicBezTo>
                  <a:cubicBezTo>
                    <a:pt x="48" y="207"/>
                    <a:pt x="40" y="207"/>
                    <a:pt x="37" y="207"/>
                  </a:cubicBezTo>
                  <a:cubicBezTo>
                    <a:pt x="33" y="207"/>
                    <a:pt x="35" y="207"/>
                    <a:pt x="34" y="204"/>
                  </a:cubicBezTo>
                  <a:cubicBezTo>
                    <a:pt x="34" y="199"/>
                    <a:pt x="34" y="195"/>
                    <a:pt x="34" y="190"/>
                  </a:cubicBezTo>
                  <a:cubicBezTo>
                    <a:pt x="34" y="188"/>
                    <a:pt x="35" y="186"/>
                    <a:pt x="34" y="184"/>
                  </a:cubicBezTo>
                  <a:cubicBezTo>
                    <a:pt x="34" y="182"/>
                    <a:pt x="34" y="183"/>
                    <a:pt x="34" y="179"/>
                  </a:cubicBezTo>
                  <a:cubicBezTo>
                    <a:pt x="34" y="177"/>
                    <a:pt x="33" y="176"/>
                    <a:pt x="35" y="173"/>
                  </a:cubicBezTo>
                  <a:close/>
                  <a:moveTo>
                    <a:pt x="240" y="180"/>
                  </a:moveTo>
                  <a:cubicBezTo>
                    <a:pt x="238" y="180"/>
                    <a:pt x="240" y="181"/>
                    <a:pt x="238" y="180"/>
                  </a:cubicBezTo>
                  <a:cubicBezTo>
                    <a:pt x="238" y="178"/>
                    <a:pt x="238" y="180"/>
                    <a:pt x="239" y="177"/>
                  </a:cubicBezTo>
                  <a:cubicBezTo>
                    <a:pt x="239" y="177"/>
                    <a:pt x="237" y="177"/>
                    <a:pt x="238" y="175"/>
                  </a:cubicBezTo>
                  <a:cubicBezTo>
                    <a:pt x="238" y="173"/>
                    <a:pt x="240" y="175"/>
                    <a:pt x="241" y="175"/>
                  </a:cubicBezTo>
                  <a:cubicBezTo>
                    <a:pt x="241" y="175"/>
                    <a:pt x="241" y="174"/>
                    <a:pt x="241" y="174"/>
                  </a:cubicBezTo>
                  <a:cubicBezTo>
                    <a:pt x="242" y="174"/>
                    <a:pt x="242" y="174"/>
                    <a:pt x="242" y="174"/>
                  </a:cubicBezTo>
                  <a:cubicBezTo>
                    <a:pt x="244" y="174"/>
                    <a:pt x="246" y="174"/>
                    <a:pt x="248" y="175"/>
                  </a:cubicBezTo>
                  <a:cubicBezTo>
                    <a:pt x="249" y="175"/>
                    <a:pt x="248" y="174"/>
                    <a:pt x="249" y="175"/>
                  </a:cubicBezTo>
                  <a:cubicBezTo>
                    <a:pt x="249" y="177"/>
                    <a:pt x="249" y="175"/>
                    <a:pt x="248" y="176"/>
                  </a:cubicBezTo>
                  <a:cubicBezTo>
                    <a:pt x="246" y="178"/>
                    <a:pt x="241" y="175"/>
                    <a:pt x="240" y="178"/>
                  </a:cubicBezTo>
                  <a:cubicBezTo>
                    <a:pt x="242" y="178"/>
                    <a:pt x="243" y="178"/>
                    <a:pt x="245" y="178"/>
                  </a:cubicBezTo>
                  <a:cubicBezTo>
                    <a:pt x="246" y="178"/>
                    <a:pt x="247" y="178"/>
                    <a:pt x="249" y="179"/>
                  </a:cubicBezTo>
                  <a:cubicBezTo>
                    <a:pt x="247" y="181"/>
                    <a:pt x="246" y="180"/>
                    <a:pt x="243" y="180"/>
                  </a:cubicBezTo>
                  <a:cubicBezTo>
                    <a:pt x="242" y="180"/>
                    <a:pt x="241" y="180"/>
                    <a:pt x="240" y="180"/>
                  </a:cubicBezTo>
                  <a:close/>
                  <a:moveTo>
                    <a:pt x="268" y="175"/>
                  </a:moveTo>
                  <a:cubicBezTo>
                    <a:pt x="268" y="176"/>
                    <a:pt x="267" y="176"/>
                    <a:pt x="266" y="176"/>
                  </a:cubicBezTo>
                  <a:cubicBezTo>
                    <a:pt x="266" y="175"/>
                    <a:pt x="266" y="176"/>
                    <a:pt x="266" y="175"/>
                  </a:cubicBezTo>
                  <a:cubicBezTo>
                    <a:pt x="266" y="175"/>
                    <a:pt x="266" y="174"/>
                    <a:pt x="266" y="174"/>
                  </a:cubicBezTo>
                  <a:cubicBezTo>
                    <a:pt x="268" y="174"/>
                    <a:pt x="267" y="174"/>
                    <a:pt x="268" y="175"/>
                  </a:cubicBezTo>
                  <a:close/>
                  <a:moveTo>
                    <a:pt x="232" y="185"/>
                  </a:moveTo>
                  <a:cubicBezTo>
                    <a:pt x="232" y="181"/>
                    <a:pt x="232" y="184"/>
                    <a:pt x="232" y="181"/>
                  </a:cubicBezTo>
                  <a:cubicBezTo>
                    <a:pt x="231" y="180"/>
                    <a:pt x="232" y="181"/>
                    <a:pt x="232" y="179"/>
                  </a:cubicBezTo>
                  <a:cubicBezTo>
                    <a:pt x="232" y="177"/>
                    <a:pt x="231" y="179"/>
                    <a:pt x="231" y="176"/>
                  </a:cubicBezTo>
                  <a:cubicBezTo>
                    <a:pt x="231" y="175"/>
                    <a:pt x="232" y="175"/>
                    <a:pt x="234" y="175"/>
                  </a:cubicBezTo>
                  <a:cubicBezTo>
                    <a:pt x="234" y="178"/>
                    <a:pt x="233" y="179"/>
                    <a:pt x="233" y="181"/>
                  </a:cubicBezTo>
                  <a:cubicBezTo>
                    <a:pt x="233" y="184"/>
                    <a:pt x="234" y="184"/>
                    <a:pt x="233" y="187"/>
                  </a:cubicBezTo>
                  <a:cubicBezTo>
                    <a:pt x="234" y="188"/>
                    <a:pt x="234" y="187"/>
                    <a:pt x="234" y="189"/>
                  </a:cubicBezTo>
                  <a:cubicBezTo>
                    <a:pt x="229" y="189"/>
                    <a:pt x="229" y="189"/>
                    <a:pt x="229" y="189"/>
                  </a:cubicBezTo>
                  <a:cubicBezTo>
                    <a:pt x="229" y="188"/>
                    <a:pt x="229" y="177"/>
                    <a:pt x="228" y="176"/>
                  </a:cubicBezTo>
                  <a:cubicBezTo>
                    <a:pt x="227" y="176"/>
                    <a:pt x="228" y="178"/>
                    <a:pt x="225" y="178"/>
                  </a:cubicBezTo>
                  <a:cubicBezTo>
                    <a:pt x="225" y="177"/>
                    <a:pt x="225" y="176"/>
                    <a:pt x="225" y="175"/>
                  </a:cubicBezTo>
                  <a:cubicBezTo>
                    <a:pt x="227" y="175"/>
                    <a:pt x="226" y="176"/>
                    <a:pt x="227" y="175"/>
                  </a:cubicBezTo>
                  <a:cubicBezTo>
                    <a:pt x="229" y="175"/>
                    <a:pt x="228" y="175"/>
                    <a:pt x="229" y="174"/>
                  </a:cubicBezTo>
                  <a:cubicBezTo>
                    <a:pt x="230" y="176"/>
                    <a:pt x="230" y="178"/>
                    <a:pt x="230" y="180"/>
                  </a:cubicBezTo>
                  <a:cubicBezTo>
                    <a:pt x="230" y="181"/>
                    <a:pt x="230" y="182"/>
                    <a:pt x="230" y="183"/>
                  </a:cubicBezTo>
                  <a:cubicBezTo>
                    <a:pt x="230" y="184"/>
                    <a:pt x="230" y="188"/>
                    <a:pt x="231" y="189"/>
                  </a:cubicBezTo>
                  <a:cubicBezTo>
                    <a:pt x="232" y="188"/>
                    <a:pt x="232" y="188"/>
                    <a:pt x="232" y="188"/>
                  </a:cubicBezTo>
                  <a:cubicBezTo>
                    <a:pt x="233" y="186"/>
                    <a:pt x="231" y="187"/>
                    <a:pt x="232" y="185"/>
                  </a:cubicBezTo>
                  <a:close/>
                  <a:moveTo>
                    <a:pt x="28" y="175"/>
                  </a:moveTo>
                  <a:cubicBezTo>
                    <a:pt x="28" y="174"/>
                    <a:pt x="30" y="174"/>
                    <a:pt x="31" y="173"/>
                  </a:cubicBezTo>
                  <a:cubicBezTo>
                    <a:pt x="33" y="177"/>
                    <a:pt x="32" y="176"/>
                    <a:pt x="32" y="180"/>
                  </a:cubicBezTo>
                  <a:cubicBezTo>
                    <a:pt x="33" y="184"/>
                    <a:pt x="32" y="184"/>
                    <a:pt x="30" y="186"/>
                  </a:cubicBezTo>
                  <a:cubicBezTo>
                    <a:pt x="30" y="188"/>
                    <a:pt x="31" y="188"/>
                    <a:pt x="31" y="189"/>
                  </a:cubicBezTo>
                  <a:cubicBezTo>
                    <a:pt x="32" y="190"/>
                    <a:pt x="31" y="189"/>
                    <a:pt x="31" y="190"/>
                  </a:cubicBezTo>
                  <a:cubicBezTo>
                    <a:pt x="31" y="191"/>
                    <a:pt x="31" y="189"/>
                    <a:pt x="31" y="193"/>
                  </a:cubicBezTo>
                  <a:cubicBezTo>
                    <a:pt x="32" y="196"/>
                    <a:pt x="32" y="195"/>
                    <a:pt x="31" y="199"/>
                  </a:cubicBezTo>
                  <a:cubicBezTo>
                    <a:pt x="30" y="199"/>
                    <a:pt x="30" y="199"/>
                    <a:pt x="29" y="200"/>
                  </a:cubicBezTo>
                  <a:cubicBezTo>
                    <a:pt x="29" y="201"/>
                    <a:pt x="29" y="201"/>
                    <a:pt x="29" y="202"/>
                  </a:cubicBezTo>
                  <a:cubicBezTo>
                    <a:pt x="30" y="203"/>
                    <a:pt x="29" y="202"/>
                    <a:pt x="30" y="204"/>
                  </a:cubicBezTo>
                  <a:cubicBezTo>
                    <a:pt x="27" y="204"/>
                    <a:pt x="23" y="204"/>
                    <a:pt x="21" y="203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24" y="200"/>
                    <a:pt x="26" y="202"/>
                    <a:pt x="26" y="199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0"/>
                    <a:pt x="25" y="190"/>
                    <a:pt x="24" y="190"/>
                  </a:cubicBezTo>
                  <a:cubicBezTo>
                    <a:pt x="26" y="189"/>
                    <a:pt x="26" y="188"/>
                    <a:pt x="25" y="186"/>
                  </a:cubicBezTo>
                  <a:cubicBezTo>
                    <a:pt x="23" y="186"/>
                    <a:pt x="23" y="185"/>
                    <a:pt x="21" y="186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3" y="195"/>
                    <a:pt x="22" y="196"/>
                    <a:pt x="22" y="197"/>
                  </a:cubicBezTo>
                  <a:cubicBezTo>
                    <a:pt x="22" y="200"/>
                    <a:pt x="23" y="198"/>
                    <a:pt x="21" y="200"/>
                  </a:cubicBezTo>
                  <a:cubicBezTo>
                    <a:pt x="20" y="205"/>
                    <a:pt x="20" y="201"/>
                    <a:pt x="21" y="204"/>
                  </a:cubicBezTo>
                  <a:cubicBezTo>
                    <a:pt x="18" y="204"/>
                    <a:pt x="18" y="204"/>
                    <a:pt x="17" y="203"/>
                  </a:cubicBezTo>
                  <a:cubicBezTo>
                    <a:pt x="16" y="203"/>
                    <a:pt x="17" y="203"/>
                    <a:pt x="16" y="203"/>
                  </a:cubicBezTo>
                  <a:cubicBezTo>
                    <a:pt x="15" y="203"/>
                    <a:pt x="16" y="204"/>
                    <a:pt x="13" y="204"/>
                  </a:cubicBezTo>
                  <a:cubicBezTo>
                    <a:pt x="11" y="204"/>
                    <a:pt x="9" y="204"/>
                    <a:pt x="8" y="204"/>
                  </a:cubicBezTo>
                  <a:cubicBezTo>
                    <a:pt x="7" y="204"/>
                    <a:pt x="6" y="204"/>
                    <a:pt x="5" y="204"/>
                  </a:cubicBezTo>
                  <a:cubicBezTo>
                    <a:pt x="4" y="205"/>
                    <a:pt x="3" y="205"/>
                    <a:pt x="4" y="201"/>
                  </a:cubicBezTo>
                  <a:cubicBezTo>
                    <a:pt x="5" y="201"/>
                    <a:pt x="6" y="201"/>
                    <a:pt x="7" y="201"/>
                  </a:cubicBezTo>
                  <a:cubicBezTo>
                    <a:pt x="7" y="201"/>
                    <a:pt x="7" y="201"/>
                    <a:pt x="7" y="201"/>
                  </a:cubicBezTo>
                  <a:cubicBezTo>
                    <a:pt x="8" y="199"/>
                    <a:pt x="8" y="199"/>
                    <a:pt x="8" y="199"/>
                  </a:cubicBezTo>
                  <a:cubicBezTo>
                    <a:pt x="8" y="191"/>
                    <a:pt x="8" y="191"/>
                    <a:pt x="8" y="191"/>
                  </a:cubicBezTo>
                  <a:cubicBezTo>
                    <a:pt x="6" y="191"/>
                    <a:pt x="6" y="191"/>
                    <a:pt x="5" y="191"/>
                  </a:cubicBezTo>
                  <a:cubicBezTo>
                    <a:pt x="6" y="190"/>
                    <a:pt x="8" y="190"/>
                    <a:pt x="8" y="188"/>
                  </a:cubicBezTo>
                  <a:cubicBezTo>
                    <a:pt x="7" y="185"/>
                    <a:pt x="5" y="187"/>
                    <a:pt x="4" y="186"/>
                  </a:cubicBezTo>
                  <a:cubicBezTo>
                    <a:pt x="3" y="185"/>
                    <a:pt x="3" y="182"/>
                    <a:pt x="4" y="181"/>
                  </a:cubicBezTo>
                  <a:cubicBezTo>
                    <a:pt x="5" y="181"/>
                    <a:pt x="4" y="181"/>
                    <a:pt x="5" y="181"/>
                  </a:cubicBezTo>
                  <a:cubicBezTo>
                    <a:pt x="16" y="181"/>
                    <a:pt x="16" y="181"/>
                    <a:pt x="16" y="181"/>
                  </a:cubicBezTo>
                  <a:cubicBezTo>
                    <a:pt x="18" y="180"/>
                    <a:pt x="17" y="181"/>
                    <a:pt x="18" y="180"/>
                  </a:cubicBezTo>
                  <a:cubicBezTo>
                    <a:pt x="17" y="178"/>
                    <a:pt x="17" y="179"/>
                    <a:pt x="15" y="180"/>
                  </a:cubicBezTo>
                  <a:cubicBezTo>
                    <a:pt x="15" y="177"/>
                    <a:pt x="16" y="178"/>
                    <a:pt x="17" y="178"/>
                  </a:cubicBezTo>
                  <a:cubicBezTo>
                    <a:pt x="12" y="177"/>
                    <a:pt x="15" y="180"/>
                    <a:pt x="12" y="180"/>
                  </a:cubicBezTo>
                  <a:cubicBezTo>
                    <a:pt x="11" y="179"/>
                    <a:pt x="12" y="177"/>
                    <a:pt x="10" y="178"/>
                  </a:cubicBezTo>
                  <a:cubicBezTo>
                    <a:pt x="8" y="178"/>
                    <a:pt x="9" y="178"/>
                    <a:pt x="9" y="179"/>
                  </a:cubicBezTo>
                  <a:cubicBezTo>
                    <a:pt x="9" y="181"/>
                    <a:pt x="9" y="179"/>
                    <a:pt x="6" y="180"/>
                  </a:cubicBezTo>
                  <a:cubicBezTo>
                    <a:pt x="5" y="180"/>
                    <a:pt x="5" y="180"/>
                    <a:pt x="4" y="180"/>
                  </a:cubicBezTo>
                  <a:cubicBezTo>
                    <a:pt x="3" y="179"/>
                    <a:pt x="3" y="179"/>
                    <a:pt x="3" y="178"/>
                  </a:cubicBezTo>
                  <a:cubicBezTo>
                    <a:pt x="3" y="176"/>
                    <a:pt x="3" y="177"/>
                    <a:pt x="3" y="176"/>
                  </a:cubicBezTo>
                  <a:cubicBezTo>
                    <a:pt x="4" y="175"/>
                    <a:pt x="4" y="175"/>
                    <a:pt x="5" y="176"/>
                  </a:cubicBezTo>
                  <a:cubicBezTo>
                    <a:pt x="5" y="177"/>
                    <a:pt x="4" y="176"/>
                    <a:pt x="5" y="177"/>
                  </a:cubicBezTo>
                  <a:cubicBezTo>
                    <a:pt x="5" y="177"/>
                    <a:pt x="9" y="177"/>
                    <a:pt x="9" y="176"/>
                  </a:cubicBezTo>
                  <a:cubicBezTo>
                    <a:pt x="6" y="176"/>
                    <a:pt x="6" y="176"/>
                    <a:pt x="6" y="176"/>
                  </a:cubicBezTo>
                  <a:cubicBezTo>
                    <a:pt x="8" y="175"/>
                    <a:pt x="9" y="175"/>
                    <a:pt x="11" y="175"/>
                  </a:cubicBezTo>
                  <a:cubicBezTo>
                    <a:pt x="11" y="176"/>
                    <a:pt x="11" y="176"/>
                    <a:pt x="11" y="176"/>
                  </a:cubicBezTo>
                  <a:cubicBezTo>
                    <a:pt x="12" y="176"/>
                    <a:pt x="10" y="177"/>
                    <a:pt x="13" y="176"/>
                  </a:cubicBezTo>
                  <a:cubicBezTo>
                    <a:pt x="12" y="175"/>
                    <a:pt x="12" y="176"/>
                    <a:pt x="12" y="175"/>
                  </a:cubicBezTo>
                  <a:cubicBezTo>
                    <a:pt x="13" y="175"/>
                    <a:pt x="13" y="175"/>
                    <a:pt x="13" y="175"/>
                  </a:cubicBezTo>
                  <a:cubicBezTo>
                    <a:pt x="14" y="176"/>
                    <a:pt x="13" y="176"/>
                    <a:pt x="15" y="176"/>
                  </a:cubicBezTo>
                  <a:cubicBezTo>
                    <a:pt x="15" y="177"/>
                    <a:pt x="17" y="176"/>
                    <a:pt x="18" y="176"/>
                  </a:cubicBezTo>
                  <a:cubicBezTo>
                    <a:pt x="19" y="176"/>
                    <a:pt x="23" y="176"/>
                    <a:pt x="24" y="176"/>
                  </a:cubicBezTo>
                  <a:cubicBezTo>
                    <a:pt x="23" y="174"/>
                    <a:pt x="22" y="176"/>
                    <a:pt x="20" y="175"/>
                  </a:cubicBezTo>
                  <a:cubicBezTo>
                    <a:pt x="21" y="175"/>
                    <a:pt x="25" y="174"/>
                    <a:pt x="26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5"/>
                    <a:pt x="27" y="176"/>
                    <a:pt x="27" y="176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30" y="176"/>
                    <a:pt x="31" y="175"/>
                  </a:cubicBezTo>
                  <a:cubicBezTo>
                    <a:pt x="29" y="174"/>
                    <a:pt x="29" y="176"/>
                    <a:pt x="28" y="175"/>
                  </a:cubicBezTo>
                  <a:close/>
                  <a:moveTo>
                    <a:pt x="85" y="174"/>
                  </a:moveTo>
                  <a:cubicBezTo>
                    <a:pt x="84" y="174"/>
                    <a:pt x="84" y="173"/>
                    <a:pt x="84" y="173"/>
                  </a:cubicBezTo>
                  <a:cubicBezTo>
                    <a:pt x="84" y="172"/>
                    <a:pt x="85" y="172"/>
                    <a:pt x="85" y="173"/>
                  </a:cubicBezTo>
                  <a:cubicBezTo>
                    <a:pt x="85" y="173"/>
                    <a:pt x="86" y="172"/>
                    <a:pt x="85" y="173"/>
                  </a:cubicBezTo>
                  <a:cubicBezTo>
                    <a:pt x="85" y="174"/>
                    <a:pt x="86" y="174"/>
                    <a:pt x="85" y="174"/>
                  </a:cubicBezTo>
                  <a:close/>
                  <a:moveTo>
                    <a:pt x="127" y="173"/>
                  </a:moveTo>
                  <a:cubicBezTo>
                    <a:pt x="127" y="173"/>
                    <a:pt x="126" y="174"/>
                    <a:pt x="126" y="174"/>
                  </a:cubicBezTo>
                  <a:cubicBezTo>
                    <a:pt x="123" y="174"/>
                    <a:pt x="124" y="171"/>
                    <a:pt x="126" y="173"/>
                  </a:cubicBezTo>
                  <a:cubicBezTo>
                    <a:pt x="127" y="173"/>
                    <a:pt x="127" y="173"/>
                    <a:pt x="127" y="173"/>
                  </a:cubicBezTo>
                  <a:close/>
                  <a:moveTo>
                    <a:pt x="79" y="173"/>
                  </a:moveTo>
                  <a:cubicBezTo>
                    <a:pt x="80" y="173"/>
                    <a:pt x="80" y="173"/>
                    <a:pt x="80" y="173"/>
                  </a:cubicBezTo>
                  <a:cubicBezTo>
                    <a:pt x="80" y="173"/>
                    <a:pt x="80" y="172"/>
                    <a:pt x="80" y="172"/>
                  </a:cubicBezTo>
                  <a:cubicBezTo>
                    <a:pt x="80" y="172"/>
                    <a:pt x="81" y="172"/>
                    <a:pt x="81" y="172"/>
                  </a:cubicBezTo>
                  <a:cubicBezTo>
                    <a:pt x="81" y="172"/>
                    <a:pt x="81" y="172"/>
                    <a:pt x="82" y="172"/>
                  </a:cubicBezTo>
                  <a:cubicBezTo>
                    <a:pt x="81" y="173"/>
                    <a:pt x="81" y="174"/>
                    <a:pt x="79" y="174"/>
                  </a:cubicBezTo>
                  <a:cubicBezTo>
                    <a:pt x="79" y="173"/>
                    <a:pt x="79" y="174"/>
                    <a:pt x="79" y="173"/>
                  </a:cubicBezTo>
                  <a:close/>
                  <a:moveTo>
                    <a:pt x="260" y="171"/>
                  </a:moveTo>
                  <a:cubicBezTo>
                    <a:pt x="259" y="171"/>
                    <a:pt x="259" y="170"/>
                    <a:pt x="258" y="170"/>
                  </a:cubicBezTo>
                  <a:cubicBezTo>
                    <a:pt x="257" y="170"/>
                    <a:pt x="256" y="171"/>
                    <a:pt x="255" y="171"/>
                  </a:cubicBezTo>
                  <a:cubicBezTo>
                    <a:pt x="253" y="171"/>
                    <a:pt x="252" y="171"/>
                    <a:pt x="253" y="169"/>
                  </a:cubicBezTo>
                  <a:cubicBezTo>
                    <a:pt x="253" y="167"/>
                    <a:pt x="253" y="167"/>
                    <a:pt x="254" y="167"/>
                  </a:cubicBezTo>
                  <a:cubicBezTo>
                    <a:pt x="258" y="167"/>
                    <a:pt x="258" y="167"/>
                    <a:pt x="258" y="167"/>
                  </a:cubicBezTo>
                  <a:cubicBezTo>
                    <a:pt x="259" y="167"/>
                    <a:pt x="263" y="165"/>
                    <a:pt x="263" y="170"/>
                  </a:cubicBezTo>
                  <a:cubicBezTo>
                    <a:pt x="262" y="170"/>
                    <a:pt x="262" y="171"/>
                    <a:pt x="260" y="171"/>
                  </a:cubicBezTo>
                  <a:close/>
                  <a:moveTo>
                    <a:pt x="273" y="166"/>
                  </a:moveTo>
                  <a:cubicBezTo>
                    <a:pt x="275" y="166"/>
                    <a:pt x="275" y="166"/>
                    <a:pt x="275" y="166"/>
                  </a:cubicBezTo>
                  <a:cubicBezTo>
                    <a:pt x="276" y="168"/>
                    <a:pt x="275" y="168"/>
                    <a:pt x="274" y="169"/>
                  </a:cubicBezTo>
                  <a:cubicBezTo>
                    <a:pt x="275" y="171"/>
                    <a:pt x="275" y="170"/>
                    <a:pt x="275" y="171"/>
                  </a:cubicBezTo>
                  <a:cubicBezTo>
                    <a:pt x="276" y="173"/>
                    <a:pt x="275" y="171"/>
                    <a:pt x="275" y="173"/>
                  </a:cubicBezTo>
                  <a:cubicBezTo>
                    <a:pt x="276" y="177"/>
                    <a:pt x="275" y="178"/>
                    <a:pt x="275" y="181"/>
                  </a:cubicBezTo>
                  <a:cubicBezTo>
                    <a:pt x="276" y="184"/>
                    <a:pt x="276" y="182"/>
                    <a:pt x="275" y="184"/>
                  </a:cubicBezTo>
                  <a:cubicBezTo>
                    <a:pt x="277" y="187"/>
                    <a:pt x="275" y="187"/>
                    <a:pt x="276" y="189"/>
                  </a:cubicBezTo>
                  <a:cubicBezTo>
                    <a:pt x="276" y="190"/>
                    <a:pt x="276" y="189"/>
                    <a:pt x="276" y="191"/>
                  </a:cubicBezTo>
                  <a:cubicBezTo>
                    <a:pt x="276" y="193"/>
                    <a:pt x="277" y="196"/>
                    <a:pt x="276" y="198"/>
                  </a:cubicBezTo>
                  <a:cubicBezTo>
                    <a:pt x="273" y="198"/>
                    <a:pt x="274" y="196"/>
                    <a:pt x="274" y="194"/>
                  </a:cubicBezTo>
                  <a:cubicBezTo>
                    <a:pt x="274" y="192"/>
                    <a:pt x="275" y="193"/>
                    <a:pt x="274" y="191"/>
                  </a:cubicBezTo>
                  <a:cubicBezTo>
                    <a:pt x="274" y="190"/>
                    <a:pt x="274" y="189"/>
                    <a:pt x="275" y="188"/>
                  </a:cubicBezTo>
                  <a:cubicBezTo>
                    <a:pt x="273" y="186"/>
                    <a:pt x="274" y="187"/>
                    <a:pt x="274" y="184"/>
                  </a:cubicBezTo>
                  <a:cubicBezTo>
                    <a:pt x="274" y="182"/>
                    <a:pt x="273" y="183"/>
                    <a:pt x="275" y="181"/>
                  </a:cubicBezTo>
                  <a:cubicBezTo>
                    <a:pt x="274" y="180"/>
                    <a:pt x="274" y="180"/>
                    <a:pt x="274" y="179"/>
                  </a:cubicBezTo>
                  <a:cubicBezTo>
                    <a:pt x="274" y="178"/>
                    <a:pt x="274" y="178"/>
                    <a:pt x="275" y="177"/>
                  </a:cubicBezTo>
                  <a:cubicBezTo>
                    <a:pt x="273" y="175"/>
                    <a:pt x="272" y="175"/>
                    <a:pt x="275" y="173"/>
                  </a:cubicBezTo>
                  <a:cubicBezTo>
                    <a:pt x="274" y="172"/>
                    <a:pt x="275" y="173"/>
                    <a:pt x="274" y="172"/>
                  </a:cubicBezTo>
                  <a:cubicBezTo>
                    <a:pt x="274" y="172"/>
                    <a:pt x="274" y="173"/>
                    <a:pt x="273" y="172"/>
                  </a:cubicBezTo>
                  <a:cubicBezTo>
                    <a:pt x="273" y="171"/>
                    <a:pt x="273" y="172"/>
                    <a:pt x="273" y="170"/>
                  </a:cubicBezTo>
                  <a:cubicBezTo>
                    <a:pt x="273" y="168"/>
                    <a:pt x="273" y="168"/>
                    <a:pt x="273" y="166"/>
                  </a:cubicBezTo>
                  <a:close/>
                  <a:moveTo>
                    <a:pt x="69" y="167"/>
                  </a:moveTo>
                  <a:cubicBezTo>
                    <a:pt x="70" y="167"/>
                    <a:pt x="72" y="165"/>
                    <a:pt x="73" y="167"/>
                  </a:cubicBezTo>
                  <a:cubicBezTo>
                    <a:pt x="71" y="168"/>
                    <a:pt x="70" y="168"/>
                    <a:pt x="68" y="168"/>
                  </a:cubicBezTo>
                  <a:cubicBezTo>
                    <a:pt x="64" y="168"/>
                    <a:pt x="54" y="170"/>
                    <a:pt x="52" y="170"/>
                  </a:cubicBezTo>
                  <a:cubicBezTo>
                    <a:pt x="53" y="166"/>
                    <a:pt x="54" y="167"/>
                    <a:pt x="56" y="167"/>
                  </a:cubicBezTo>
                  <a:cubicBezTo>
                    <a:pt x="58" y="167"/>
                    <a:pt x="56" y="167"/>
                    <a:pt x="58" y="166"/>
                  </a:cubicBezTo>
                  <a:cubicBezTo>
                    <a:pt x="58" y="169"/>
                    <a:pt x="57" y="167"/>
                    <a:pt x="55" y="168"/>
                  </a:cubicBezTo>
                  <a:cubicBezTo>
                    <a:pt x="53" y="168"/>
                    <a:pt x="53" y="168"/>
                    <a:pt x="53" y="169"/>
                  </a:cubicBezTo>
                  <a:cubicBezTo>
                    <a:pt x="55" y="169"/>
                    <a:pt x="60" y="168"/>
                    <a:pt x="62" y="167"/>
                  </a:cubicBezTo>
                  <a:cubicBezTo>
                    <a:pt x="61" y="166"/>
                    <a:pt x="61" y="167"/>
                    <a:pt x="62" y="166"/>
                  </a:cubicBezTo>
                  <a:cubicBezTo>
                    <a:pt x="62" y="165"/>
                    <a:pt x="63" y="165"/>
                    <a:pt x="64" y="165"/>
                  </a:cubicBezTo>
                  <a:cubicBezTo>
                    <a:pt x="66" y="165"/>
                    <a:pt x="67" y="164"/>
                    <a:pt x="68" y="164"/>
                  </a:cubicBezTo>
                  <a:cubicBezTo>
                    <a:pt x="69" y="167"/>
                    <a:pt x="69" y="167"/>
                    <a:pt x="69" y="167"/>
                  </a:cubicBezTo>
                  <a:close/>
                  <a:moveTo>
                    <a:pt x="84" y="162"/>
                  </a:moveTo>
                  <a:cubicBezTo>
                    <a:pt x="85" y="165"/>
                    <a:pt x="84" y="164"/>
                    <a:pt x="85" y="164"/>
                  </a:cubicBezTo>
                  <a:cubicBezTo>
                    <a:pt x="87" y="164"/>
                    <a:pt x="87" y="164"/>
                    <a:pt x="88" y="166"/>
                  </a:cubicBezTo>
                  <a:cubicBezTo>
                    <a:pt x="87" y="166"/>
                    <a:pt x="79" y="167"/>
                    <a:pt x="79" y="167"/>
                  </a:cubicBezTo>
                  <a:cubicBezTo>
                    <a:pt x="79" y="167"/>
                    <a:pt x="79" y="167"/>
                    <a:pt x="79" y="167"/>
                  </a:cubicBezTo>
                  <a:cubicBezTo>
                    <a:pt x="79" y="167"/>
                    <a:pt x="79" y="166"/>
                    <a:pt x="79" y="166"/>
                  </a:cubicBezTo>
                  <a:cubicBezTo>
                    <a:pt x="79" y="166"/>
                    <a:pt x="80" y="164"/>
                    <a:pt x="81" y="163"/>
                  </a:cubicBezTo>
                  <a:cubicBezTo>
                    <a:pt x="81" y="165"/>
                    <a:pt x="80" y="165"/>
                    <a:pt x="81" y="166"/>
                  </a:cubicBezTo>
                  <a:cubicBezTo>
                    <a:pt x="82" y="165"/>
                    <a:pt x="81" y="166"/>
                    <a:pt x="82" y="164"/>
                  </a:cubicBezTo>
                  <a:cubicBezTo>
                    <a:pt x="82" y="164"/>
                    <a:pt x="82" y="163"/>
                    <a:pt x="82" y="163"/>
                  </a:cubicBezTo>
                  <a:cubicBezTo>
                    <a:pt x="83" y="163"/>
                    <a:pt x="82" y="162"/>
                    <a:pt x="83" y="164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4" y="162"/>
                    <a:pt x="84" y="162"/>
                    <a:pt x="84" y="162"/>
                  </a:cubicBezTo>
                  <a:close/>
                  <a:moveTo>
                    <a:pt x="236" y="166"/>
                  </a:moveTo>
                  <a:cubicBezTo>
                    <a:pt x="237" y="167"/>
                    <a:pt x="237" y="167"/>
                    <a:pt x="238" y="167"/>
                  </a:cubicBezTo>
                  <a:cubicBezTo>
                    <a:pt x="256" y="166"/>
                    <a:pt x="246" y="169"/>
                    <a:pt x="246" y="169"/>
                  </a:cubicBezTo>
                  <a:cubicBezTo>
                    <a:pt x="243" y="169"/>
                    <a:pt x="240" y="170"/>
                    <a:pt x="236" y="169"/>
                  </a:cubicBezTo>
                  <a:cubicBezTo>
                    <a:pt x="236" y="169"/>
                    <a:pt x="236" y="169"/>
                    <a:pt x="236" y="170"/>
                  </a:cubicBezTo>
                  <a:cubicBezTo>
                    <a:pt x="236" y="170"/>
                    <a:pt x="237" y="170"/>
                    <a:pt x="237" y="171"/>
                  </a:cubicBezTo>
                  <a:cubicBezTo>
                    <a:pt x="239" y="171"/>
                    <a:pt x="251" y="169"/>
                    <a:pt x="248" y="172"/>
                  </a:cubicBezTo>
                  <a:cubicBezTo>
                    <a:pt x="247" y="173"/>
                    <a:pt x="239" y="173"/>
                    <a:pt x="239" y="173"/>
                  </a:cubicBezTo>
                  <a:cubicBezTo>
                    <a:pt x="237" y="172"/>
                    <a:pt x="238" y="173"/>
                    <a:pt x="238" y="171"/>
                  </a:cubicBezTo>
                  <a:cubicBezTo>
                    <a:pt x="236" y="171"/>
                    <a:pt x="236" y="171"/>
                    <a:pt x="236" y="171"/>
                  </a:cubicBezTo>
                  <a:cubicBezTo>
                    <a:pt x="237" y="173"/>
                    <a:pt x="237" y="179"/>
                    <a:pt x="236" y="180"/>
                  </a:cubicBezTo>
                  <a:cubicBezTo>
                    <a:pt x="237" y="185"/>
                    <a:pt x="237" y="185"/>
                    <a:pt x="237" y="185"/>
                  </a:cubicBezTo>
                  <a:cubicBezTo>
                    <a:pt x="237" y="185"/>
                    <a:pt x="237" y="185"/>
                    <a:pt x="237" y="186"/>
                  </a:cubicBezTo>
                  <a:cubicBezTo>
                    <a:pt x="237" y="187"/>
                    <a:pt x="236" y="188"/>
                    <a:pt x="237" y="189"/>
                  </a:cubicBezTo>
                  <a:cubicBezTo>
                    <a:pt x="238" y="190"/>
                    <a:pt x="238" y="189"/>
                    <a:pt x="239" y="189"/>
                  </a:cubicBezTo>
                  <a:cubicBezTo>
                    <a:pt x="241" y="189"/>
                    <a:pt x="238" y="189"/>
                    <a:pt x="240" y="193"/>
                  </a:cubicBezTo>
                  <a:cubicBezTo>
                    <a:pt x="241" y="193"/>
                    <a:pt x="242" y="193"/>
                    <a:pt x="243" y="193"/>
                  </a:cubicBezTo>
                  <a:cubicBezTo>
                    <a:pt x="245" y="192"/>
                    <a:pt x="243" y="192"/>
                    <a:pt x="245" y="193"/>
                  </a:cubicBezTo>
                  <a:cubicBezTo>
                    <a:pt x="247" y="193"/>
                    <a:pt x="247" y="192"/>
                    <a:pt x="249" y="193"/>
                  </a:cubicBezTo>
                  <a:cubicBezTo>
                    <a:pt x="250" y="198"/>
                    <a:pt x="250" y="198"/>
                    <a:pt x="250" y="198"/>
                  </a:cubicBezTo>
                  <a:cubicBezTo>
                    <a:pt x="248" y="198"/>
                    <a:pt x="245" y="198"/>
                    <a:pt x="243" y="198"/>
                  </a:cubicBezTo>
                  <a:cubicBezTo>
                    <a:pt x="242" y="198"/>
                    <a:pt x="238" y="199"/>
                    <a:pt x="237" y="198"/>
                  </a:cubicBezTo>
                  <a:cubicBezTo>
                    <a:pt x="237" y="197"/>
                    <a:pt x="237" y="198"/>
                    <a:pt x="237" y="197"/>
                  </a:cubicBezTo>
                  <a:cubicBezTo>
                    <a:pt x="236" y="192"/>
                    <a:pt x="237" y="194"/>
                    <a:pt x="238" y="192"/>
                  </a:cubicBezTo>
                  <a:cubicBezTo>
                    <a:pt x="237" y="189"/>
                    <a:pt x="237" y="191"/>
                    <a:pt x="236" y="190"/>
                  </a:cubicBezTo>
                  <a:cubicBezTo>
                    <a:pt x="235" y="189"/>
                    <a:pt x="235" y="177"/>
                    <a:pt x="235" y="175"/>
                  </a:cubicBezTo>
                  <a:cubicBezTo>
                    <a:pt x="235" y="173"/>
                    <a:pt x="236" y="172"/>
                    <a:pt x="234" y="171"/>
                  </a:cubicBezTo>
                  <a:cubicBezTo>
                    <a:pt x="233" y="173"/>
                    <a:pt x="232" y="172"/>
                    <a:pt x="230" y="172"/>
                  </a:cubicBezTo>
                  <a:cubicBezTo>
                    <a:pt x="228" y="172"/>
                    <a:pt x="227" y="172"/>
                    <a:pt x="224" y="172"/>
                  </a:cubicBezTo>
                  <a:cubicBezTo>
                    <a:pt x="224" y="170"/>
                    <a:pt x="225" y="170"/>
                    <a:pt x="225" y="168"/>
                  </a:cubicBezTo>
                  <a:cubicBezTo>
                    <a:pt x="228" y="167"/>
                    <a:pt x="231" y="167"/>
                    <a:pt x="234" y="167"/>
                  </a:cubicBezTo>
                  <a:cubicBezTo>
                    <a:pt x="235" y="167"/>
                    <a:pt x="236" y="165"/>
                    <a:pt x="237" y="164"/>
                  </a:cubicBezTo>
                  <a:cubicBezTo>
                    <a:pt x="238" y="163"/>
                    <a:pt x="239" y="163"/>
                    <a:pt x="241" y="163"/>
                  </a:cubicBezTo>
                  <a:cubicBezTo>
                    <a:pt x="243" y="163"/>
                    <a:pt x="245" y="162"/>
                    <a:pt x="247" y="163"/>
                  </a:cubicBezTo>
                  <a:cubicBezTo>
                    <a:pt x="248" y="163"/>
                    <a:pt x="248" y="163"/>
                    <a:pt x="248" y="164"/>
                  </a:cubicBezTo>
                  <a:cubicBezTo>
                    <a:pt x="248" y="165"/>
                    <a:pt x="249" y="165"/>
                    <a:pt x="247" y="165"/>
                  </a:cubicBezTo>
                  <a:cubicBezTo>
                    <a:pt x="246" y="165"/>
                    <a:pt x="247" y="165"/>
                    <a:pt x="246" y="165"/>
                  </a:cubicBezTo>
                  <a:cubicBezTo>
                    <a:pt x="244" y="165"/>
                    <a:pt x="245" y="165"/>
                    <a:pt x="243" y="165"/>
                  </a:cubicBezTo>
                  <a:cubicBezTo>
                    <a:pt x="240" y="165"/>
                    <a:pt x="238" y="165"/>
                    <a:pt x="236" y="166"/>
                  </a:cubicBezTo>
                  <a:close/>
                  <a:moveTo>
                    <a:pt x="101" y="162"/>
                  </a:moveTo>
                  <a:cubicBezTo>
                    <a:pt x="102" y="161"/>
                    <a:pt x="101" y="160"/>
                    <a:pt x="102" y="159"/>
                  </a:cubicBezTo>
                  <a:cubicBezTo>
                    <a:pt x="103" y="163"/>
                    <a:pt x="103" y="163"/>
                    <a:pt x="103" y="163"/>
                  </a:cubicBezTo>
                  <a:cubicBezTo>
                    <a:pt x="101" y="164"/>
                    <a:pt x="99" y="164"/>
                    <a:pt x="96" y="164"/>
                  </a:cubicBezTo>
                  <a:cubicBezTo>
                    <a:pt x="87" y="166"/>
                    <a:pt x="92" y="165"/>
                    <a:pt x="91" y="167"/>
                  </a:cubicBezTo>
                  <a:cubicBezTo>
                    <a:pt x="88" y="167"/>
                    <a:pt x="90" y="164"/>
                    <a:pt x="91" y="162"/>
                  </a:cubicBezTo>
                  <a:cubicBezTo>
                    <a:pt x="91" y="161"/>
                    <a:pt x="91" y="162"/>
                    <a:pt x="91" y="161"/>
                  </a:cubicBezTo>
                  <a:cubicBezTo>
                    <a:pt x="92" y="161"/>
                    <a:pt x="92" y="161"/>
                    <a:pt x="92" y="162"/>
                  </a:cubicBezTo>
                  <a:cubicBezTo>
                    <a:pt x="92" y="162"/>
                    <a:pt x="92" y="161"/>
                    <a:pt x="92" y="161"/>
                  </a:cubicBezTo>
                  <a:cubicBezTo>
                    <a:pt x="94" y="160"/>
                    <a:pt x="92" y="162"/>
                    <a:pt x="94" y="164"/>
                  </a:cubicBezTo>
                  <a:cubicBezTo>
                    <a:pt x="96" y="163"/>
                    <a:pt x="94" y="162"/>
                    <a:pt x="95" y="160"/>
                  </a:cubicBezTo>
                  <a:cubicBezTo>
                    <a:pt x="97" y="161"/>
                    <a:pt x="95" y="162"/>
                    <a:pt x="96" y="163"/>
                  </a:cubicBezTo>
                  <a:cubicBezTo>
                    <a:pt x="97" y="162"/>
                    <a:pt x="97" y="161"/>
                    <a:pt x="97" y="160"/>
                  </a:cubicBezTo>
                  <a:cubicBezTo>
                    <a:pt x="98" y="161"/>
                    <a:pt x="97" y="160"/>
                    <a:pt x="98" y="161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8" y="163"/>
                    <a:pt x="98" y="163"/>
                    <a:pt x="99" y="163"/>
                  </a:cubicBezTo>
                  <a:cubicBezTo>
                    <a:pt x="100" y="161"/>
                    <a:pt x="99" y="161"/>
                    <a:pt x="100" y="160"/>
                  </a:cubicBezTo>
                  <a:cubicBezTo>
                    <a:pt x="101" y="161"/>
                    <a:pt x="101" y="163"/>
                    <a:pt x="101" y="162"/>
                  </a:cubicBezTo>
                  <a:cubicBezTo>
                    <a:pt x="101" y="162"/>
                    <a:pt x="101" y="162"/>
                    <a:pt x="101" y="162"/>
                  </a:cubicBezTo>
                  <a:close/>
                  <a:moveTo>
                    <a:pt x="303" y="154"/>
                  </a:moveTo>
                  <a:cubicBezTo>
                    <a:pt x="307" y="154"/>
                    <a:pt x="312" y="152"/>
                    <a:pt x="312" y="156"/>
                  </a:cubicBezTo>
                  <a:cubicBezTo>
                    <a:pt x="312" y="157"/>
                    <a:pt x="313" y="160"/>
                    <a:pt x="313" y="161"/>
                  </a:cubicBezTo>
                  <a:cubicBezTo>
                    <a:pt x="310" y="162"/>
                    <a:pt x="310" y="162"/>
                    <a:pt x="308" y="160"/>
                  </a:cubicBezTo>
                  <a:cubicBezTo>
                    <a:pt x="306" y="159"/>
                    <a:pt x="295" y="160"/>
                    <a:pt x="295" y="160"/>
                  </a:cubicBezTo>
                  <a:cubicBezTo>
                    <a:pt x="294" y="161"/>
                    <a:pt x="295" y="161"/>
                    <a:pt x="293" y="162"/>
                  </a:cubicBezTo>
                  <a:cubicBezTo>
                    <a:pt x="292" y="162"/>
                    <a:pt x="291" y="162"/>
                    <a:pt x="290" y="162"/>
                  </a:cubicBezTo>
                  <a:cubicBezTo>
                    <a:pt x="291" y="163"/>
                    <a:pt x="291" y="163"/>
                    <a:pt x="291" y="163"/>
                  </a:cubicBezTo>
                  <a:cubicBezTo>
                    <a:pt x="292" y="164"/>
                    <a:pt x="291" y="163"/>
                    <a:pt x="292" y="164"/>
                  </a:cubicBezTo>
                  <a:cubicBezTo>
                    <a:pt x="289" y="164"/>
                    <a:pt x="289" y="164"/>
                    <a:pt x="289" y="164"/>
                  </a:cubicBezTo>
                  <a:cubicBezTo>
                    <a:pt x="289" y="163"/>
                    <a:pt x="289" y="164"/>
                    <a:pt x="289" y="163"/>
                  </a:cubicBezTo>
                  <a:cubicBezTo>
                    <a:pt x="289" y="163"/>
                    <a:pt x="289" y="163"/>
                    <a:pt x="289" y="163"/>
                  </a:cubicBezTo>
                  <a:cubicBezTo>
                    <a:pt x="289" y="163"/>
                    <a:pt x="289" y="163"/>
                    <a:pt x="289" y="163"/>
                  </a:cubicBezTo>
                  <a:cubicBezTo>
                    <a:pt x="289" y="163"/>
                    <a:pt x="289" y="162"/>
                    <a:pt x="289" y="162"/>
                  </a:cubicBezTo>
                  <a:cubicBezTo>
                    <a:pt x="289" y="161"/>
                    <a:pt x="288" y="162"/>
                    <a:pt x="290" y="160"/>
                  </a:cubicBezTo>
                  <a:cubicBezTo>
                    <a:pt x="290" y="160"/>
                    <a:pt x="290" y="160"/>
                    <a:pt x="290" y="160"/>
                  </a:cubicBezTo>
                  <a:cubicBezTo>
                    <a:pt x="289" y="158"/>
                    <a:pt x="289" y="160"/>
                    <a:pt x="289" y="157"/>
                  </a:cubicBezTo>
                  <a:cubicBezTo>
                    <a:pt x="289" y="155"/>
                    <a:pt x="289" y="155"/>
                    <a:pt x="289" y="154"/>
                  </a:cubicBezTo>
                  <a:cubicBezTo>
                    <a:pt x="296" y="154"/>
                    <a:pt x="296" y="154"/>
                    <a:pt x="296" y="154"/>
                  </a:cubicBezTo>
                  <a:cubicBezTo>
                    <a:pt x="300" y="154"/>
                    <a:pt x="298" y="154"/>
                    <a:pt x="303" y="154"/>
                  </a:cubicBezTo>
                  <a:close/>
                  <a:moveTo>
                    <a:pt x="269" y="153"/>
                  </a:moveTo>
                  <a:cubicBezTo>
                    <a:pt x="272" y="153"/>
                    <a:pt x="271" y="158"/>
                    <a:pt x="271" y="161"/>
                  </a:cubicBezTo>
                  <a:cubicBezTo>
                    <a:pt x="272" y="170"/>
                    <a:pt x="272" y="180"/>
                    <a:pt x="272" y="190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72" y="203"/>
                    <a:pt x="273" y="208"/>
                    <a:pt x="273" y="213"/>
                  </a:cubicBezTo>
                  <a:cubicBezTo>
                    <a:pt x="273" y="216"/>
                    <a:pt x="270" y="220"/>
                    <a:pt x="271" y="222"/>
                  </a:cubicBezTo>
                  <a:cubicBezTo>
                    <a:pt x="271" y="225"/>
                    <a:pt x="271" y="224"/>
                    <a:pt x="272" y="226"/>
                  </a:cubicBezTo>
                  <a:cubicBezTo>
                    <a:pt x="273" y="228"/>
                    <a:pt x="270" y="228"/>
                    <a:pt x="268" y="227"/>
                  </a:cubicBezTo>
                  <a:cubicBezTo>
                    <a:pt x="268" y="225"/>
                    <a:pt x="269" y="226"/>
                    <a:pt x="269" y="224"/>
                  </a:cubicBezTo>
                  <a:cubicBezTo>
                    <a:pt x="269" y="221"/>
                    <a:pt x="267" y="225"/>
                    <a:pt x="270" y="215"/>
                  </a:cubicBezTo>
                  <a:cubicBezTo>
                    <a:pt x="271" y="213"/>
                    <a:pt x="271" y="211"/>
                    <a:pt x="271" y="209"/>
                  </a:cubicBezTo>
                  <a:cubicBezTo>
                    <a:pt x="271" y="207"/>
                    <a:pt x="271" y="204"/>
                    <a:pt x="271" y="203"/>
                  </a:cubicBezTo>
                  <a:cubicBezTo>
                    <a:pt x="269" y="202"/>
                    <a:pt x="271" y="203"/>
                    <a:pt x="266" y="203"/>
                  </a:cubicBezTo>
                  <a:cubicBezTo>
                    <a:pt x="255" y="203"/>
                    <a:pt x="255" y="203"/>
                    <a:pt x="255" y="203"/>
                  </a:cubicBezTo>
                  <a:cubicBezTo>
                    <a:pt x="245" y="204"/>
                    <a:pt x="227" y="203"/>
                    <a:pt x="217" y="204"/>
                  </a:cubicBezTo>
                  <a:cubicBezTo>
                    <a:pt x="206" y="204"/>
                    <a:pt x="206" y="204"/>
                    <a:pt x="206" y="204"/>
                  </a:cubicBezTo>
                  <a:cubicBezTo>
                    <a:pt x="204" y="204"/>
                    <a:pt x="188" y="204"/>
                    <a:pt x="187" y="204"/>
                  </a:cubicBezTo>
                  <a:cubicBezTo>
                    <a:pt x="184" y="204"/>
                    <a:pt x="185" y="201"/>
                    <a:pt x="188" y="201"/>
                  </a:cubicBezTo>
                  <a:cubicBezTo>
                    <a:pt x="190" y="201"/>
                    <a:pt x="191" y="201"/>
                    <a:pt x="193" y="201"/>
                  </a:cubicBezTo>
                  <a:cubicBezTo>
                    <a:pt x="196" y="200"/>
                    <a:pt x="203" y="200"/>
                    <a:pt x="205" y="200"/>
                  </a:cubicBezTo>
                  <a:cubicBezTo>
                    <a:pt x="212" y="201"/>
                    <a:pt x="224" y="199"/>
                    <a:pt x="232" y="200"/>
                  </a:cubicBezTo>
                  <a:cubicBezTo>
                    <a:pt x="235" y="200"/>
                    <a:pt x="236" y="200"/>
                    <a:pt x="238" y="200"/>
                  </a:cubicBezTo>
                  <a:cubicBezTo>
                    <a:pt x="245" y="199"/>
                    <a:pt x="265" y="200"/>
                    <a:pt x="271" y="199"/>
                  </a:cubicBezTo>
                  <a:cubicBezTo>
                    <a:pt x="271" y="198"/>
                    <a:pt x="270" y="198"/>
                    <a:pt x="270" y="196"/>
                  </a:cubicBezTo>
                  <a:cubicBezTo>
                    <a:pt x="271" y="195"/>
                    <a:pt x="270" y="195"/>
                    <a:pt x="270" y="194"/>
                  </a:cubicBezTo>
                  <a:cubicBezTo>
                    <a:pt x="270" y="192"/>
                    <a:pt x="271" y="194"/>
                    <a:pt x="270" y="19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0" y="180"/>
                    <a:pt x="270" y="178"/>
                    <a:pt x="270" y="175"/>
                  </a:cubicBezTo>
                  <a:cubicBezTo>
                    <a:pt x="270" y="174"/>
                    <a:pt x="269" y="153"/>
                    <a:pt x="269" y="153"/>
                  </a:cubicBezTo>
                  <a:close/>
                  <a:moveTo>
                    <a:pt x="246" y="161"/>
                  </a:moveTo>
                  <a:cubicBezTo>
                    <a:pt x="244" y="161"/>
                    <a:pt x="242" y="161"/>
                    <a:pt x="241" y="161"/>
                  </a:cubicBezTo>
                  <a:cubicBezTo>
                    <a:pt x="238" y="161"/>
                    <a:pt x="240" y="161"/>
                    <a:pt x="237" y="161"/>
                  </a:cubicBezTo>
                  <a:cubicBezTo>
                    <a:pt x="235" y="164"/>
                    <a:pt x="235" y="164"/>
                    <a:pt x="235" y="164"/>
                  </a:cubicBezTo>
                  <a:cubicBezTo>
                    <a:pt x="231" y="164"/>
                    <a:pt x="233" y="164"/>
                    <a:pt x="231" y="165"/>
                  </a:cubicBezTo>
                  <a:cubicBezTo>
                    <a:pt x="231" y="164"/>
                    <a:pt x="232" y="165"/>
                    <a:pt x="231" y="164"/>
                  </a:cubicBezTo>
                  <a:cubicBezTo>
                    <a:pt x="231" y="163"/>
                    <a:pt x="231" y="163"/>
                    <a:pt x="230" y="162"/>
                  </a:cubicBezTo>
                  <a:cubicBezTo>
                    <a:pt x="231" y="162"/>
                    <a:pt x="231" y="162"/>
                    <a:pt x="232" y="161"/>
                  </a:cubicBezTo>
                  <a:cubicBezTo>
                    <a:pt x="232" y="159"/>
                    <a:pt x="231" y="161"/>
                    <a:pt x="231" y="160"/>
                  </a:cubicBezTo>
                  <a:cubicBezTo>
                    <a:pt x="231" y="158"/>
                    <a:pt x="232" y="160"/>
                    <a:pt x="232" y="159"/>
                  </a:cubicBezTo>
                  <a:cubicBezTo>
                    <a:pt x="232" y="158"/>
                    <a:pt x="231" y="157"/>
                    <a:pt x="231" y="157"/>
                  </a:cubicBezTo>
                  <a:cubicBezTo>
                    <a:pt x="231" y="155"/>
                    <a:pt x="231" y="156"/>
                    <a:pt x="232" y="156"/>
                  </a:cubicBezTo>
                  <a:cubicBezTo>
                    <a:pt x="233" y="156"/>
                    <a:pt x="237" y="155"/>
                    <a:pt x="239" y="155"/>
                  </a:cubicBezTo>
                  <a:cubicBezTo>
                    <a:pt x="250" y="155"/>
                    <a:pt x="250" y="155"/>
                    <a:pt x="250" y="155"/>
                  </a:cubicBezTo>
                  <a:cubicBezTo>
                    <a:pt x="252" y="155"/>
                    <a:pt x="253" y="155"/>
                    <a:pt x="253" y="157"/>
                  </a:cubicBezTo>
                  <a:cubicBezTo>
                    <a:pt x="252" y="157"/>
                    <a:pt x="252" y="156"/>
                    <a:pt x="250" y="157"/>
                  </a:cubicBezTo>
                  <a:cubicBezTo>
                    <a:pt x="251" y="158"/>
                    <a:pt x="250" y="157"/>
                    <a:pt x="251" y="158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2" y="158"/>
                    <a:pt x="252" y="158"/>
                    <a:pt x="252" y="158"/>
                  </a:cubicBezTo>
                  <a:cubicBezTo>
                    <a:pt x="253" y="158"/>
                    <a:pt x="254" y="158"/>
                    <a:pt x="253" y="161"/>
                  </a:cubicBezTo>
                  <a:cubicBezTo>
                    <a:pt x="253" y="161"/>
                    <a:pt x="254" y="161"/>
                    <a:pt x="253" y="163"/>
                  </a:cubicBezTo>
                  <a:cubicBezTo>
                    <a:pt x="252" y="163"/>
                    <a:pt x="250" y="163"/>
                    <a:pt x="249" y="163"/>
                  </a:cubicBezTo>
                  <a:cubicBezTo>
                    <a:pt x="247" y="162"/>
                    <a:pt x="249" y="161"/>
                    <a:pt x="246" y="161"/>
                  </a:cubicBezTo>
                  <a:close/>
                  <a:moveTo>
                    <a:pt x="272" y="161"/>
                  </a:moveTo>
                  <a:cubicBezTo>
                    <a:pt x="273" y="158"/>
                    <a:pt x="273" y="159"/>
                    <a:pt x="272" y="157"/>
                  </a:cubicBezTo>
                  <a:cubicBezTo>
                    <a:pt x="271" y="154"/>
                    <a:pt x="274" y="154"/>
                    <a:pt x="275" y="155"/>
                  </a:cubicBezTo>
                  <a:cubicBezTo>
                    <a:pt x="274" y="156"/>
                    <a:pt x="275" y="155"/>
                    <a:pt x="274" y="156"/>
                  </a:cubicBezTo>
                  <a:cubicBezTo>
                    <a:pt x="274" y="157"/>
                    <a:pt x="275" y="158"/>
                    <a:pt x="275" y="159"/>
                  </a:cubicBezTo>
                  <a:cubicBezTo>
                    <a:pt x="275" y="160"/>
                    <a:pt x="275" y="160"/>
                    <a:pt x="275" y="161"/>
                  </a:cubicBezTo>
                  <a:cubicBezTo>
                    <a:pt x="275" y="162"/>
                    <a:pt x="275" y="161"/>
                    <a:pt x="275" y="164"/>
                  </a:cubicBezTo>
                  <a:cubicBezTo>
                    <a:pt x="275" y="167"/>
                    <a:pt x="271" y="164"/>
                    <a:pt x="274" y="162"/>
                  </a:cubicBezTo>
                  <a:cubicBezTo>
                    <a:pt x="274" y="162"/>
                    <a:pt x="274" y="161"/>
                    <a:pt x="274" y="161"/>
                  </a:cubicBezTo>
                  <a:cubicBezTo>
                    <a:pt x="272" y="161"/>
                    <a:pt x="272" y="161"/>
                    <a:pt x="272" y="161"/>
                  </a:cubicBezTo>
                  <a:close/>
                  <a:moveTo>
                    <a:pt x="259" y="155"/>
                  </a:moveTo>
                  <a:cubicBezTo>
                    <a:pt x="268" y="155"/>
                    <a:pt x="268" y="155"/>
                    <a:pt x="268" y="155"/>
                  </a:cubicBezTo>
                  <a:cubicBezTo>
                    <a:pt x="268" y="155"/>
                    <a:pt x="267" y="156"/>
                    <a:pt x="267" y="157"/>
                  </a:cubicBezTo>
                  <a:cubicBezTo>
                    <a:pt x="266" y="157"/>
                    <a:pt x="264" y="157"/>
                    <a:pt x="263" y="158"/>
                  </a:cubicBezTo>
                  <a:cubicBezTo>
                    <a:pt x="262" y="158"/>
                    <a:pt x="263" y="158"/>
                    <a:pt x="262" y="159"/>
                  </a:cubicBezTo>
                  <a:cubicBezTo>
                    <a:pt x="262" y="159"/>
                    <a:pt x="262" y="160"/>
                    <a:pt x="261" y="160"/>
                  </a:cubicBezTo>
                  <a:cubicBezTo>
                    <a:pt x="263" y="160"/>
                    <a:pt x="263" y="159"/>
                    <a:pt x="265" y="159"/>
                  </a:cubicBezTo>
                  <a:cubicBezTo>
                    <a:pt x="266" y="158"/>
                    <a:pt x="267" y="159"/>
                    <a:pt x="268" y="160"/>
                  </a:cubicBezTo>
                  <a:cubicBezTo>
                    <a:pt x="266" y="162"/>
                    <a:pt x="266" y="160"/>
                    <a:pt x="265" y="162"/>
                  </a:cubicBezTo>
                  <a:cubicBezTo>
                    <a:pt x="267" y="163"/>
                    <a:pt x="267" y="163"/>
                    <a:pt x="267" y="164"/>
                  </a:cubicBezTo>
                  <a:cubicBezTo>
                    <a:pt x="266" y="165"/>
                    <a:pt x="266" y="164"/>
                    <a:pt x="265" y="166"/>
                  </a:cubicBezTo>
                  <a:cubicBezTo>
                    <a:pt x="266" y="168"/>
                    <a:pt x="267" y="166"/>
                    <a:pt x="267" y="168"/>
                  </a:cubicBezTo>
                  <a:cubicBezTo>
                    <a:pt x="265" y="168"/>
                    <a:pt x="265" y="168"/>
                    <a:pt x="265" y="171"/>
                  </a:cubicBezTo>
                  <a:cubicBezTo>
                    <a:pt x="265" y="170"/>
                    <a:pt x="265" y="170"/>
                    <a:pt x="266" y="170"/>
                  </a:cubicBezTo>
                  <a:cubicBezTo>
                    <a:pt x="267" y="170"/>
                    <a:pt x="266" y="170"/>
                    <a:pt x="267" y="171"/>
                  </a:cubicBezTo>
                  <a:cubicBezTo>
                    <a:pt x="267" y="172"/>
                    <a:pt x="267" y="172"/>
                    <a:pt x="266" y="172"/>
                  </a:cubicBezTo>
                  <a:cubicBezTo>
                    <a:pt x="266" y="172"/>
                    <a:pt x="265" y="173"/>
                    <a:pt x="265" y="173"/>
                  </a:cubicBezTo>
                  <a:cubicBezTo>
                    <a:pt x="265" y="173"/>
                    <a:pt x="265" y="173"/>
                    <a:pt x="265" y="173"/>
                  </a:cubicBezTo>
                  <a:cubicBezTo>
                    <a:pt x="265" y="175"/>
                    <a:pt x="265" y="174"/>
                    <a:pt x="265" y="176"/>
                  </a:cubicBezTo>
                  <a:cubicBezTo>
                    <a:pt x="265" y="178"/>
                    <a:pt x="265" y="176"/>
                    <a:pt x="265" y="178"/>
                  </a:cubicBezTo>
                  <a:cubicBezTo>
                    <a:pt x="265" y="182"/>
                    <a:pt x="264" y="182"/>
                    <a:pt x="268" y="182"/>
                  </a:cubicBezTo>
                  <a:cubicBezTo>
                    <a:pt x="268" y="184"/>
                    <a:pt x="268" y="184"/>
                    <a:pt x="268" y="184"/>
                  </a:cubicBezTo>
                  <a:cubicBezTo>
                    <a:pt x="267" y="184"/>
                    <a:pt x="268" y="184"/>
                    <a:pt x="267" y="184"/>
                  </a:cubicBezTo>
                  <a:cubicBezTo>
                    <a:pt x="266" y="183"/>
                    <a:pt x="265" y="182"/>
                    <a:pt x="265" y="184"/>
                  </a:cubicBezTo>
                  <a:cubicBezTo>
                    <a:pt x="266" y="187"/>
                    <a:pt x="268" y="184"/>
                    <a:pt x="268" y="187"/>
                  </a:cubicBezTo>
                  <a:cubicBezTo>
                    <a:pt x="266" y="188"/>
                    <a:pt x="268" y="187"/>
                    <a:pt x="265" y="186"/>
                  </a:cubicBezTo>
                  <a:cubicBezTo>
                    <a:pt x="265" y="188"/>
                    <a:pt x="265" y="188"/>
                    <a:pt x="266" y="189"/>
                  </a:cubicBezTo>
                  <a:cubicBezTo>
                    <a:pt x="267" y="190"/>
                    <a:pt x="268" y="189"/>
                    <a:pt x="269" y="190"/>
                  </a:cubicBezTo>
                  <a:cubicBezTo>
                    <a:pt x="268" y="191"/>
                    <a:pt x="268" y="191"/>
                    <a:pt x="267" y="191"/>
                  </a:cubicBezTo>
                  <a:cubicBezTo>
                    <a:pt x="266" y="191"/>
                    <a:pt x="267" y="191"/>
                    <a:pt x="265" y="190"/>
                  </a:cubicBezTo>
                  <a:cubicBezTo>
                    <a:pt x="263" y="188"/>
                    <a:pt x="264" y="189"/>
                    <a:pt x="261" y="189"/>
                  </a:cubicBezTo>
                  <a:cubicBezTo>
                    <a:pt x="259" y="189"/>
                    <a:pt x="261" y="189"/>
                    <a:pt x="259" y="189"/>
                  </a:cubicBezTo>
                  <a:cubicBezTo>
                    <a:pt x="256" y="189"/>
                    <a:pt x="258" y="190"/>
                    <a:pt x="254" y="190"/>
                  </a:cubicBezTo>
                  <a:cubicBezTo>
                    <a:pt x="253" y="190"/>
                    <a:pt x="254" y="189"/>
                    <a:pt x="252" y="189"/>
                  </a:cubicBezTo>
                  <a:cubicBezTo>
                    <a:pt x="251" y="189"/>
                    <a:pt x="252" y="189"/>
                    <a:pt x="251" y="189"/>
                  </a:cubicBezTo>
                  <a:cubicBezTo>
                    <a:pt x="250" y="190"/>
                    <a:pt x="250" y="190"/>
                    <a:pt x="250" y="190"/>
                  </a:cubicBezTo>
                  <a:cubicBezTo>
                    <a:pt x="247" y="191"/>
                    <a:pt x="249" y="192"/>
                    <a:pt x="246" y="191"/>
                  </a:cubicBezTo>
                  <a:cubicBezTo>
                    <a:pt x="243" y="191"/>
                    <a:pt x="246" y="191"/>
                    <a:pt x="243" y="191"/>
                  </a:cubicBezTo>
                  <a:cubicBezTo>
                    <a:pt x="243" y="191"/>
                    <a:pt x="243" y="192"/>
                    <a:pt x="242" y="192"/>
                  </a:cubicBezTo>
                  <a:cubicBezTo>
                    <a:pt x="240" y="192"/>
                    <a:pt x="239" y="192"/>
                    <a:pt x="240" y="190"/>
                  </a:cubicBezTo>
                  <a:cubicBezTo>
                    <a:pt x="240" y="188"/>
                    <a:pt x="240" y="191"/>
                    <a:pt x="241" y="188"/>
                  </a:cubicBezTo>
                  <a:cubicBezTo>
                    <a:pt x="240" y="188"/>
                    <a:pt x="239" y="188"/>
                    <a:pt x="238" y="187"/>
                  </a:cubicBezTo>
                  <a:cubicBezTo>
                    <a:pt x="238" y="186"/>
                    <a:pt x="239" y="186"/>
                    <a:pt x="240" y="185"/>
                  </a:cubicBezTo>
                  <a:cubicBezTo>
                    <a:pt x="243" y="185"/>
                    <a:pt x="242" y="185"/>
                    <a:pt x="243" y="186"/>
                  </a:cubicBezTo>
                  <a:cubicBezTo>
                    <a:pt x="245" y="186"/>
                    <a:pt x="248" y="184"/>
                    <a:pt x="249" y="187"/>
                  </a:cubicBezTo>
                  <a:cubicBezTo>
                    <a:pt x="246" y="189"/>
                    <a:pt x="243" y="187"/>
                    <a:pt x="241" y="188"/>
                  </a:cubicBezTo>
                  <a:cubicBezTo>
                    <a:pt x="243" y="190"/>
                    <a:pt x="243" y="189"/>
                    <a:pt x="245" y="189"/>
                  </a:cubicBezTo>
                  <a:cubicBezTo>
                    <a:pt x="248" y="189"/>
                    <a:pt x="248" y="190"/>
                    <a:pt x="250" y="189"/>
                  </a:cubicBezTo>
                  <a:cubicBezTo>
                    <a:pt x="250" y="188"/>
                    <a:pt x="250" y="181"/>
                    <a:pt x="250" y="180"/>
                  </a:cubicBezTo>
                  <a:cubicBezTo>
                    <a:pt x="250" y="179"/>
                    <a:pt x="248" y="165"/>
                    <a:pt x="251" y="165"/>
                  </a:cubicBezTo>
                  <a:cubicBezTo>
                    <a:pt x="250" y="166"/>
                    <a:pt x="251" y="181"/>
                    <a:pt x="252" y="183"/>
                  </a:cubicBezTo>
                  <a:cubicBezTo>
                    <a:pt x="252" y="185"/>
                    <a:pt x="251" y="187"/>
                    <a:pt x="253" y="188"/>
                  </a:cubicBezTo>
                  <a:cubicBezTo>
                    <a:pt x="253" y="188"/>
                    <a:pt x="253" y="188"/>
                    <a:pt x="253" y="188"/>
                  </a:cubicBezTo>
                  <a:cubicBezTo>
                    <a:pt x="253" y="185"/>
                    <a:pt x="253" y="185"/>
                    <a:pt x="253" y="185"/>
                  </a:cubicBezTo>
                  <a:cubicBezTo>
                    <a:pt x="253" y="185"/>
                    <a:pt x="253" y="184"/>
                    <a:pt x="253" y="184"/>
                  </a:cubicBezTo>
                  <a:cubicBezTo>
                    <a:pt x="253" y="183"/>
                    <a:pt x="253" y="184"/>
                    <a:pt x="254" y="183"/>
                  </a:cubicBezTo>
                  <a:cubicBezTo>
                    <a:pt x="254" y="181"/>
                    <a:pt x="254" y="182"/>
                    <a:pt x="253" y="181"/>
                  </a:cubicBezTo>
                  <a:cubicBezTo>
                    <a:pt x="253" y="180"/>
                    <a:pt x="253" y="179"/>
                    <a:pt x="254" y="178"/>
                  </a:cubicBezTo>
                  <a:cubicBezTo>
                    <a:pt x="252" y="177"/>
                    <a:pt x="252" y="177"/>
                    <a:pt x="252" y="177"/>
                  </a:cubicBezTo>
                  <a:cubicBezTo>
                    <a:pt x="252" y="175"/>
                    <a:pt x="252" y="174"/>
                    <a:pt x="253" y="173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5" y="173"/>
                    <a:pt x="263" y="173"/>
                    <a:pt x="263" y="172"/>
                  </a:cubicBezTo>
                  <a:cubicBezTo>
                    <a:pt x="264" y="172"/>
                    <a:pt x="263" y="165"/>
                    <a:pt x="263" y="164"/>
                  </a:cubicBezTo>
                  <a:cubicBezTo>
                    <a:pt x="265" y="164"/>
                    <a:pt x="265" y="165"/>
                    <a:pt x="265" y="163"/>
                  </a:cubicBezTo>
                  <a:cubicBezTo>
                    <a:pt x="264" y="162"/>
                    <a:pt x="266" y="163"/>
                    <a:pt x="264" y="163"/>
                  </a:cubicBezTo>
                  <a:cubicBezTo>
                    <a:pt x="261" y="162"/>
                    <a:pt x="258" y="164"/>
                    <a:pt x="258" y="164"/>
                  </a:cubicBezTo>
                  <a:cubicBezTo>
                    <a:pt x="256" y="164"/>
                    <a:pt x="257" y="163"/>
                    <a:pt x="255" y="164"/>
                  </a:cubicBezTo>
                  <a:cubicBezTo>
                    <a:pt x="255" y="163"/>
                    <a:pt x="255" y="162"/>
                    <a:pt x="255" y="161"/>
                  </a:cubicBezTo>
                  <a:cubicBezTo>
                    <a:pt x="254" y="159"/>
                    <a:pt x="254" y="160"/>
                    <a:pt x="254" y="157"/>
                  </a:cubicBezTo>
                  <a:cubicBezTo>
                    <a:pt x="254" y="154"/>
                    <a:pt x="251" y="155"/>
                    <a:pt x="259" y="155"/>
                  </a:cubicBezTo>
                  <a:cubicBezTo>
                    <a:pt x="259" y="157"/>
                    <a:pt x="258" y="161"/>
                    <a:pt x="259" y="162"/>
                  </a:cubicBezTo>
                  <a:cubicBezTo>
                    <a:pt x="260" y="160"/>
                    <a:pt x="260" y="161"/>
                    <a:pt x="260" y="159"/>
                  </a:cubicBezTo>
                  <a:cubicBezTo>
                    <a:pt x="260" y="157"/>
                    <a:pt x="260" y="156"/>
                    <a:pt x="259" y="155"/>
                  </a:cubicBezTo>
                  <a:close/>
                  <a:moveTo>
                    <a:pt x="284" y="161"/>
                  </a:moveTo>
                  <a:cubicBezTo>
                    <a:pt x="282" y="161"/>
                    <a:pt x="282" y="162"/>
                    <a:pt x="281" y="162"/>
                  </a:cubicBezTo>
                  <a:cubicBezTo>
                    <a:pt x="279" y="162"/>
                    <a:pt x="280" y="162"/>
                    <a:pt x="278" y="163"/>
                  </a:cubicBezTo>
                  <a:cubicBezTo>
                    <a:pt x="281" y="164"/>
                    <a:pt x="282" y="162"/>
                    <a:pt x="285" y="163"/>
                  </a:cubicBezTo>
                  <a:cubicBezTo>
                    <a:pt x="284" y="164"/>
                    <a:pt x="285" y="164"/>
                    <a:pt x="284" y="164"/>
                  </a:cubicBezTo>
                  <a:cubicBezTo>
                    <a:pt x="282" y="165"/>
                    <a:pt x="282" y="163"/>
                    <a:pt x="280" y="164"/>
                  </a:cubicBezTo>
                  <a:cubicBezTo>
                    <a:pt x="280" y="166"/>
                    <a:pt x="280" y="167"/>
                    <a:pt x="280" y="168"/>
                  </a:cubicBezTo>
                  <a:cubicBezTo>
                    <a:pt x="280" y="170"/>
                    <a:pt x="280" y="168"/>
                    <a:pt x="280" y="173"/>
                  </a:cubicBezTo>
                  <a:cubicBezTo>
                    <a:pt x="282" y="171"/>
                    <a:pt x="282" y="171"/>
                    <a:pt x="285" y="171"/>
                  </a:cubicBezTo>
                  <a:cubicBezTo>
                    <a:pt x="287" y="171"/>
                    <a:pt x="292" y="171"/>
                    <a:pt x="293" y="171"/>
                  </a:cubicBezTo>
                  <a:cubicBezTo>
                    <a:pt x="294" y="170"/>
                    <a:pt x="292" y="165"/>
                    <a:pt x="293" y="164"/>
                  </a:cubicBezTo>
                  <a:cubicBezTo>
                    <a:pt x="293" y="164"/>
                    <a:pt x="294" y="162"/>
                    <a:pt x="295" y="162"/>
                  </a:cubicBezTo>
                  <a:cubicBezTo>
                    <a:pt x="297" y="161"/>
                    <a:pt x="303" y="161"/>
                    <a:pt x="305" y="161"/>
                  </a:cubicBezTo>
                  <a:cubicBezTo>
                    <a:pt x="307" y="161"/>
                    <a:pt x="308" y="161"/>
                    <a:pt x="307" y="164"/>
                  </a:cubicBezTo>
                  <a:cubicBezTo>
                    <a:pt x="306" y="164"/>
                    <a:pt x="296" y="164"/>
                    <a:pt x="294" y="164"/>
                  </a:cubicBezTo>
                  <a:cubicBezTo>
                    <a:pt x="294" y="166"/>
                    <a:pt x="294" y="165"/>
                    <a:pt x="295" y="167"/>
                  </a:cubicBezTo>
                  <a:cubicBezTo>
                    <a:pt x="296" y="166"/>
                    <a:pt x="293" y="165"/>
                    <a:pt x="300" y="165"/>
                  </a:cubicBezTo>
                  <a:cubicBezTo>
                    <a:pt x="302" y="165"/>
                    <a:pt x="303" y="165"/>
                    <a:pt x="304" y="165"/>
                  </a:cubicBezTo>
                  <a:cubicBezTo>
                    <a:pt x="309" y="165"/>
                    <a:pt x="308" y="169"/>
                    <a:pt x="309" y="163"/>
                  </a:cubicBezTo>
                  <a:cubicBezTo>
                    <a:pt x="310" y="163"/>
                    <a:pt x="314" y="162"/>
                    <a:pt x="315" y="163"/>
                  </a:cubicBezTo>
                  <a:cubicBezTo>
                    <a:pt x="313" y="164"/>
                    <a:pt x="312" y="163"/>
                    <a:pt x="311" y="163"/>
                  </a:cubicBezTo>
                  <a:cubicBezTo>
                    <a:pt x="308" y="163"/>
                    <a:pt x="311" y="165"/>
                    <a:pt x="310" y="169"/>
                  </a:cubicBezTo>
                  <a:cubicBezTo>
                    <a:pt x="310" y="171"/>
                    <a:pt x="310" y="172"/>
                    <a:pt x="311" y="174"/>
                  </a:cubicBezTo>
                  <a:cubicBezTo>
                    <a:pt x="311" y="175"/>
                    <a:pt x="312" y="187"/>
                    <a:pt x="311" y="188"/>
                  </a:cubicBezTo>
                  <a:cubicBezTo>
                    <a:pt x="311" y="188"/>
                    <a:pt x="312" y="189"/>
                    <a:pt x="309" y="189"/>
                  </a:cubicBezTo>
                  <a:cubicBezTo>
                    <a:pt x="308" y="189"/>
                    <a:pt x="308" y="189"/>
                    <a:pt x="308" y="190"/>
                  </a:cubicBezTo>
                  <a:cubicBezTo>
                    <a:pt x="308" y="193"/>
                    <a:pt x="309" y="190"/>
                    <a:pt x="309" y="197"/>
                  </a:cubicBezTo>
                  <a:cubicBezTo>
                    <a:pt x="306" y="198"/>
                    <a:pt x="298" y="198"/>
                    <a:pt x="295" y="197"/>
                  </a:cubicBezTo>
                  <a:cubicBezTo>
                    <a:pt x="295" y="190"/>
                    <a:pt x="297" y="191"/>
                    <a:pt x="294" y="189"/>
                  </a:cubicBezTo>
                  <a:cubicBezTo>
                    <a:pt x="294" y="186"/>
                    <a:pt x="293" y="184"/>
                    <a:pt x="293" y="181"/>
                  </a:cubicBezTo>
                  <a:cubicBezTo>
                    <a:pt x="293" y="177"/>
                    <a:pt x="294" y="172"/>
                    <a:pt x="292" y="172"/>
                  </a:cubicBezTo>
                  <a:cubicBezTo>
                    <a:pt x="285" y="172"/>
                    <a:pt x="288" y="173"/>
                    <a:pt x="288" y="177"/>
                  </a:cubicBezTo>
                  <a:cubicBezTo>
                    <a:pt x="288" y="180"/>
                    <a:pt x="289" y="187"/>
                    <a:pt x="288" y="188"/>
                  </a:cubicBezTo>
                  <a:cubicBezTo>
                    <a:pt x="286" y="181"/>
                    <a:pt x="287" y="176"/>
                    <a:pt x="287" y="173"/>
                  </a:cubicBezTo>
                  <a:cubicBezTo>
                    <a:pt x="286" y="172"/>
                    <a:pt x="286" y="172"/>
                    <a:pt x="285" y="172"/>
                  </a:cubicBezTo>
                  <a:cubicBezTo>
                    <a:pt x="278" y="172"/>
                    <a:pt x="282" y="174"/>
                    <a:pt x="281" y="182"/>
                  </a:cubicBezTo>
                  <a:cubicBezTo>
                    <a:pt x="281" y="185"/>
                    <a:pt x="283" y="190"/>
                    <a:pt x="279" y="190"/>
                  </a:cubicBezTo>
                  <a:cubicBezTo>
                    <a:pt x="278" y="189"/>
                    <a:pt x="278" y="187"/>
                    <a:pt x="279" y="185"/>
                  </a:cubicBezTo>
                  <a:cubicBezTo>
                    <a:pt x="279" y="182"/>
                    <a:pt x="279" y="185"/>
                    <a:pt x="278" y="182"/>
                  </a:cubicBezTo>
                  <a:cubicBezTo>
                    <a:pt x="277" y="179"/>
                    <a:pt x="278" y="170"/>
                    <a:pt x="278" y="170"/>
                  </a:cubicBezTo>
                  <a:cubicBezTo>
                    <a:pt x="278" y="168"/>
                    <a:pt x="278" y="169"/>
                    <a:pt x="278" y="166"/>
                  </a:cubicBezTo>
                  <a:cubicBezTo>
                    <a:pt x="278" y="163"/>
                    <a:pt x="277" y="160"/>
                    <a:pt x="277" y="159"/>
                  </a:cubicBezTo>
                  <a:cubicBezTo>
                    <a:pt x="279" y="158"/>
                    <a:pt x="280" y="159"/>
                    <a:pt x="280" y="159"/>
                  </a:cubicBezTo>
                  <a:cubicBezTo>
                    <a:pt x="280" y="159"/>
                    <a:pt x="280" y="159"/>
                    <a:pt x="280" y="159"/>
                  </a:cubicBezTo>
                  <a:cubicBezTo>
                    <a:pt x="280" y="159"/>
                    <a:pt x="280" y="158"/>
                    <a:pt x="280" y="158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6"/>
                    <a:pt x="280" y="156"/>
                    <a:pt x="279" y="156"/>
                  </a:cubicBezTo>
                  <a:cubicBezTo>
                    <a:pt x="277" y="155"/>
                    <a:pt x="278" y="156"/>
                    <a:pt x="277" y="155"/>
                  </a:cubicBezTo>
                  <a:cubicBezTo>
                    <a:pt x="279" y="154"/>
                    <a:pt x="281" y="154"/>
                    <a:pt x="282" y="154"/>
                  </a:cubicBezTo>
                  <a:cubicBezTo>
                    <a:pt x="281" y="157"/>
                    <a:pt x="282" y="157"/>
                    <a:pt x="283" y="159"/>
                  </a:cubicBezTo>
                  <a:cubicBezTo>
                    <a:pt x="284" y="161"/>
                    <a:pt x="284" y="161"/>
                    <a:pt x="284" y="161"/>
                  </a:cubicBezTo>
                  <a:close/>
                  <a:moveTo>
                    <a:pt x="104" y="162"/>
                  </a:moveTo>
                  <a:cubicBezTo>
                    <a:pt x="104" y="159"/>
                    <a:pt x="104" y="158"/>
                    <a:pt x="107" y="158"/>
                  </a:cubicBezTo>
                  <a:cubicBezTo>
                    <a:pt x="118" y="155"/>
                    <a:pt x="118" y="155"/>
                    <a:pt x="118" y="155"/>
                  </a:cubicBezTo>
                  <a:cubicBezTo>
                    <a:pt x="119" y="155"/>
                    <a:pt x="118" y="155"/>
                    <a:pt x="119" y="155"/>
                  </a:cubicBezTo>
                  <a:cubicBezTo>
                    <a:pt x="124" y="154"/>
                    <a:pt x="122" y="153"/>
                    <a:pt x="125" y="154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7"/>
                    <a:pt x="127" y="157"/>
                    <a:pt x="128" y="157"/>
                  </a:cubicBezTo>
                  <a:cubicBezTo>
                    <a:pt x="131" y="157"/>
                    <a:pt x="130" y="156"/>
                    <a:pt x="131" y="157"/>
                  </a:cubicBezTo>
                  <a:cubicBezTo>
                    <a:pt x="130" y="159"/>
                    <a:pt x="127" y="158"/>
                    <a:pt x="124" y="158"/>
                  </a:cubicBezTo>
                  <a:cubicBezTo>
                    <a:pt x="122" y="159"/>
                    <a:pt x="119" y="159"/>
                    <a:pt x="118" y="160"/>
                  </a:cubicBezTo>
                  <a:cubicBezTo>
                    <a:pt x="116" y="160"/>
                    <a:pt x="105" y="162"/>
                    <a:pt x="104" y="162"/>
                  </a:cubicBezTo>
                  <a:close/>
                  <a:moveTo>
                    <a:pt x="227" y="164"/>
                  </a:moveTo>
                  <a:cubicBezTo>
                    <a:pt x="226" y="159"/>
                    <a:pt x="225" y="153"/>
                    <a:pt x="228" y="152"/>
                  </a:cubicBezTo>
                  <a:cubicBezTo>
                    <a:pt x="227" y="156"/>
                    <a:pt x="226" y="154"/>
                    <a:pt x="230" y="155"/>
                  </a:cubicBezTo>
                  <a:cubicBezTo>
                    <a:pt x="230" y="164"/>
                    <a:pt x="230" y="164"/>
                    <a:pt x="230" y="164"/>
                  </a:cubicBezTo>
                  <a:cubicBezTo>
                    <a:pt x="227" y="164"/>
                    <a:pt x="227" y="164"/>
                    <a:pt x="227" y="164"/>
                  </a:cubicBezTo>
                  <a:close/>
                  <a:moveTo>
                    <a:pt x="12" y="153"/>
                  </a:moveTo>
                  <a:cubicBezTo>
                    <a:pt x="19" y="152"/>
                    <a:pt x="15" y="154"/>
                    <a:pt x="18" y="150"/>
                  </a:cubicBezTo>
                  <a:cubicBezTo>
                    <a:pt x="21" y="151"/>
                    <a:pt x="20" y="154"/>
                    <a:pt x="20" y="154"/>
                  </a:cubicBezTo>
                  <a:cubicBezTo>
                    <a:pt x="21" y="155"/>
                    <a:pt x="21" y="155"/>
                    <a:pt x="22" y="155"/>
                  </a:cubicBezTo>
                  <a:cubicBezTo>
                    <a:pt x="22" y="157"/>
                    <a:pt x="23" y="157"/>
                    <a:pt x="23" y="158"/>
                  </a:cubicBezTo>
                  <a:cubicBezTo>
                    <a:pt x="22" y="158"/>
                    <a:pt x="23" y="158"/>
                    <a:pt x="22" y="158"/>
                  </a:cubicBezTo>
                  <a:cubicBezTo>
                    <a:pt x="21" y="158"/>
                    <a:pt x="21" y="158"/>
                    <a:pt x="21" y="158"/>
                  </a:cubicBezTo>
                  <a:cubicBezTo>
                    <a:pt x="21" y="160"/>
                    <a:pt x="21" y="157"/>
                    <a:pt x="22" y="159"/>
                  </a:cubicBezTo>
                  <a:cubicBezTo>
                    <a:pt x="23" y="161"/>
                    <a:pt x="23" y="165"/>
                    <a:pt x="22" y="168"/>
                  </a:cubicBezTo>
                  <a:cubicBezTo>
                    <a:pt x="21" y="169"/>
                    <a:pt x="19" y="169"/>
                    <a:pt x="17" y="169"/>
                  </a:cubicBezTo>
                  <a:cubicBezTo>
                    <a:pt x="17" y="171"/>
                    <a:pt x="17" y="171"/>
                    <a:pt x="17" y="173"/>
                  </a:cubicBezTo>
                  <a:cubicBezTo>
                    <a:pt x="19" y="172"/>
                    <a:pt x="18" y="172"/>
                    <a:pt x="20" y="172"/>
                  </a:cubicBezTo>
                  <a:cubicBezTo>
                    <a:pt x="20" y="171"/>
                    <a:pt x="19" y="170"/>
                    <a:pt x="21" y="170"/>
                  </a:cubicBezTo>
                  <a:cubicBezTo>
                    <a:pt x="21" y="171"/>
                    <a:pt x="20" y="173"/>
                    <a:pt x="23" y="172"/>
                  </a:cubicBezTo>
                  <a:cubicBezTo>
                    <a:pt x="25" y="172"/>
                    <a:pt x="24" y="171"/>
                    <a:pt x="24" y="170"/>
                  </a:cubicBezTo>
                  <a:cubicBezTo>
                    <a:pt x="24" y="169"/>
                    <a:pt x="24" y="170"/>
                    <a:pt x="24" y="169"/>
                  </a:cubicBezTo>
                  <a:cubicBezTo>
                    <a:pt x="25" y="169"/>
                    <a:pt x="24" y="168"/>
                    <a:pt x="25" y="169"/>
                  </a:cubicBezTo>
                  <a:cubicBezTo>
                    <a:pt x="26" y="170"/>
                    <a:pt x="26" y="171"/>
                    <a:pt x="26" y="172"/>
                  </a:cubicBezTo>
                  <a:cubicBezTo>
                    <a:pt x="29" y="172"/>
                    <a:pt x="27" y="170"/>
                    <a:pt x="29" y="170"/>
                  </a:cubicBezTo>
                  <a:cubicBezTo>
                    <a:pt x="30" y="170"/>
                    <a:pt x="30" y="170"/>
                    <a:pt x="30" y="171"/>
                  </a:cubicBezTo>
                  <a:cubicBezTo>
                    <a:pt x="31" y="172"/>
                    <a:pt x="31" y="171"/>
                    <a:pt x="31" y="172"/>
                  </a:cubicBezTo>
                  <a:cubicBezTo>
                    <a:pt x="30" y="174"/>
                    <a:pt x="31" y="172"/>
                    <a:pt x="28" y="173"/>
                  </a:cubicBezTo>
                  <a:cubicBezTo>
                    <a:pt x="26" y="173"/>
                    <a:pt x="20" y="174"/>
                    <a:pt x="17" y="174"/>
                  </a:cubicBezTo>
                  <a:cubicBezTo>
                    <a:pt x="15" y="173"/>
                    <a:pt x="4" y="175"/>
                    <a:pt x="3" y="174"/>
                  </a:cubicBezTo>
                  <a:cubicBezTo>
                    <a:pt x="4" y="174"/>
                    <a:pt x="2" y="173"/>
                    <a:pt x="6" y="173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9" y="173"/>
                    <a:pt x="7" y="173"/>
                    <a:pt x="9" y="173"/>
                  </a:cubicBezTo>
                  <a:cubicBezTo>
                    <a:pt x="10" y="173"/>
                    <a:pt x="9" y="173"/>
                    <a:pt x="10" y="172"/>
                  </a:cubicBezTo>
                  <a:cubicBezTo>
                    <a:pt x="10" y="172"/>
                    <a:pt x="10" y="172"/>
                    <a:pt x="10" y="172"/>
                  </a:cubicBezTo>
                  <a:cubicBezTo>
                    <a:pt x="11" y="173"/>
                    <a:pt x="10" y="172"/>
                    <a:pt x="11" y="172"/>
                  </a:cubicBezTo>
                  <a:cubicBezTo>
                    <a:pt x="10" y="171"/>
                    <a:pt x="11" y="171"/>
                    <a:pt x="12" y="17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6" y="173"/>
                    <a:pt x="16" y="173"/>
                    <a:pt x="16" y="173"/>
                  </a:cubicBezTo>
                  <a:cubicBezTo>
                    <a:pt x="16" y="169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6" y="170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7" y="169"/>
                    <a:pt x="16" y="168"/>
                    <a:pt x="16" y="166"/>
                  </a:cubicBezTo>
                  <a:cubicBezTo>
                    <a:pt x="16" y="161"/>
                    <a:pt x="16" y="161"/>
                    <a:pt x="16" y="161"/>
                  </a:cubicBezTo>
                  <a:cubicBezTo>
                    <a:pt x="16" y="160"/>
                    <a:pt x="16" y="160"/>
                    <a:pt x="16" y="159"/>
                  </a:cubicBezTo>
                  <a:cubicBezTo>
                    <a:pt x="15" y="159"/>
                    <a:pt x="15" y="159"/>
                    <a:pt x="13" y="159"/>
                  </a:cubicBezTo>
                  <a:cubicBezTo>
                    <a:pt x="13" y="161"/>
                    <a:pt x="14" y="162"/>
                    <a:pt x="13" y="165"/>
                  </a:cubicBezTo>
                  <a:cubicBezTo>
                    <a:pt x="13" y="166"/>
                    <a:pt x="13" y="166"/>
                    <a:pt x="13" y="167"/>
                  </a:cubicBezTo>
                  <a:cubicBezTo>
                    <a:pt x="13" y="169"/>
                    <a:pt x="13" y="168"/>
                    <a:pt x="13" y="169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7" y="169"/>
                    <a:pt x="7" y="168"/>
                    <a:pt x="7" y="167"/>
                  </a:cubicBezTo>
                  <a:cubicBezTo>
                    <a:pt x="7" y="162"/>
                    <a:pt x="7" y="162"/>
                    <a:pt x="7" y="162"/>
                  </a:cubicBezTo>
                  <a:cubicBezTo>
                    <a:pt x="7" y="161"/>
                    <a:pt x="7" y="161"/>
                    <a:pt x="7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4" y="161"/>
                    <a:pt x="5" y="162"/>
                    <a:pt x="4" y="164"/>
                  </a:cubicBezTo>
                  <a:cubicBezTo>
                    <a:pt x="4" y="169"/>
                    <a:pt x="4" y="169"/>
                    <a:pt x="4" y="169"/>
                  </a:cubicBezTo>
                  <a:cubicBezTo>
                    <a:pt x="2" y="170"/>
                    <a:pt x="3" y="170"/>
                    <a:pt x="3" y="16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6"/>
                    <a:pt x="3" y="156"/>
                    <a:pt x="3" y="155"/>
                  </a:cubicBezTo>
                  <a:cubicBezTo>
                    <a:pt x="3" y="154"/>
                    <a:pt x="3" y="155"/>
                    <a:pt x="3" y="154"/>
                  </a:cubicBezTo>
                  <a:cubicBezTo>
                    <a:pt x="5" y="153"/>
                    <a:pt x="5" y="154"/>
                    <a:pt x="8" y="153"/>
                  </a:cubicBezTo>
                  <a:cubicBezTo>
                    <a:pt x="9" y="153"/>
                    <a:pt x="8" y="152"/>
                    <a:pt x="9" y="151"/>
                  </a:cubicBezTo>
                  <a:cubicBezTo>
                    <a:pt x="11" y="151"/>
                    <a:pt x="10" y="151"/>
                    <a:pt x="11" y="153"/>
                  </a:cubicBezTo>
                  <a:cubicBezTo>
                    <a:pt x="11" y="154"/>
                    <a:pt x="11" y="154"/>
                    <a:pt x="11" y="155"/>
                  </a:cubicBezTo>
                  <a:cubicBezTo>
                    <a:pt x="13" y="156"/>
                    <a:pt x="13" y="156"/>
                    <a:pt x="13" y="156"/>
                  </a:cubicBezTo>
                  <a:cubicBezTo>
                    <a:pt x="13" y="158"/>
                    <a:pt x="13" y="158"/>
                    <a:pt x="13" y="158"/>
                  </a:cubicBezTo>
                  <a:cubicBezTo>
                    <a:pt x="16" y="158"/>
                    <a:pt x="16" y="158"/>
                    <a:pt x="16" y="158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5" y="154"/>
                    <a:pt x="16" y="154"/>
                    <a:pt x="15" y="154"/>
                  </a:cubicBezTo>
                  <a:cubicBezTo>
                    <a:pt x="14" y="155"/>
                    <a:pt x="14" y="155"/>
                    <a:pt x="13" y="155"/>
                  </a:cubicBezTo>
                  <a:cubicBezTo>
                    <a:pt x="13" y="154"/>
                    <a:pt x="12" y="154"/>
                    <a:pt x="12" y="153"/>
                  </a:cubicBezTo>
                  <a:close/>
                  <a:moveTo>
                    <a:pt x="27" y="149"/>
                  </a:moveTo>
                  <a:cubicBezTo>
                    <a:pt x="29" y="150"/>
                    <a:pt x="27" y="152"/>
                    <a:pt x="31" y="151"/>
                  </a:cubicBezTo>
                  <a:cubicBezTo>
                    <a:pt x="35" y="151"/>
                    <a:pt x="34" y="149"/>
                    <a:pt x="35" y="148"/>
                  </a:cubicBezTo>
                  <a:cubicBezTo>
                    <a:pt x="37" y="149"/>
                    <a:pt x="36" y="148"/>
                    <a:pt x="36" y="149"/>
                  </a:cubicBezTo>
                  <a:cubicBezTo>
                    <a:pt x="38" y="152"/>
                    <a:pt x="36" y="151"/>
                    <a:pt x="38" y="154"/>
                  </a:cubicBezTo>
                  <a:cubicBezTo>
                    <a:pt x="40" y="155"/>
                    <a:pt x="39" y="156"/>
                    <a:pt x="39" y="157"/>
                  </a:cubicBezTo>
                  <a:cubicBezTo>
                    <a:pt x="39" y="157"/>
                    <a:pt x="39" y="158"/>
                    <a:pt x="39" y="158"/>
                  </a:cubicBezTo>
                  <a:cubicBezTo>
                    <a:pt x="40" y="161"/>
                    <a:pt x="40" y="165"/>
                    <a:pt x="39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4" y="171"/>
                    <a:pt x="34" y="170"/>
                    <a:pt x="30" y="170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5" y="168"/>
                    <a:pt x="25" y="168"/>
                    <a:pt x="25" y="168"/>
                  </a:cubicBezTo>
                  <a:cubicBezTo>
                    <a:pt x="25" y="166"/>
                    <a:pt x="26" y="166"/>
                    <a:pt x="24" y="165"/>
                  </a:cubicBezTo>
                  <a:cubicBezTo>
                    <a:pt x="25" y="163"/>
                    <a:pt x="25" y="164"/>
                    <a:pt x="25" y="160"/>
                  </a:cubicBezTo>
                  <a:cubicBezTo>
                    <a:pt x="25" y="158"/>
                    <a:pt x="25" y="158"/>
                    <a:pt x="24" y="158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5" y="156"/>
                    <a:pt x="26" y="154"/>
                    <a:pt x="26" y="153"/>
                  </a:cubicBezTo>
                  <a:cubicBezTo>
                    <a:pt x="24" y="153"/>
                    <a:pt x="23" y="154"/>
                    <a:pt x="22" y="153"/>
                  </a:cubicBezTo>
                  <a:cubicBezTo>
                    <a:pt x="21" y="153"/>
                    <a:pt x="21" y="154"/>
                    <a:pt x="21" y="153"/>
                  </a:cubicBezTo>
                  <a:cubicBezTo>
                    <a:pt x="23" y="152"/>
                    <a:pt x="24" y="153"/>
                    <a:pt x="25" y="152"/>
                  </a:cubicBezTo>
                  <a:cubicBezTo>
                    <a:pt x="27" y="151"/>
                    <a:pt x="25" y="150"/>
                    <a:pt x="27" y="149"/>
                  </a:cubicBezTo>
                  <a:close/>
                  <a:moveTo>
                    <a:pt x="4" y="151"/>
                  </a:moveTo>
                  <a:cubicBezTo>
                    <a:pt x="4" y="152"/>
                    <a:pt x="4" y="152"/>
                    <a:pt x="3" y="152"/>
                  </a:cubicBezTo>
                  <a:cubicBezTo>
                    <a:pt x="3" y="152"/>
                    <a:pt x="2" y="152"/>
                    <a:pt x="2" y="151"/>
                  </a:cubicBezTo>
                  <a:cubicBezTo>
                    <a:pt x="4" y="151"/>
                    <a:pt x="4" y="151"/>
                    <a:pt x="4" y="151"/>
                  </a:cubicBezTo>
                  <a:close/>
                  <a:moveTo>
                    <a:pt x="43" y="150"/>
                  </a:moveTo>
                  <a:cubicBezTo>
                    <a:pt x="43" y="149"/>
                    <a:pt x="43" y="148"/>
                    <a:pt x="43" y="147"/>
                  </a:cubicBezTo>
                  <a:cubicBezTo>
                    <a:pt x="45" y="148"/>
                    <a:pt x="45" y="151"/>
                    <a:pt x="45" y="15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47" y="154"/>
                    <a:pt x="47" y="154"/>
                    <a:pt x="47" y="155"/>
                  </a:cubicBezTo>
                  <a:cubicBezTo>
                    <a:pt x="46" y="156"/>
                    <a:pt x="46" y="156"/>
                    <a:pt x="46" y="156"/>
                  </a:cubicBezTo>
                  <a:cubicBezTo>
                    <a:pt x="48" y="157"/>
                    <a:pt x="47" y="162"/>
                    <a:pt x="47" y="164"/>
                  </a:cubicBezTo>
                  <a:cubicBezTo>
                    <a:pt x="47" y="166"/>
                    <a:pt x="48" y="167"/>
                    <a:pt x="45" y="167"/>
                  </a:cubicBezTo>
                  <a:cubicBezTo>
                    <a:pt x="43" y="167"/>
                    <a:pt x="43" y="166"/>
                    <a:pt x="42" y="167"/>
                  </a:cubicBezTo>
                  <a:cubicBezTo>
                    <a:pt x="41" y="165"/>
                    <a:pt x="42" y="163"/>
                    <a:pt x="41" y="161"/>
                  </a:cubicBezTo>
                  <a:cubicBezTo>
                    <a:pt x="41" y="157"/>
                    <a:pt x="42" y="159"/>
                    <a:pt x="41" y="156"/>
                  </a:cubicBezTo>
                  <a:cubicBezTo>
                    <a:pt x="42" y="155"/>
                    <a:pt x="42" y="152"/>
                    <a:pt x="42" y="151"/>
                  </a:cubicBezTo>
                  <a:cubicBezTo>
                    <a:pt x="40" y="151"/>
                    <a:pt x="39" y="153"/>
                    <a:pt x="38" y="151"/>
                  </a:cubicBezTo>
                  <a:cubicBezTo>
                    <a:pt x="40" y="150"/>
                    <a:pt x="41" y="150"/>
                    <a:pt x="43" y="150"/>
                  </a:cubicBezTo>
                  <a:close/>
                  <a:moveTo>
                    <a:pt x="24" y="149"/>
                  </a:moveTo>
                  <a:cubicBezTo>
                    <a:pt x="23" y="150"/>
                    <a:pt x="24" y="150"/>
                    <a:pt x="22" y="151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4" y="149"/>
                    <a:pt x="24" y="149"/>
                    <a:pt x="24" y="149"/>
                  </a:cubicBezTo>
                  <a:close/>
                  <a:moveTo>
                    <a:pt x="48" y="147"/>
                  </a:moveTo>
                  <a:cubicBezTo>
                    <a:pt x="47" y="147"/>
                    <a:pt x="47" y="148"/>
                    <a:pt x="46" y="146"/>
                  </a:cubicBezTo>
                  <a:cubicBezTo>
                    <a:pt x="48" y="147"/>
                    <a:pt x="48" y="147"/>
                    <a:pt x="48" y="147"/>
                  </a:cubicBezTo>
                  <a:close/>
                  <a:moveTo>
                    <a:pt x="60" y="144"/>
                  </a:moveTo>
                  <a:cubicBezTo>
                    <a:pt x="61" y="144"/>
                    <a:pt x="60" y="144"/>
                    <a:pt x="62" y="144"/>
                  </a:cubicBezTo>
                  <a:cubicBezTo>
                    <a:pt x="61" y="145"/>
                    <a:pt x="61" y="145"/>
                    <a:pt x="61" y="145"/>
                  </a:cubicBezTo>
                  <a:cubicBezTo>
                    <a:pt x="60" y="144"/>
                    <a:pt x="60" y="144"/>
                    <a:pt x="60" y="144"/>
                  </a:cubicBezTo>
                  <a:close/>
                  <a:moveTo>
                    <a:pt x="61" y="148"/>
                  </a:moveTo>
                  <a:cubicBezTo>
                    <a:pt x="62" y="146"/>
                    <a:pt x="62" y="148"/>
                    <a:pt x="63" y="146"/>
                  </a:cubicBezTo>
                  <a:cubicBezTo>
                    <a:pt x="64" y="145"/>
                    <a:pt x="63" y="144"/>
                    <a:pt x="64" y="143"/>
                  </a:cubicBezTo>
                  <a:cubicBezTo>
                    <a:pt x="65" y="145"/>
                    <a:pt x="65" y="145"/>
                    <a:pt x="65" y="145"/>
                  </a:cubicBezTo>
                  <a:cubicBezTo>
                    <a:pt x="65" y="146"/>
                    <a:pt x="66" y="151"/>
                    <a:pt x="66" y="152"/>
                  </a:cubicBezTo>
                  <a:cubicBezTo>
                    <a:pt x="66" y="164"/>
                    <a:pt x="70" y="162"/>
                    <a:pt x="62" y="164"/>
                  </a:cubicBezTo>
                  <a:cubicBezTo>
                    <a:pt x="60" y="164"/>
                    <a:pt x="59" y="165"/>
                    <a:pt x="57" y="165"/>
                  </a:cubicBezTo>
                  <a:cubicBezTo>
                    <a:pt x="56" y="163"/>
                    <a:pt x="56" y="153"/>
                    <a:pt x="57" y="151"/>
                  </a:cubicBezTo>
                  <a:cubicBezTo>
                    <a:pt x="57" y="149"/>
                    <a:pt x="57" y="150"/>
                    <a:pt x="57" y="150"/>
                  </a:cubicBezTo>
                  <a:cubicBezTo>
                    <a:pt x="56" y="149"/>
                    <a:pt x="53" y="149"/>
                    <a:pt x="53" y="150"/>
                  </a:cubicBezTo>
                  <a:cubicBezTo>
                    <a:pt x="53" y="151"/>
                    <a:pt x="54" y="151"/>
                    <a:pt x="54" y="156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5" y="158"/>
                    <a:pt x="55" y="157"/>
                    <a:pt x="55" y="158"/>
                  </a:cubicBezTo>
                  <a:cubicBezTo>
                    <a:pt x="55" y="165"/>
                    <a:pt x="55" y="165"/>
                    <a:pt x="55" y="165"/>
                  </a:cubicBezTo>
                  <a:cubicBezTo>
                    <a:pt x="53" y="165"/>
                    <a:pt x="52" y="166"/>
                    <a:pt x="52" y="164"/>
                  </a:cubicBezTo>
                  <a:cubicBezTo>
                    <a:pt x="52" y="159"/>
                    <a:pt x="52" y="152"/>
                    <a:pt x="51" y="147"/>
                  </a:cubicBezTo>
                  <a:cubicBezTo>
                    <a:pt x="54" y="148"/>
                    <a:pt x="51" y="148"/>
                    <a:pt x="55" y="148"/>
                  </a:cubicBezTo>
                  <a:cubicBezTo>
                    <a:pt x="55" y="148"/>
                    <a:pt x="55" y="148"/>
                    <a:pt x="56" y="148"/>
                  </a:cubicBezTo>
                  <a:cubicBezTo>
                    <a:pt x="58" y="145"/>
                    <a:pt x="57" y="145"/>
                    <a:pt x="59" y="144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60" y="150"/>
                    <a:pt x="60" y="150"/>
                    <a:pt x="60" y="151"/>
                  </a:cubicBezTo>
                  <a:cubicBezTo>
                    <a:pt x="61" y="155"/>
                    <a:pt x="60" y="162"/>
                    <a:pt x="63" y="163"/>
                  </a:cubicBezTo>
                  <a:cubicBezTo>
                    <a:pt x="64" y="161"/>
                    <a:pt x="63" y="160"/>
                    <a:pt x="63" y="159"/>
                  </a:cubicBezTo>
                  <a:cubicBezTo>
                    <a:pt x="62" y="156"/>
                    <a:pt x="63" y="157"/>
                    <a:pt x="63" y="155"/>
                  </a:cubicBezTo>
                  <a:cubicBezTo>
                    <a:pt x="63" y="152"/>
                    <a:pt x="62" y="153"/>
                    <a:pt x="63" y="150"/>
                  </a:cubicBezTo>
                  <a:cubicBezTo>
                    <a:pt x="64" y="148"/>
                    <a:pt x="63" y="148"/>
                    <a:pt x="61" y="148"/>
                  </a:cubicBezTo>
                  <a:close/>
                  <a:moveTo>
                    <a:pt x="196" y="144"/>
                  </a:moveTo>
                  <a:cubicBezTo>
                    <a:pt x="196" y="142"/>
                    <a:pt x="196" y="142"/>
                    <a:pt x="198" y="141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6" y="144"/>
                  </a:cubicBezTo>
                  <a:close/>
                  <a:moveTo>
                    <a:pt x="208" y="141"/>
                  </a:moveTo>
                  <a:cubicBezTo>
                    <a:pt x="207" y="143"/>
                    <a:pt x="205" y="142"/>
                    <a:pt x="205" y="142"/>
                  </a:cubicBezTo>
                  <a:cubicBezTo>
                    <a:pt x="203" y="143"/>
                    <a:pt x="204" y="145"/>
                    <a:pt x="200" y="145"/>
                  </a:cubicBezTo>
                  <a:cubicBezTo>
                    <a:pt x="200" y="144"/>
                    <a:pt x="202" y="141"/>
                    <a:pt x="203" y="140"/>
                  </a:cubicBezTo>
                  <a:cubicBezTo>
                    <a:pt x="205" y="141"/>
                    <a:pt x="204" y="141"/>
                    <a:pt x="208" y="141"/>
                  </a:cubicBezTo>
                  <a:close/>
                  <a:moveTo>
                    <a:pt x="199" y="139"/>
                  </a:moveTo>
                  <a:cubicBezTo>
                    <a:pt x="200" y="139"/>
                    <a:pt x="201" y="139"/>
                    <a:pt x="200" y="141"/>
                  </a:cubicBezTo>
                  <a:cubicBezTo>
                    <a:pt x="200" y="142"/>
                    <a:pt x="200" y="142"/>
                    <a:pt x="199" y="142"/>
                  </a:cubicBezTo>
                  <a:cubicBezTo>
                    <a:pt x="199" y="139"/>
                    <a:pt x="199" y="139"/>
                    <a:pt x="199" y="139"/>
                  </a:cubicBezTo>
                  <a:close/>
                  <a:moveTo>
                    <a:pt x="208" y="141"/>
                  </a:moveTo>
                  <a:cubicBezTo>
                    <a:pt x="208" y="141"/>
                    <a:pt x="208" y="141"/>
                    <a:pt x="208" y="140"/>
                  </a:cubicBezTo>
                  <a:cubicBezTo>
                    <a:pt x="210" y="140"/>
                    <a:pt x="213" y="141"/>
                    <a:pt x="217" y="141"/>
                  </a:cubicBezTo>
                  <a:cubicBezTo>
                    <a:pt x="216" y="142"/>
                    <a:pt x="215" y="141"/>
                    <a:pt x="211" y="142"/>
                  </a:cubicBezTo>
                  <a:cubicBezTo>
                    <a:pt x="209" y="140"/>
                    <a:pt x="210" y="141"/>
                    <a:pt x="208" y="141"/>
                  </a:cubicBezTo>
                  <a:close/>
                  <a:moveTo>
                    <a:pt x="194" y="144"/>
                  </a:moveTo>
                  <a:cubicBezTo>
                    <a:pt x="194" y="141"/>
                    <a:pt x="194" y="140"/>
                    <a:pt x="196" y="140"/>
                  </a:cubicBezTo>
                  <a:cubicBezTo>
                    <a:pt x="194" y="147"/>
                    <a:pt x="198" y="144"/>
                    <a:pt x="199" y="144"/>
                  </a:cubicBezTo>
                  <a:cubicBezTo>
                    <a:pt x="199" y="145"/>
                    <a:pt x="200" y="145"/>
                    <a:pt x="198" y="145"/>
                  </a:cubicBezTo>
                  <a:cubicBezTo>
                    <a:pt x="197" y="146"/>
                    <a:pt x="185" y="148"/>
                    <a:pt x="185" y="148"/>
                  </a:cubicBezTo>
                  <a:cubicBezTo>
                    <a:pt x="185" y="146"/>
                    <a:pt x="185" y="147"/>
                    <a:pt x="186" y="14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86" y="142"/>
                    <a:pt x="186" y="142"/>
                    <a:pt x="186" y="142"/>
                  </a:cubicBezTo>
                  <a:cubicBezTo>
                    <a:pt x="188" y="141"/>
                    <a:pt x="187" y="145"/>
                    <a:pt x="187" y="146"/>
                  </a:cubicBezTo>
                  <a:cubicBezTo>
                    <a:pt x="193" y="146"/>
                    <a:pt x="188" y="143"/>
                    <a:pt x="191" y="141"/>
                  </a:cubicBezTo>
                  <a:cubicBezTo>
                    <a:pt x="193" y="141"/>
                    <a:pt x="192" y="144"/>
                    <a:pt x="192" y="145"/>
                  </a:cubicBezTo>
                  <a:cubicBezTo>
                    <a:pt x="192" y="147"/>
                    <a:pt x="194" y="145"/>
                    <a:pt x="194" y="144"/>
                  </a:cubicBezTo>
                  <a:close/>
                  <a:moveTo>
                    <a:pt x="90" y="140"/>
                  </a:moveTo>
                  <a:cubicBezTo>
                    <a:pt x="91" y="139"/>
                    <a:pt x="91" y="139"/>
                    <a:pt x="91" y="137"/>
                  </a:cubicBezTo>
                  <a:cubicBezTo>
                    <a:pt x="92" y="138"/>
                    <a:pt x="93" y="138"/>
                    <a:pt x="92" y="140"/>
                  </a:cubicBezTo>
                  <a:cubicBezTo>
                    <a:pt x="92" y="141"/>
                    <a:pt x="92" y="141"/>
                    <a:pt x="92" y="141"/>
                  </a:cubicBezTo>
                  <a:cubicBezTo>
                    <a:pt x="94" y="142"/>
                    <a:pt x="93" y="143"/>
                    <a:pt x="94" y="146"/>
                  </a:cubicBezTo>
                  <a:cubicBezTo>
                    <a:pt x="94" y="148"/>
                    <a:pt x="94" y="149"/>
                    <a:pt x="94" y="152"/>
                  </a:cubicBezTo>
                  <a:cubicBezTo>
                    <a:pt x="94" y="153"/>
                    <a:pt x="94" y="152"/>
                    <a:pt x="94" y="154"/>
                  </a:cubicBezTo>
                  <a:cubicBezTo>
                    <a:pt x="94" y="155"/>
                    <a:pt x="94" y="154"/>
                    <a:pt x="94" y="156"/>
                  </a:cubicBezTo>
                  <a:cubicBezTo>
                    <a:pt x="95" y="159"/>
                    <a:pt x="95" y="159"/>
                    <a:pt x="92" y="160"/>
                  </a:cubicBezTo>
                  <a:cubicBezTo>
                    <a:pt x="92" y="158"/>
                    <a:pt x="93" y="158"/>
                    <a:pt x="92" y="156"/>
                  </a:cubicBezTo>
                  <a:cubicBezTo>
                    <a:pt x="90" y="158"/>
                    <a:pt x="92" y="159"/>
                    <a:pt x="90" y="159"/>
                  </a:cubicBezTo>
                  <a:cubicBezTo>
                    <a:pt x="88" y="159"/>
                    <a:pt x="88" y="158"/>
                    <a:pt x="87" y="157"/>
                  </a:cubicBezTo>
                  <a:cubicBezTo>
                    <a:pt x="86" y="158"/>
                    <a:pt x="87" y="158"/>
                    <a:pt x="86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5" y="161"/>
                    <a:pt x="85" y="160"/>
                    <a:pt x="84" y="161"/>
                  </a:cubicBezTo>
                  <a:cubicBezTo>
                    <a:pt x="83" y="161"/>
                    <a:pt x="80" y="162"/>
                    <a:pt x="79" y="162"/>
                  </a:cubicBezTo>
                  <a:cubicBezTo>
                    <a:pt x="79" y="160"/>
                    <a:pt x="79" y="161"/>
                    <a:pt x="79" y="159"/>
                  </a:cubicBezTo>
                  <a:cubicBezTo>
                    <a:pt x="80" y="158"/>
                    <a:pt x="79" y="158"/>
                    <a:pt x="79" y="157"/>
                  </a:cubicBezTo>
                  <a:cubicBezTo>
                    <a:pt x="79" y="155"/>
                    <a:pt x="79" y="154"/>
                    <a:pt x="79" y="152"/>
                  </a:cubicBezTo>
                  <a:cubicBezTo>
                    <a:pt x="79" y="150"/>
                    <a:pt x="79" y="150"/>
                    <a:pt x="79" y="147"/>
                  </a:cubicBezTo>
                  <a:cubicBezTo>
                    <a:pt x="79" y="146"/>
                    <a:pt x="78" y="143"/>
                    <a:pt x="79" y="141"/>
                  </a:cubicBezTo>
                  <a:cubicBezTo>
                    <a:pt x="80" y="141"/>
                    <a:pt x="79" y="142"/>
                    <a:pt x="81" y="142"/>
                  </a:cubicBezTo>
                  <a:cubicBezTo>
                    <a:pt x="82" y="142"/>
                    <a:pt x="82" y="141"/>
                    <a:pt x="82" y="141"/>
                  </a:cubicBezTo>
                  <a:cubicBezTo>
                    <a:pt x="83" y="139"/>
                    <a:pt x="84" y="140"/>
                    <a:pt x="84" y="141"/>
                  </a:cubicBezTo>
                  <a:cubicBezTo>
                    <a:pt x="85" y="143"/>
                    <a:pt x="84" y="142"/>
                    <a:pt x="84" y="143"/>
                  </a:cubicBezTo>
                  <a:cubicBezTo>
                    <a:pt x="84" y="145"/>
                    <a:pt x="85" y="143"/>
                    <a:pt x="85" y="146"/>
                  </a:cubicBezTo>
                  <a:cubicBezTo>
                    <a:pt x="84" y="146"/>
                    <a:pt x="85" y="155"/>
                    <a:pt x="85" y="156"/>
                  </a:cubicBezTo>
                  <a:cubicBezTo>
                    <a:pt x="86" y="155"/>
                    <a:pt x="86" y="157"/>
                    <a:pt x="86" y="155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7" y="144"/>
                    <a:pt x="87" y="143"/>
                  </a:cubicBezTo>
                  <a:cubicBezTo>
                    <a:pt x="87" y="142"/>
                    <a:pt x="86" y="142"/>
                    <a:pt x="86" y="142"/>
                  </a:cubicBezTo>
                  <a:cubicBezTo>
                    <a:pt x="86" y="142"/>
                    <a:pt x="86" y="142"/>
                    <a:pt x="86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39"/>
                    <a:pt x="85" y="140"/>
                    <a:pt x="85" y="138"/>
                  </a:cubicBezTo>
                  <a:cubicBezTo>
                    <a:pt x="87" y="139"/>
                    <a:pt x="86" y="139"/>
                    <a:pt x="87" y="139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1"/>
                    <a:pt x="89" y="141"/>
                    <a:pt x="88" y="142"/>
                  </a:cubicBezTo>
                  <a:cubicBezTo>
                    <a:pt x="89" y="146"/>
                    <a:pt x="89" y="144"/>
                    <a:pt x="89" y="149"/>
                  </a:cubicBezTo>
                  <a:cubicBezTo>
                    <a:pt x="89" y="150"/>
                    <a:pt x="89" y="150"/>
                    <a:pt x="89" y="151"/>
                  </a:cubicBezTo>
                  <a:cubicBezTo>
                    <a:pt x="89" y="154"/>
                    <a:pt x="89" y="152"/>
                    <a:pt x="89" y="154"/>
                  </a:cubicBezTo>
                  <a:cubicBezTo>
                    <a:pt x="90" y="155"/>
                    <a:pt x="90" y="155"/>
                    <a:pt x="92" y="155"/>
                  </a:cubicBezTo>
                  <a:cubicBezTo>
                    <a:pt x="91" y="150"/>
                    <a:pt x="91" y="151"/>
                    <a:pt x="91" y="149"/>
                  </a:cubicBezTo>
                  <a:cubicBezTo>
                    <a:pt x="91" y="147"/>
                    <a:pt x="91" y="149"/>
                    <a:pt x="91" y="147"/>
                  </a:cubicBezTo>
                  <a:cubicBezTo>
                    <a:pt x="91" y="146"/>
                    <a:pt x="91" y="147"/>
                    <a:pt x="91" y="145"/>
                  </a:cubicBezTo>
                  <a:cubicBezTo>
                    <a:pt x="92" y="142"/>
                    <a:pt x="91" y="141"/>
                    <a:pt x="90" y="140"/>
                  </a:cubicBezTo>
                  <a:close/>
                  <a:moveTo>
                    <a:pt x="173" y="133"/>
                  </a:moveTo>
                  <a:cubicBezTo>
                    <a:pt x="173" y="134"/>
                    <a:pt x="173" y="133"/>
                    <a:pt x="173" y="135"/>
                  </a:cubicBezTo>
                  <a:cubicBezTo>
                    <a:pt x="174" y="138"/>
                    <a:pt x="174" y="137"/>
                    <a:pt x="173" y="138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3" y="140"/>
                    <a:pt x="174" y="140"/>
                    <a:pt x="173" y="140"/>
                  </a:cubicBezTo>
                  <a:cubicBezTo>
                    <a:pt x="173" y="138"/>
                    <a:pt x="172" y="135"/>
                    <a:pt x="173" y="133"/>
                  </a:cubicBezTo>
                  <a:close/>
                  <a:moveTo>
                    <a:pt x="109" y="132"/>
                  </a:moveTo>
                  <a:cubicBezTo>
                    <a:pt x="108" y="132"/>
                    <a:pt x="108" y="131"/>
                    <a:pt x="108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2"/>
                    <a:pt x="109" y="132"/>
                    <a:pt x="109" y="132"/>
                  </a:cubicBezTo>
                  <a:close/>
                  <a:moveTo>
                    <a:pt x="185" y="132"/>
                  </a:moveTo>
                  <a:cubicBezTo>
                    <a:pt x="184" y="131"/>
                    <a:pt x="184" y="130"/>
                    <a:pt x="185" y="128"/>
                  </a:cubicBezTo>
                  <a:cubicBezTo>
                    <a:pt x="186" y="129"/>
                    <a:pt x="186" y="131"/>
                    <a:pt x="185" y="132"/>
                  </a:cubicBezTo>
                  <a:close/>
                  <a:moveTo>
                    <a:pt x="129" y="131"/>
                  </a:moveTo>
                  <a:cubicBezTo>
                    <a:pt x="128" y="131"/>
                    <a:pt x="128" y="131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30" y="129"/>
                    <a:pt x="129" y="130"/>
                    <a:pt x="129" y="130"/>
                  </a:cubicBezTo>
                  <a:cubicBezTo>
                    <a:pt x="129" y="131"/>
                    <a:pt x="130" y="131"/>
                    <a:pt x="129" y="131"/>
                  </a:cubicBezTo>
                  <a:close/>
                  <a:moveTo>
                    <a:pt x="130" y="150"/>
                  </a:moveTo>
                  <a:cubicBezTo>
                    <a:pt x="131" y="147"/>
                    <a:pt x="130" y="149"/>
                    <a:pt x="130" y="145"/>
                  </a:cubicBezTo>
                  <a:cubicBezTo>
                    <a:pt x="131" y="142"/>
                    <a:pt x="131" y="141"/>
                    <a:pt x="130" y="138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5"/>
                    <a:pt x="131" y="125"/>
                  </a:cubicBezTo>
                  <a:cubicBezTo>
                    <a:pt x="132" y="124"/>
                    <a:pt x="131" y="125"/>
                    <a:pt x="132" y="124"/>
                  </a:cubicBezTo>
                  <a:cubicBezTo>
                    <a:pt x="133" y="126"/>
                    <a:pt x="133" y="126"/>
                    <a:pt x="134" y="127"/>
                  </a:cubicBezTo>
                  <a:cubicBezTo>
                    <a:pt x="134" y="129"/>
                    <a:pt x="133" y="129"/>
                    <a:pt x="133" y="130"/>
                  </a:cubicBezTo>
                  <a:cubicBezTo>
                    <a:pt x="134" y="132"/>
                    <a:pt x="134" y="131"/>
                    <a:pt x="135" y="133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5" y="143"/>
                    <a:pt x="135" y="142"/>
                    <a:pt x="135" y="144"/>
                  </a:cubicBezTo>
                  <a:cubicBezTo>
                    <a:pt x="135" y="145"/>
                    <a:pt x="135" y="146"/>
                    <a:pt x="135" y="148"/>
                  </a:cubicBezTo>
                  <a:cubicBezTo>
                    <a:pt x="135" y="151"/>
                    <a:pt x="136" y="152"/>
                    <a:pt x="132" y="152"/>
                  </a:cubicBezTo>
                  <a:cubicBezTo>
                    <a:pt x="130" y="152"/>
                    <a:pt x="131" y="152"/>
                    <a:pt x="129" y="152"/>
                  </a:cubicBezTo>
                  <a:cubicBezTo>
                    <a:pt x="127" y="152"/>
                    <a:pt x="125" y="152"/>
                    <a:pt x="123" y="152"/>
                  </a:cubicBezTo>
                  <a:cubicBezTo>
                    <a:pt x="123" y="149"/>
                    <a:pt x="124" y="144"/>
                    <a:pt x="124" y="141"/>
                  </a:cubicBezTo>
                  <a:cubicBezTo>
                    <a:pt x="123" y="138"/>
                    <a:pt x="124" y="136"/>
                    <a:pt x="124" y="132"/>
                  </a:cubicBezTo>
                  <a:cubicBezTo>
                    <a:pt x="123" y="132"/>
                    <a:pt x="122" y="133"/>
                    <a:pt x="121" y="132"/>
                  </a:cubicBezTo>
                  <a:cubicBezTo>
                    <a:pt x="122" y="131"/>
                    <a:pt x="122" y="132"/>
                    <a:pt x="123" y="131"/>
                  </a:cubicBezTo>
                  <a:cubicBezTo>
                    <a:pt x="123" y="131"/>
                    <a:pt x="124" y="130"/>
                    <a:pt x="124" y="130"/>
                  </a:cubicBezTo>
                  <a:cubicBezTo>
                    <a:pt x="125" y="128"/>
                    <a:pt x="124" y="128"/>
                    <a:pt x="125" y="126"/>
                  </a:cubicBezTo>
                  <a:cubicBezTo>
                    <a:pt x="126" y="127"/>
                    <a:pt x="125" y="126"/>
                    <a:pt x="126" y="127"/>
                  </a:cubicBezTo>
                  <a:cubicBezTo>
                    <a:pt x="128" y="132"/>
                    <a:pt x="126" y="129"/>
                    <a:pt x="126" y="132"/>
                  </a:cubicBezTo>
                  <a:cubicBezTo>
                    <a:pt x="128" y="134"/>
                    <a:pt x="127" y="133"/>
                    <a:pt x="128" y="136"/>
                  </a:cubicBezTo>
                  <a:cubicBezTo>
                    <a:pt x="128" y="138"/>
                    <a:pt x="128" y="139"/>
                    <a:pt x="128" y="142"/>
                  </a:cubicBezTo>
                  <a:cubicBezTo>
                    <a:pt x="128" y="143"/>
                    <a:pt x="128" y="145"/>
                    <a:pt x="128" y="147"/>
                  </a:cubicBezTo>
                  <a:cubicBezTo>
                    <a:pt x="128" y="149"/>
                    <a:pt x="128" y="150"/>
                    <a:pt x="130" y="150"/>
                  </a:cubicBezTo>
                  <a:close/>
                  <a:moveTo>
                    <a:pt x="121" y="127"/>
                  </a:moveTo>
                  <a:cubicBezTo>
                    <a:pt x="121" y="127"/>
                    <a:pt x="121" y="127"/>
                    <a:pt x="122" y="127"/>
                  </a:cubicBezTo>
                  <a:cubicBezTo>
                    <a:pt x="121" y="129"/>
                    <a:pt x="122" y="128"/>
                    <a:pt x="122" y="129"/>
                  </a:cubicBezTo>
                  <a:cubicBezTo>
                    <a:pt x="121" y="128"/>
                    <a:pt x="122" y="129"/>
                    <a:pt x="121" y="127"/>
                  </a:cubicBezTo>
                  <a:close/>
                  <a:moveTo>
                    <a:pt x="158" y="126"/>
                  </a:moveTo>
                  <a:cubicBezTo>
                    <a:pt x="156" y="126"/>
                    <a:pt x="157" y="126"/>
                    <a:pt x="156" y="125"/>
                  </a:cubicBezTo>
                  <a:cubicBezTo>
                    <a:pt x="158" y="125"/>
                    <a:pt x="158" y="125"/>
                    <a:pt x="158" y="126"/>
                  </a:cubicBezTo>
                  <a:close/>
                  <a:moveTo>
                    <a:pt x="126" y="125"/>
                  </a:moveTo>
                  <a:cubicBezTo>
                    <a:pt x="128" y="125"/>
                    <a:pt x="128" y="125"/>
                    <a:pt x="129" y="125"/>
                  </a:cubicBezTo>
                  <a:cubicBezTo>
                    <a:pt x="129" y="126"/>
                    <a:pt x="129" y="126"/>
                    <a:pt x="129" y="127"/>
                  </a:cubicBezTo>
                  <a:cubicBezTo>
                    <a:pt x="127" y="127"/>
                    <a:pt x="129" y="128"/>
                    <a:pt x="126" y="125"/>
                  </a:cubicBezTo>
                  <a:close/>
                  <a:moveTo>
                    <a:pt x="157" y="120"/>
                  </a:moveTo>
                  <a:cubicBezTo>
                    <a:pt x="159" y="121"/>
                    <a:pt x="158" y="120"/>
                    <a:pt x="160" y="120"/>
                  </a:cubicBezTo>
                  <a:cubicBezTo>
                    <a:pt x="159" y="121"/>
                    <a:pt x="159" y="121"/>
                    <a:pt x="158" y="122"/>
                  </a:cubicBezTo>
                  <a:cubicBezTo>
                    <a:pt x="157" y="123"/>
                    <a:pt x="157" y="123"/>
                    <a:pt x="156" y="122"/>
                  </a:cubicBezTo>
                  <a:cubicBezTo>
                    <a:pt x="156" y="121"/>
                    <a:pt x="156" y="122"/>
                    <a:pt x="157" y="120"/>
                  </a:cubicBezTo>
                  <a:close/>
                  <a:moveTo>
                    <a:pt x="139" y="122"/>
                  </a:moveTo>
                  <a:cubicBezTo>
                    <a:pt x="139" y="121"/>
                    <a:pt x="140" y="121"/>
                    <a:pt x="141" y="120"/>
                  </a:cubicBezTo>
                  <a:cubicBezTo>
                    <a:pt x="143" y="120"/>
                    <a:pt x="143" y="120"/>
                    <a:pt x="145" y="120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3" y="123"/>
                    <a:pt x="143" y="120"/>
                    <a:pt x="144" y="122"/>
                  </a:cubicBezTo>
                  <a:cubicBezTo>
                    <a:pt x="142" y="123"/>
                    <a:pt x="142" y="122"/>
                    <a:pt x="142" y="122"/>
                  </a:cubicBezTo>
                  <a:cubicBezTo>
                    <a:pt x="140" y="122"/>
                    <a:pt x="141" y="122"/>
                    <a:pt x="139" y="122"/>
                  </a:cubicBezTo>
                  <a:close/>
                  <a:moveTo>
                    <a:pt x="146" y="120"/>
                  </a:moveTo>
                  <a:cubicBezTo>
                    <a:pt x="147" y="119"/>
                    <a:pt x="148" y="118"/>
                    <a:pt x="150" y="118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50" y="120"/>
                    <a:pt x="151" y="120"/>
                    <a:pt x="151" y="120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7" y="120"/>
                    <a:pt x="147" y="120"/>
                    <a:pt x="147" y="120"/>
                  </a:cubicBezTo>
                  <a:cubicBezTo>
                    <a:pt x="147" y="122"/>
                    <a:pt x="148" y="121"/>
                    <a:pt x="148" y="125"/>
                  </a:cubicBezTo>
                  <a:cubicBezTo>
                    <a:pt x="147" y="127"/>
                    <a:pt x="148" y="126"/>
                    <a:pt x="150" y="127"/>
                  </a:cubicBezTo>
                  <a:cubicBezTo>
                    <a:pt x="149" y="129"/>
                    <a:pt x="150" y="128"/>
                    <a:pt x="149" y="128"/>
                  </a:cubicBezTo>
                  <a:cubicBezTo>
                    <a:pt x="149" y="130"/>
                    <a:pt x="149" y="128"/>
                    <a:pt x="149" y="130"/>
                  </a:cubicBezTo>
                  <a:cubicBezTo>
                    <a:pt x="149" y="131"/>
                    <a:pt x="149" y="129"/>
                    <a:pt x="149" y="130"/>
                  </a:cubicBezTo>
                  <a:cubicBezTo>
                    <a:pt x="148" y="133"/>
                    <a:pt x="150" y="136"/>
                    <a:pt x="150" y="136"/>
                  </a:cubicBezTo>
                  <a:cubicBezTo>
                    <a:pt x="150" y="137"/>
                    <a:pt x="148" y="138"/>
                    <a:pt x="150" y="139"/>
                  </a:cubicBezTo>
                  <a:cubicBezTo>
                    <a:pt x="151" y="139"/>
                    <a:pt x="151" y="139"/>
                    <a:pt x="151" y="139"/>
                  </a:cubicBezTo>
                  <a:cubicBezTo>
                    <a:pt x="150" y="143"/>
                    <a:pt x="149" y="137"/>
                    <a:pt x="150" y="145"/>
                  </a:cubicBezTo>
                  <a:cubicBezTo>
                    <a:pt x="151" y="146"/>
                    <a:pt x="151" y="146"/>
                    <a:pt x="151" y="146"/>
                  </a:cubicBezTo>
                  <a:cubicBezTo>
                    <a:pt x="151" y="146"/>
                    <a:pt x="151" y="146"/>
                    <a:pt x="151" y="147"/>
                  </a:cubicBezTo>
                  <a:cubicBezTo>
                    <a:pt x="150" y="148"/>
                    <a:pt x="150" y="148"/>
                    <a:pt x="150" y="148"/>
                  </a:cubicBezTo>
                  <a:cubicBezTo>
                    <a:pt x="149" y="148"/>
                    <a:pt x="146" y="149"/>
                    <a:pt x="145" y="149"/>
                  </a:cubicBezTo>
                  <a:cubicBezTo>
                    <a:pt x="143" y="149"/>
                    <a:pt x="144" y="150"/>
                    <a:pt x="142" y="150"/>
                  </a:cubicBezTo>
                  <a:cubicBezTo>
                    <a:pt x="141" y="150"/>
                    <a:pt x="140" y="150"/>
                    <a:pt x="139" y="150"/>
                  </a:cubicBezTo>
                  <a:cubicBezTo>
                    <a:pt x="139" y="149"/>
                    <a:pt x="139" y="147"/>
                    <a:pt x="139" y="147"/>
                  </a:cubicBezTo>
                  <a:cubicBezTo>
                    <a:pt x="140" y="148"/>
                    <a:pt x="137" y="145"/>
                    <a:pt x="140" y="148"/>
                  </a:cubicBezTo>
                  <a:cubicBezTo>
                    <a:pt x="140" y="149"/>
                    <a:pt x="139" y="148"/>
                    <a:pt x="141" y="149"/>
                  </a:cubicBezTo>
                  <a:cubicBezTo>
                    <a:pt x="141" y="148"/>
                    <a:pt x="141" y="138"/>
                    <a:pt x="141" y="136"/>
                  </a:cubicBezTo>
                  <a:cubicBezTo>
                    <a:pt x="140" y="134"/>
                    <a:pt x="141" y="131"/>
                    <a:pt x="140" y="128"/>
                  </a:cubicBezTo>
                  <a:cubicBezTo>
                    <a:pt x="140" y="128"/>
                    <a:pt x="140" y="129"/>
                    <a:pt x="140" y="128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39" y="127"/>
                    <a:pt x="139" y="128"/>
                    <a:pt x="140" y="127"/>
                  </a:cubicBezTo>
                  <a:cubicBezTo>
                    <a:pt x="140" y="127"/>
                    <a:pt x="140" y="127"/>
                    <a:pt x="140" y="125"/>
                  </a:cubicBezTo>
                  <a:cubicBezTo>
                    <a:pt x="140" y="125"/>
                    <a:pt x="139" y="124"/>
                    <a:pt x="139" y="124"/>
                  </a:cubicBezTo>
                  <a:cubicBezTo>
                    <a:pt x="143" y="124"/>
                    <a:pt x="140" y="126"/>
                    <a:pt x="141" y="129"/>
                  </a:cubicBezTo>
                  <a:cubicBezTo>
                    <a:pt x="143" y="129"/>
                    <a:pt x="143" y="128"/>
                    <a:pt x="144" y="130"/>
                  </a:cubicBezTo>
                  <a:cubicBezTo>
                    <a:pt x="141" y="132"/>
                    <a:pt x="146" y="130"/>
                    <a:pt x="143" y="131"/>
                  </a:cubicBezTo>
                  <a:cubicBezTo>
                    <a:pt x="142" y="131"/>
                    <a:pt x="143" y="130"/>
                    <a:pt x="142" y="131"/>
                  </a:cubicBezTo>
                  <a:cubicBezTo>
                    <a:pt x="142" y="133"/>
                    <a:pt x="142" y="131"/>
                    <a:pt x="142" y="133"/>
                  </a:cubicBezTo>
                  <a:cubicBezTo>
                    <a:pt x="143" y="133"/>
                    <a:pt x="142" y="135"/>
                    <a:pt x="142" y="135"/>
                  </a:cubicBezTo>
                  <a:cubicBezTo>
                    <a:pt x="142" y="137"/>
                    <a:pt x="143" y="137"/>
                    <a:pt x="143" y="139"/>
                  </a:cubicBezTo>
                  <a:cubicBezTo>
                    <a:pt x="143" y="144"/>
                    <a:pt x="144" y="145"/>
                    <a:pt x="143" y="146"/>
                  </a:cubicBezTo>
                  <a:cubicBezTo>
                    <a:pt x="144" y="148"/>
                    <a:pt x="143" y="145"/>
                    <a:pt x="145" y="148"/>
                  </a:cubicBezTo>
                  <a:cubicBezTo>
                    <a:pt x="146" y="147"/>
                    <a:pt x="145" y="145"/>
                    <a:pt x="145" y="144"/>
                  </a:cubicBezTo>
                  <a:cubicBezTo>
                    <a:pt x="146" y="139"/>
                    <a:pt x="145" y="136"/>
                    <a:pt x="145" y="132"/>
                  </a:cubicBezTo>
                  <a:cubicBezTo>
                    <a:pt x="145" y="129"/>
                    <a:pt x="146" y="128"/>
                    <a:pt x="146" y="125"/>
                  </a:cubicBezTo>
                  <a:cubicBezTo>
                    <a:pt x="144" y="126"/>
                    <a:pt x="145" y="126"/>
                    <a:pt x="144" y="126"/>
                  </a:cubicBezTo>
                  <a:cubicBezTo>
                    <a:pt x="142" y="128"/>
                    <a:pt x="141" y="126"/>
                    <a:pt x="143" y="125"/>
                  </a:cubicBezTo>
                  <a:cubicBezTo>
                    <a:pt x="143" y="125"/>
                    <a:pt x="144" y="125"/>
                    <a:pt x="144" y="125"/>
                  </a:cubicBezTo>
                  <a:cubicBezTo>
                    <a:pt x="145" y="124"/>
                    <a:pt x="144" y="125"/>
                    <a:pt x="145" y="124"/>
                  </a:cubicBezTo>
                  <a:cubicBezTo>
                    <a:pt x="146" y="124"/>
                    <a:pt x="146" y="123"/>
                    <a:pt x="146" y="122"/>
                  </a:cubicBezTo>
                  <a:cubicBezTo>
                    <a:pt x="146" y="120"/>
                    <a:pt x="146" y="121"/>
                    <a:pt x="146" y="120"/>
                  </a:cubicBezTo>
                  <a:close/>
                  <a:moveTo>
                    <a:pt x="149" y="124"/>
                  </a:moveTo>
                  <a:cubicBezTo>
                    <a:pt x="150" y="122"/>
                    <a:pt x="149" y="124"/>
                    <a:pt x="152" y="122"/>
                  </a:cubicBezTo>
                  <a:cubicBezTo>
                    <a:pt x="155" y="120"/>
                    <a:pt x="150" y="117"/>
                    <a:pt x="158" y="116"/>
                  </a:cubicBezTo>
                  <a:cubicBezTo>
                    <a:pt x="158" y="117"/>
                    <a:pt x="158" y="116"/>
                    <a:pt x="157" y="117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7"/>
                    <a:pt x="156" y="117"/>
                    <a:pt x="154" y="117"/>
                  </a:cubicBezTo>
                  <a:cubicBezTo>
                    <a:pt x="154" y="119"/>
                    <a:pt x="154" y="119"/>
                    <a:pt x="155" y="121"/>
                  </a:cubicBezTo>
                  <a:cubicBezTo>
                    <a:pt x="156" y="123"/>
                    <a:pt x="155" y="121"/>
                    <a:pt x="155" y="124"/>
                  </a:cubicBezTo>
                  <a:cubicBezTo>
                    <a:pt x="155" y="125"/>
                    <a:pt x="155" y="124"/>
                    <a:pt x="156" y="126"/>
                  </a:cubicBezTo>
                  <a:cubicBezTo>
                    <a:pt x="157" y="131"/>
                    <a:pt x="155" y="132"/>
                    <a:pt x="158" y="135"/>
                  </a:cubicBezTo>
                  <a:cubicBezTo>
                    <a:pt x="158" y="135"/>
                    <a:pt x="158" y="135"/>
                    <a:pt x="157" y="135"/>
                  </a:cubicBezTo>
                  <a:cubicBezTo>
                    <a:pt x="157" y="135"/>
                    <a:pt x="157" y="135"/>
                    <a:pt x="156" y="135"/>
                  </a:cubicBezTo>
                  <a:cubicBezTo>
                    <a:pt x="157" y="136"/>
                    <a:pt x="157" y="143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59" y="144"/>
                    <a:pt x="158" y="145"/>
                    <a:pt x="159" y="146"/>
                  </a:cubicBezTo>
                  <a:cubicBezTo>
                    <a:pt x="158" y="146"/>
                    <a:pt x="153" y="147"/>
                    <a:pt x="152" y="147"/>
                  </a:cubicBezTo>
                  <a:cubicBezTo>
                    <a:pt x="153" y="143"/>
                    <a:pt x="152" y="136"/>
                    <a:pt x="152" y="135"/>
                  </a:cubicBezTo>
                  <a:cubicBezTo>
                    <a:pt x="153" y="133"/>
                    <a:pt x="152" y="133"/>
                    <a:pt x="152" y="132"/>
                  </a:cubicBezTo>
                  <a:cubicBezTo>
                    <a:pt x="152" y="130"/>
                    <a:pt x="153" y="125"/>
                    <a:pt x="153" y="123"/>
                  </a:cubicBezTo>
                  <a:cubicBezTo>
                    <a:pt x="151" y="123"/>
                    <a:pt x="151" y="127"/>
                    <a:pt x="149" y="124"/>
                  </a:cubicBezTo>
                  <a:close/>
                  <a:moveTo>
                    <a:pt x="165" y="113"/>
                  </a:moveTo>
                  <a:cubicBezTo>
                    <a:pt x="165" y="115"/>
                    <a:pt x="165" y="115"/>
                    <a:pt x="164" y="115"/>
                  </a:cubicBezTo>
                  <a:cubicBezTo>
                    <a:pt x="166" y="115"/>
                    <a:pt x="164" y="115"/>
                    <a:pt x="165" y="115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63" y="115"/>
                    <a:pt x="163" y="116"/>
                    <a:pt x="162" y="114"/>
                  </a:cubicBezTo>
                  <a:cubicBezTo>
                    <a:pt x="164" y="114"/>
                    <a:pt x="164" y="114"/>
                    <a:pt x="165" y="113"/>
                  </a:cubicBezTo>
                  <a:close/>
                  <a:moveTo>
                    <a:pt x="1" y="120"/>
                  </a:moveTo>
                  <a:cubicBezTo>
                    <a:pt x="2" y="119"/>
                    <a:pt x="2" y="120"/>
                    <a:pt x="3" y="119"/>
                  </a:cubicBezTo>
                  <a:cubicBezTo>
                    <a:pt x="5" y="119"/>
                    <a:pt x="14" y="117"/>
                    <a:pt x="16" y="117"/>
                  </a:cubicBezTo>
                  <a:cubicBezTo>
                    <a:pt x="21" y="116"/>
                    <a:pt x="30" y="115"/>
                    <a:pt x="35" y="114"/>
                  </a:cubicBezTo>
                  <a:cubicBezTo>
                    <a:pt x="37" y="114"/>
                    <a:pt x="39" y="113"/>
                    <a:pt x="41" y="113"/>
                  </a:cubicBezTo>
                  <a:cubicBezTo>
                    <a:pt x="44" y="112"/>
                    <a:pt x="42" y="113"/>
                    <a:pt x="46" y="111"/>
                  </a:cubicBezTo>
                  <a:cubicBezTo>
                    <a:pt x="47" y="113"/>
                    <a:pt x="50" y="115"/>
                    <a:pt x="50" y="117"/>
                  </a:cubicBezTo>
                  <a:cubicBezTo>
                    <a:pt x="50" y="118"/>
                    <a:pt x="49" y="119"/>
                    <a:pt x="50" y="121"/>
                  </a:cubicBezTo>
                  <a:cubicBezTo>
                    <a:pt x="50" y="123"/>
                    <a:pt x="50" y="142"/>
                    <a:pt x="50" y="144"/>
                  </a:cubicBezTo>
                  <a:cubicBezTo>
                    <a:pt x="50" y="156"/>
                    <a:pt x="50" y="156"/>
                    <a:pt x="50" y="156"/>
                  </a:cubicBezTo>
                  <a:cubicBezTo>
                    <a:pt x="51" y="158"/>
                    <a:pt x="51" y="161"/>
                    <a:pt x="51" y="164"/>
                  </a:cubicBezTo>
                  <a:cubicBezTo>
                    <a:pt x="51" y="168"/>
                    <a:pt x="51" y="169"/>
                    <a:pt x="50" y="172"/>
                  </a:cubicBezTo>
                  <a:cubicBezTo>
                    <a:pt x="45" y="171"/>
                    <a:pt x="38" y="173"/>
                    <a:pt x="35" y="172"/>
                  </a:cubicBezTo>
                  <a:cubicBezTo>
                    <a:pt x="35" y="171"/>
                    <a:pt x="36" y="171"/>
                    <a:pt x="37" y="171"/>
                  </a:cubicBezTo>
                  <a:cubicBezTo>
                    <a:pt x="36" y="169"/>
                    <a:pt x="37" y="169"/>
                    <a:pt x="38" y="169"/>
                  </a:cubicBezTo>
                  <a:cubicBezTo>
                    <a:pt x="38" y="171"/>
                    <a:pt x="38" y="171"/>
                    <a:pt x="38" y="171"/>
                  </a:cubicBezTo>
                  <a:cubicBezTo>
                    <a:pt x="41" y="171"/>
                    <a:pt x="41" y="171"/>
                    <a:pt x="41" y="171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42" y="168"/>
                    <a:pt x="42" y="168"/>
                    <a:pt x="42" y="169"/>
                  </a:cubicBezTo>
                  <a:cubicBezTo>
                    <a:pt x="43" y="170"/>
                    <a:pt x="42" y="170"/>
                    <a:pt x="43" y="170"/>
                  </a:cubicBezTo>
                  <a:cubicBezTo>
                    <a:pt x="45" y="171"/>
                    <a:pt x="44" y="170"/>
                    <a:pt x="45" y="169"/>
                  </a:cubicBezTo>
                  <a:cubicBezTo>
                    <a:pt x="47" y="169"/>
                    <a:pt x="45" y="169"/>
                    <a:pt x="46" y="170"/>
                  </a:cubicBezTo>
                  <a:cubicBezTo>
                    <a:pt x="49" y="170"/>
                    <a:pt x="49" y="170"/>
                    <a:pt x="49" y="167"/>
                  </a:cubicBezTo>
                  <a:cubicBezTo>
                    <a:pt x="50" y="167"/>
                    <a:pt x="50" y="167"/>
                    <a:pt x="50" y="167"/>
                  </a:cubicBezTo>
                  <a:cubicBezTo>
                    <a:pt x="49" y="165"/>
                    <a:pt x="49" y="167"/>
                    <a:pt x="49" y="165"/>
                  </a:cubicBezTo>
                  <a:cubicBezTo>
                    <a:pt x="49" y="155"/>
                    <a:pt x="49" y="155"/>
                    <a:pt x="49" y="155"/>
                  </a:cubicBezTo>
                  <a:cubicBezTo>
                    <a:pt x="49" y="153"/>
                    <a:pt x="49" y="152"/>
                    <a:pt x="49" y="150"/>
                  </a:cubicBezTo>
                  <a:cubicBezTo>
                    <a:pt x="48" y="150"/>
                    <a:pt x="47" y="152"/>
                    <a:pt x="46" y="150"/>
                  </a:cubicBezTo>
                  <a:cubicBezTo>
                    <a:pt x="47" y="149"/>
                    <a:pt x="47" y="149"/>
                    <a:pt x="49" y="149"/>
                  </a:cubicBezTo>
                  <a:cubicBezTo>
                    <a:pt x="49" y="148"/>
                    <a:pt x="50" y="147"/>
                    <a:pt x="50" y="146"/>
                  </a:cubicBezTo>
                  <a:cubicBezTo>
                    <a:pt x="49" y="145"/>
                    <a:pt x="49" y="145"/>
                    <a:pt x="49" y="145"/>
                  </a:cubicBezTo>
                  <a:cubicBezTo>
                    <a:pt x="48" y="145"/>
                    <a:pt x="47" y="145"/>
                    <a:pt x="43" y="145"/>
                  </a:cubicBezTo>
                  <a:cubicBezTo>
                    <a:pt x="41" y="146"/>
                    <a:pt x="39" y="146"/>
                    <a:pt x="37" y="146"/>
                  </a:cubicBezTo>
                  <a:cubicBezTo>
                    <a:pt x="35" y="146"/>
                    <a:pt x="33" y="146"/>
                    <a:pt x="31" y="147"/>
                  </a:cubicBezTo>
                  <a:cubicBezTo>
                    <a:pt x="27" y="147"/>
                    <a:pt x="28" y="148"/>
                    <a:pt x="26" y="147"/>
                  </a:cubicBezTo>
                  <a:cubicBezTo>
                    <a:pt x="24" y="147"/>
                    <a:pt x="11" y="149"/>
                    <a:pt x="8" y="149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2" y="149"/>
                    <a:pt x="2" y="149"/>
                    <a:pt x="2" y="148"/>
                  </a:cubicBezTo>
                  <a:cubicBezTo>
                    <a:pt x="3" y="140"/>
                    <a:pt x="1" y="139"/>
                    <a:pt x="2" y="131"/>
                  </a:cubicBezTo>
                  <a:cubicBezTo>
                    <a:pt x="3" y="127"/>
                    <a:pt x="0" y="126"/>
                    <a:pt x="4" y="125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20" y="123"/>
                    <a:pt x="46" y="120"/>
                    <a:pt x="49" y="118"/>
                  </a:cubicBezTo>
                  <a:cubicBezTo>
                    <a:pt x="49" y="117"/>
                    <a:pt x="48" y="116"/>
                    <a:pt x="48" y="115"/>
                  </a:cubicBezTo>
                  <a:cubicBezTo>
                    <a:pt x="45" y="115"/>
                    <a:pt x="45" y="115"/>
                    <a:pt x="45" y="115"/>
                  </a:cubicBezTo>
                  <a:cubicBezTo>
                    <a:pt x="45" y="117"/>
                    <a:pt x="45" y="118"/>
                    <a:pt x="43" y="118"/>
                  </a:cubicBezTo>
                  <a:cubicBezTo>
                    <a:pt x="41" y="119"/>
                    <a:pt x="41" y="117"/>
                    <a:pt x="41" y="116"/>
                  </a:cubicBezTo>
                  <a:cubicBezTo>
                    <a:pt x="37" y="115"/>
                    <a:pt x="38" y="117"/>
                    <a:pt x="37" y="119"/>
                  </a:cubicBezTo>
                  <a:cubicBezTo>
                    <a:pt x="33" y="121"/>
                    <a:pt x="34" y="119"/>
                    <a:pt x="34" y="119"/>
                  </a:cubicBezTo>
                  <a:cubicBezTo>
                    <a:pt x="34" y="119"/>
                    <a:pt x="33" y="118"/>
                    <a:pt x="33" y="118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1" y="117"/>
                    <a:pt x="28" y="118"/>
                    <a:pt x="27" y="119"/>
                  </a:cubicBezTo>
                  <a:cubicBezTo>
                    <a:pt x="27" y="120"/>
                    <a:pt x="27" y="119"/>
                    <a:pt x="28" y="119"/>
                  </a:cubicBezTo>
                  <a:cubicBezTo>
                    <a:pt x="29" y="120"/>
                    <a:pt x="29" y="119"/>
                    <a:pt x="30" y="120"/>
                  </a:cubicBezTo>
                  <a:cubicBezTo>
                    <a:pt x="29" y="121"/>
                    <a:pt x="26" y="121"/>
                    <a:pt x="25" y="121"/>
                  </a:cubicBezTo>
                  <a:cubicBezTo>
                    <a:pt x="25" y="119"/>
                    <a:pt x="25" y="120"/>
                    <a:pt x="26" y="119"/>
                  </a:cubicBezTo>
                  <a:cubicBezTo>
                    <a:pt x="24" y="118"/>
                    <a:pt x="23" y="119"/>
                    <a:pt x="21" y="119"/>
                  </a:cubicBezTo>
                  <a:cubicBezTo>
                    <a:pt x="20" y="121"/>
                    <a:pt x="21" y="121"/>
                    <a:pt x="20" y="122"/>
                  </a:cubicBezTo>
                  <a:cubicBezTo>
                    <a:pt x="19" y="122"/>
                    <a:pt x="17" y="122"/>
                    <a:pt x="17" y="122"/>
                  </a:cubicBezTo>
                  <a:cubicBezTo>
                    <a:pt x="16" y="122"/>
                    <a:pt x="16" y="122"/>
                    <a:pt x="16" y="120"/>
                  </a:cubicBezTo>
                  <a:cubicBezTo>
                    <a:pt x="14" y="120"/>
                    <a:pt x="14" y="120"/>
                    <a:pt x="12" y="120"/>
                  </a:cubicBezTo>
                  <a:cubicBezTo>
                    <a:pt x="10" y="124"/>
                    <a:pt x="12" y="123"/>
                    <a:pt x="7" y="123"/>
                  </a:cubicBezTo>
                  <a:cubicBezTo>
                    <a:pt x="6" y="122"/>
                    <a:pt x="7" y="121"/>
                    <a:pt x="5" y="121"/>
                  </a:cubicBezTo>
                  <a:cubicBezTo>
                    <a:pt x="3" y="121"/>
                    <a:pt x="2" y="122"/>
                    <a:pt x="1" y="120"/>
                  </a:cubicBezTo>
                  <a:close/>
                  <a:moveTo>
                    <a:pt x="4" y="116"/>
                  </a:moveTo>
                  <a:cubicBezTo>
                    <a:pt x="6" y="116"/>
                    <a:pt x="7" y="116"/>
                    <a:pt x="8" y="115"/>
                  </a:cubicBezTo>
                  <a:cubicBezTo>
                    <a:pt x="9" y="115"/>
                    <a:pt x="9" y="115"/>
                    <a:pt x="10" y="115"/>
                  </a:cubicBezTo>
                  <a:cubicBezTo>
                    <a:pt x="10" y="115"/>
                    <a:pt x="10" y="115"/>
                    <a:pt x="11" y="115"/>
                  </a:cubicBezTo>
                  <a:cubicBezTo>
                    <a:pt x="13" y="115"/>
                    <a:pt x="11" y="114"/>
                    <a:pt x="17" y="115"/>
                  </a:cubicBezTo>
                  <a:cubicBezTo>
                    <a:pt x="16" y="116"/>
                    <a:pt x="16" y="115"/>
                    <a:pt x="16" y="115"/>
                  </a:cubicBezTo>
                  <a:cubicBezTo>
                    <a:pt x="15" y="115"/>
                    <a:pt x="15" y="115"/>
                    <a:pt x="1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3" y="117"/>
                    <a:pt x="3" y="116"/>
                    <a:pt x="4" y="116"/>
                  </a:cubicBezTo>
                  <a:close/>
                  <a:moveTo>
                    <a:pt x="18" y="114"/>
                  </a:moveTo>
                  <a:cubicBezTo>
                    <a:pt x="18" y="114"/>
                    <a:pt x="18" y="114"/>
                    <a:pt x="19" y="114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8" y="113"/>
                    <a:pt x="27" y="113"/>
                    <a:pt x="27" y="113"/>
                  </a:cubicBezTo>
                  <a:cubicBezTo>
                    <a:pt x="26" y="114"/>
                    <a:pt x="19" y="115"/>
                    <a:pt x="18" y="114"/>
                  </a:cubicBezTo>
                  <a:close/>
                  <a:moveTo>
                    <a:pt x="14" y="112"/>
                  </a:moveTo>
                  <a:cubicBezTo>
                    <a:pt x="16" y="112"/>
                    <a:pt x="17" y="112"/>
                    <a:pt x="18" y="113"/>
                  </a:cubicBezTo>
                  <a:cubicBezTo>
                    <a:pt x="17" y="113"/>
                    <a:pt x="15" y="113"/>
                    <a:pt x="14" y="112"/>
                  </a:cubicBezTo>
                  <a:close/>
                  <a:moveTo>
                    <a:pt x="184" y="118"/>
                  </a:moveTo>
                  <a:cubicBezTo>
                    <a:pt x="185" y="115"/>
                    <a:pt x="185" y="113"/>
                    <a:pt x="185" y="110"/>
                  </a:cubicBezTo>
                  <a:cubicBezTo>
                    <a:pt x="186" y="110"/>
                    <a:pt x="186" y="111"/>
                    <a:pt x="187" y="112"/>
                  </a:cubicBezTo>
                  <a:cubicBezTo>
                    <a:pt x="189" y="112"/>
                    <a:pt x="187" y="111"/>
                    <a:pt x="190" y="112"/>
                  </a:cubicBezTo>
                  <a:cubicBezTo>
                    <a:pt x="191" y="110"/>
                    <a:pt x="191" y="110"/>
                    <a:pt x="191" y="110"/>
                  </a:cubicBezTo>
                  <a:cubicBezTo>
                    <a:pt x="192" y="111"/>
                    <a:pt x="192" y="111"/>
                    <a:pt x="190" y="113"/>
                  </a:cubicBezTo>
                  <a:cubicBezTo>
                    <a:pt x="188" y="115"/>
                    <a:pt x="186" y="112"/>
                    <a:pt x="186" y="115"/>
                  </a:cubicBezTo>
                  <a:cubicBezTo>
                    <a:pt x="186" y="116"/>
                    <a:pt x="186" y="115"/>
                    <a:pt x="186" y="115"/>
                  </a:cubicBezTo>
                  <a:cubicBezTo>
                    <a:pt x="188" y="116"/>
                    <a:pt x="190" y="114"/>
                    <a:pt x="190" y="120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18"/>
                    <a:pt x="189" y="118"/>
                    <a:pt x="188" y="117"/>
                  </a:cubicBezTo>
                  <a:cubicBezTo>
                    <a:pt x="187" y="118"/>
                    <a:pt x="188" y="122"/>
                    <a:pt x="188" y="124"/>
                  </a:cubicBezTo>
                  <a:cubicBezTo>
                    <a:pt x="190" y="123"/>
                    <a:pt x="190" y="123"/>
                    <a:pt x="190" y="123"/>
                  </a:cubicBezTo>
                  <a:cubicBezTo>
                    <a:pt x="190" y="126"/>
                    <a:pt x="190" y="129"/>
                    <a:pt x="190" y="132"/>
                  </a:cubicBezTo>
                  <a:cubicBezTo>
                    <a:pt x="190" y="136"/>
                    <a:pt x="190" y="134"/>
                    <a:pt x="190" y="135"/>
                  </a:cubicBezTo>
                  <a:cubicBezTo>
                    <a:pt x="190" y="137"/>
                    <a:pt x="190" y="137"/>
                    <a:pt x="190" y="139"/>
                  </a:cubicBezTo>
                  <a:cubicBezTo>
                    <a:pt x="188" y="140"/>
                    <a:pt x="187" y="140"/>
                    <a:pt x="184" y="140"/>
                  </a:cubicBezTo>
                  <a:cubicBezTo>
                    <a:pt x="184" y="139"/>
                    <a:pt x="185" y="139"/>
                    <a:pt x="185" y="137"/>
                  </a:cubicBezTo>
                  <a:cubicBezTo>
                    <a:pt x="185" y="137"/>
                    <a:pt x="185" y="135"/>
                    <a:pt x="185" y="135"/>
                  </a:cubicBezTo>
                  <a:cubicBezTo>
                    <a:pt x="185" y="134"/>
                    <a:pt x="184" y="135"/>
                    <a:pt x="185" y="134"/>
                  </a:cubicBezTo>
                  <a:cubicBezTo>
                    <a:pt x="185" y="135"/>
                    <a:pt x="186" y="136"/>
                    <a:pt x="185" y="137"/>
                  </a:cubicBezTo>
                  <a:cubicBezTo>
                    <a:pt x="185" y="139"/>
                    <a:pt x="185" y="139"/>
                    <a:pt x="186" y="140"/>
                  </a:cubicBezTo>
                  <a:cubicBezTo>
                    <a:pt x="187" y="139"/>
                    <a:pt x="187" y="134"/>
                    <a:pt x="187" y="134"/>
                  </a:cubicBezTo>
                  <a:cubicBezTo>
                    <a:pt x="187" y="132"/>
                    <a:pt x="186" y="133"/>
                    <a:pt x="186" y="131"/>
                  </a:cubicBezTo>
                  <a:cubicBezTo>
                    <a:pt x="186" y="129"/>
                    <a:pt x="186" y="129"/>
                    <a:pt x="186" y="127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6"/>
                    <a:pt x="185" y="117"/>
                    <a:pt x="184" y="118"/>
                  </a:cubicBezTo>
                  <a:close/>
                  <a:moveTo>
                    <a:pt x="168" y="117"/>
                  </a:moveTo>
                  <a:cubicBezTo>
                    <a:pt x="169" y="114"/>
                    <a:pt x="166" y="112"/>
                    <a:pt x="173" y="111"/>
                  </a:cubicBezTo>
                  <a:cubicBezTo>
                    <a:pt x="172" y="113"/>
                    <a:pt x="174" y="112"/>
                    <a:pt x="172" y="114"/>
                  </a:cubicBezTo>
                  <a:cubicBezTo>
                    <a:pt x="171" y="113"/>
                    <a:pt x="171" y="112"/>
                    <a:pt x="169" y="113"/>
                  </a:cubicBezTo>
                  <a:cubicBezTo>
                    <a:pt x="169" y="114"/>
                    <a:pt x="170" y="116"/>
                    <a:pt x="170" y="117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4" y="117"/>
                    <a:pt x="173" y="118"/>
                  </a:cubicBezTo>
                  <a:cubicBezTo>
                    <a:pt x="171" y="119"/>
                    <a:pt x="172" y="117"/>
                    <a:pt x="170" y="118"/>
                  </a:cubicBezTo>
                  <a:cubicBezTo>
                    <a:pt x="169" y="119"/>
                    <a:pt x="170" y="119"/>
                    <a:pt x="171" y="121"/>
                  </a:cubicBezTo>
                  <a:cubicBezTo>
                    <a:pt x="171" y="123"/>
                    <a:pt x="171" y="123"/>
                    <a:pt x="171" y="124"/>
                  </a:cubicBezTo>
                  <a:cubicBezTo>
                    <a:pt x="171" y="126"/>
                    <a:pt x="171" y="127"/>
                    <a:pt x="172" y="129"/>
                  </a:cubicBezTo>
                  <a:cubicBezTo>
                    <a:pt x="172" y="130"/>
                    <a:pt x="172" y="130"/>
                    <a:pt x="172" y="132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8"/>
                    <a:pt x="172" y="139"/>
                    <a:pt x="172" y="142"/>
                  </a:cubicBezTo>
                  <a:cubicBezTo>
                    <a:pt x="173" y="141"/>
                    <a:pt x="173" y="141"/>
                    <a:pt x="174" y="141"/>
                  </a:cubicBezTo>
                  <a:cubicBezTo>
                    <a:pt x="174" y="144"/>
                    <a:pt x="170" y="144"/>
                    <a:pt x="167" y="144"/>
                  </a:cubicBezTo>
                  <a:cubicBezTo>
                    <a:pt x="167" y="127"/>
                    <a:pt x="167" y="127"/>
                    <a:pt x="167" y="127"/>
                  </a:cubicBezTo>
                  <a:cubicBezTo>
                    <a:pt x="166" y="125"/>
                    <a:pt x="168" y="120"/>
                    <a:pt x="167" y="119"/>
                  </a:cubicBezTo>
                  <a:cubicBezTo>
                    <a:pt x="165" y="119"/>
                    <a:pt x="166" y="120"/>
                    <a:pt x="165" y="120"/>
                  </a:cubicBezTo>
                  <a:cubicBezTo>
                    <a:pt x="163" y="121"/>
                    <a:pt x="165" y="119"/>
                    <a:pt x="162" y="121"/>
                  </a:cubicBezTo>
                  <a:cubicBezTo>
                    <a:pt x="162" y="122"/>
                    <a:pt x="163" y="122"/>
                    <a:pt x="163" y="124"/>
                  </a:cubicBezTo>
                  <a:cubicBezTo>
                    <a:pt x="164" y="127"/>
                    <a:pt x="163" y="129"/>
                    <a:pt x="164" y="130"/>
                  </a:cubicBezTo>
                  <a:cubicBezTo>
                    <a:pt x="164" y="131"/>
                    <a:pt x="164" y="130"/>
                    <a:pt x="165" y="130"/>
                  </a:cubicBezTo>
                  <a:cubicBezTo>
                    <a:pt x="166" y="131"/>
                    <a:pt x="165" y="130"/>
                    <a:pt x="166" y="133"/>
                  </a:cubicBezTo>
                  <a:cubicBezTo>
                    <a:pt x="166" y="135"/>
                    <a:pt x="165" y="135"/>
                    <a:pt x="165" y="135"/>
                  </a:cubicBezTo>
                  <a:cubicBezTo>
                    <a:pt x="166" y="139"/>
                    <a:pt x="166" y="138"/>
                    <a:pt x="166" y="141"/>
                  </a:cubicBezTo>
                  <a:cubicBezTo>
                    <a:pt x="165" y="140"/>
                    <a:pt x="165" y="139"/>
                    <a:pt x="165" y="138"/>
                  </a:cubicBezTo>
                  <a:cubicBezTo>
                    <a:pt x="164" y="136"/>
                    <a:pt x="165" y="136"/>
                    <a:pt x="165" y="132"/>
                  </a:cubicBezTo>
                  <a:cubicBezTo>
                    <a:pt x="163" y="133"/>
                    <a:pt x="164" y="135"/>
                    <a:pt x="164" y="138"/>
                  </a:cubicBezTo>
                  <a:cubicBezTo>
                    <a:pt x="164" y="139"/>
                    <a:pt x="164" y="140"/>
                    <a:pt x="164" y="141"/>
                  </a:cubicBezTo>
                  <a:cubicBezTo>
                    <a:pt x="164" y="141"/>
                    <a:pt x="164" y="142"/>
                    <a:pt x="164" y="143"/>
                  </a:cubicBezTo>
                  <a:cubicBezTo>
                    <a:pt x="166" y="143"/>
                    <a:pt x="165" y="143"/>
                    <a:pt x="166" y="142"/>
                  </a:cubicBezTo>
                  <a:cubicBezTo>
                    <a:pt x="166" y="145"/>
                    <a:pt x="166" y="144"/>
                    <a:pt x="165" y="144"/>
                  </a:cubicBezTo>
                  <a:cubicBezTo>
                    <a:pt x="164" y="145"/>
                    <a:pt x="161" y="146"/>
                    <a:pt x="160" y="146"/>
                  </a:cubicBezTo>
                  <a:cubicBezTo>
                    <a:pt x="160" y="142"/>
                    <a:pt x="160" y="136"/>
                    <a:pt x="159" y="132"/>
                  </a:cubicBezTo>
                  <a:cubicBezTo>
                    <a:pt x="159" y="123"/>
                    <a:pt x="160" y="123"/>
                    <a:pt x="160" y="120"/>
                  </a:cubicBezTo>
                  <a:cubicBezTo>
                    <a:pt x="160" y="119"/>
                    <a:pt x="160" y="117"/>
                    <a:pt x="161" y="116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5" y="119"/>
                    <a:pt x="166" y="118"/>
                    <a:pt x="167" y="118"/>
                  </a:cubicBezTo>
                  <a:cubicBezTo>
                    <a:pt x="168" y="117"/>
                    <a:pt x="167" y="118"/>
                    <a:pt x="168" y="117"/>
                  </a:cubicBezTo>
                  <a:close/>
                  <a:moveTo>
                    <a:pt x="3" y="109"/>
                  </a:moveTo>
                  <a:cubicBezTo>
                    <a:pt x="5" y="108"/>
                    <a:pt x="7" y="108"/>
                    <a:pt x="9" y="107"/>
                  </a:cubicBezTo>
                  <a:cubicBezTo>
                    <a:pt x="9" y="110"/>
                    <a:pt x="10" y="111"/>
                    <a:pt x="7" y="111"/>
                  </a:cubicBezTo>
                  <a:cubicBezTo>
                    <a:pt x="6" y="112"/>
                    <a:pt x="3" y="112"/>
                    <a:pt x="2" y="112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3" y="109"/>
                    <a:pt x="3" y="109"/>
                    <a:pt x="3" y="109"/>
                  </a:cubicBezTo>
                  <a:close/>
                  <a:moveTo>
                    <a:pt x="71" y="112"/>
                  </a:moveTo>
                  <a:cubicBezTo>
                    <a:pt x="72" y="112"/>
                    <a:pt x="72" y="111"/>
                    <a:pt x="73" y="111"/>
                  </a:cubicBezTo>
                  <a:cubicBezTo>
                    <a:pt x="75" y="110"/>
                    <a:pt x="75" y="110"/>
                    <a:pt x="76" y="110"/>
                  </a:cubicBezTo>
                  <a:cubicBezTo>
                    <a:pt x="76" y="107"/>
                    <a:pt x="76" y="108"/>
                    <a:pt x="76" y="106"/>
                  </a:cubicBezTo>
                  <a:cubicBezTo>
                    <a:pt x="77" y="107"/>
                    <a:pt x="77" y="106"/>
                    <a:pt x="77" y="108"/>
                  </a:cubicBezTo>
                  <a:cubicBezTo>
                    <a:pt x="77" y="108"/>
                    <a:pt x="77" y="109"/>
                    <a:pt x="77" y="110"/>
                  </a:cubicBezTo>
                  <a:cubicBezTo>
                    <a:pt x="77" y="111"/>
                    <a:pt x="77" y="116"/>
                    <a:pt x="77" y="116"/>
                  </a:cubicBezTo>
                  <a:cubicBezTo>
                    <a:pt x="76" y="117"/>
                    <a:pt x="75" y="116"/>
                    <a:pt x="75" y="115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7" y="117"/>
                    <a:pt x="74" y="118"/>
                    <a:pt x="77" y="118"/>
                  </a:cubicBezTo>
                  <a:cubicBezTo>
                    <a:pt x="77" y="120"/>
                    <a:pt x="77" y="119"/>
                    <a:pt x="77" y="121"/>
                  </a:cubicBezTo>
                  <a:cubicBezTo>
                    <a:pt x="77" y="122"/>
                    <a:pt x="77" y="121"/>
                    <a:pt x="77" y="123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77" y="136"/>
                    <a:pt x="77" y="137"/>
                    <a:pt x="78" y="145"/>
                  </a:cubicBezTo>
                  <a:cubicBezTo>
                    <a:pt x="78" y="146"/>
                    <a:pt x="78" y="146"/>
                    <a:pt x="78" y="147"/>
                  </a:cubicBezTo>
                  <a:cubicBezTo>
                    <a:pt x="78" y="151"/>
                    <a:pt x="77" y="154"/>
                    <a:pt x="78" y="158"/>
                  </a:cubicBezTo>
                  <a:cubicBezTo>
                    <a:pt x="79" y="170"/>
                    <a:pt x="77" y="165"/>
                    <a:pt x="77" y="168"/>
                  </a:cubicBezTo>
                  <a:cubicBezTo>
                    <a:pt x="77" y="170"/>
                    <a:pt x="78" y="170"/>
                    <a:pt x="77" y="176"/>
                  </a:cubicBezTo>
                  <a:cubicBezTo>
                    <a:pt x="77" y="180"/>
                    <a:pt x="78" y="180"/>
                    <a:pt x="78" y="182"/>
                  </a:cubicBezTo>
                  <a:cubicBezTo>
                    <a:pt x="78" y="184"/>
                    <a:pt x="78" y="184"/>
                    <a:pt x="78" y="185"/>
                  </a:cubicBezTo>
                  <a:cubicBezTo>
                    <a:pt x="78" y="186"/>
                    <a:pt x="78" y="186"/>
                    <a:pt x="78" y="188"/>
                  </a:cubicBezTo>
                  <a:cubicBezTo>
                    <a:pt x="78" y="200"/>
                    <a:pt x="78" y="200"/>
                    <a:pt x="78" y="200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79" y="198"/>
                    <a:pt x="79" y="200"/>
                    <a:pt x="79" y="197"/>
                  </a:cubicBezTo>
                  <a:cubicBezTo>
                    <a:pt x="81" y="197"/>
                    <a:pt x="81" y="198"/>
                    <a:pt x="81" y="195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79" y="196"/>
                    <a:pt x="80" y="196"/>
                    <a:pt x="79" y="196"/>
                  </a:cubicBezTo>
                  <a:cubicBezTo>
                    <a:pt x="79" y="195"/>
                    <a:pt x="79" y="195"/>
                    <a:pt x="79" y="195"/>
                  </a:cubicBezTo>
                  <a:cubicBezTo>
                    <a:pt x="79" y="195"/>
                    <a:pt x="79" y="195"/>
                    <a:pt x="79" y="195"/>
                  </a:cubicBezTo>
                  <a:cubicBezTo>
                    <a:pt x="80" y="195"/>
                    <a:pt x="80" y="195"/>
                    <a:pt x="80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5"/>
                    <a:pt x="81" y="195"/>
                    <a:pt x="81" y="195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1" y="193"/>
                    <a:pt x="81" y="193"/>
                    <a:pt x="81" y="193"/>
                  </a:cubicBezTo>
                  <a:cubicBezTo>
                    <a:pt x="80" y="194"/>
                    <a:pt x="80" y="194"/>
                    <a:pt x="79" y="194"/>
                  </a:cubicBezTo>
                  <a:cubicBezTo>
                    <a:pt x="79" y="194"/>
                    <a:pt x="79" y="194"/>
                    <a:pt x="79" y="193"/>
                  </a:cubicBezTo>
                  <a:cubicBezTo>
                    <a:pt x="80" y="191"/>
                    <a:pt x="80" y="194"/>
                    <a:pt x="81" y="191"/>
                  </a:cubicBezTo>
                  <a:cubicBezTo>
                    <a:pt x="80" y="191"/>
                    <a:pt x="80" y="192"/>
                    <a:pt x="79" y="190"/>
                  </a:cubicBezTo>
                  <a:cubicBezTo>
                    <a:pt x="80" y="190"/>
                    <a:pt x="80" y="190"/>
                    <a:pt x="81" y="190"/>
                  </a:cubicBezTo>
                  <a:cubicBezTo>
                    <a:pt x="81" y="189"/>
                    <a:pt x="81" y="189"/>
                    <a:pt x="82" y="187"/>
                  </a:cubicBezTo>
                  <a:cubicBezTo>
                    <a:pt x="83" y="186"/>
                    <a:pt x="82" y="187"/>
                    <a:pt x="82" y="185"/>
                  </a:cubicBezTo>
                  <a:cubicBezTo>
                    <a:pt x="83" y="181"/>
                    <a:pt x="83" y="181"/>
                    <a:pt x="83" y="181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1"/>
                    <a:pt x="80" y="181"/>
                    <a:pt x="80" y="181"/>
                  </a:cubicBezTo>
                  <a:cubicBezTo>
                    <a:pt x="80" y="183"/>
                    <a:pt x="80" y="182"/>
                    <a:pt x="80" y="183"/>
                  </a:cubicBezTo>
                  <a:cubicBezTo>
                    <a:pt x="80" y="184"/>
                    <a:pt x="80" y="183"/>
                    <a:pt x="80" y="184"/>
                  </a:cubicBezTo>
                  <a:cubicBezTo>
                    <a:pt x="80" y="185"/>
                    <a:pt x="80" y="184"/>
                    <a:pt x="80" y="184"/>
                  </a:cubicBezTo>
                  <a:cubicBezTo>
                    <a:pt x="78" y="183"/>
                    <a:pt x="79" y="183"/>
                    <a:pt x="79" y="182"/>
                  </a:cubicBezTo>
                  <a:cubicBezTo>
                    <a:pt x="79" y="180"/>
                    <a:pt x="79" y="181"/>
                    <a:pt x="80" y="179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80" y="177"/>
                    <a:pt x="79" y="177"/>
                    <a:pt x="79" y="176"/>
                  </a:cubicBezTo>
                  <a:cubicBezTo>
                    <a:pt x="82" y="174"/>
                    <a:pt x="84" y="175"/>
                    <a:pt x="87" y="174"/>
                  </a:cubicBezTo>
                  <a:cubicBezTo>
                    <a:pt x="86" y="172"/>
                    <a:pt x="86" y="174"/>
                    <a:pt x="86" y="171"/>
                  </a:cubicBezTo>
                  <a:cubicBezTo>
                    <a:pt x="84" y="171"/>
                    <a:pt x="84" y="171"/>
                    <a:pt x="82" y="171"/>
                  </a:cubicBezTo>
                  <a:cubicBezTo>
                    <a:pt x="81" y="171"/>
                    <a:pt x="80" y="171"/>
                    <a:pt x="79" y="171"/>
                  </a:cubicBezTo>
                  <a:cubicBezTo>
                    <a:pt x="79" y="170"/>
                    <a:pt x="79" y="170"/>
                    <a:pt x="81" y="170"/>
                  </a:cubicBezTo>
                  <a:cubicBezTo>
                    <a:pt x="83" y="169"/>
                    <a:pt x="85" y="169"/>
                    <a:pt x="87" y="169"/>
                  </a:cubicBezTo>
                  <a:cubicBezTo>
                    <a:pt x="86" y="167"/>
                    <a:pt x="84" y="168"/>
                    <a:pt x="82" y="169"/>
                  </a:cubicBezTo>
                  <a:cubicBezTo>
                    <a:pt x="80" y="169"/>
                    <a:pt x="79" y="170"/>
                    <a:pt x="78" y="168"/>
                  </a:cubicBezTo>
                  <a:cubicBezTo>
                    <a:pt x="87" y="167"/>
                    <a:pt x="87" y="167"/>
                    <a:pt x="87" y="167"/>
                  </a:cubicBezTo>
                  <a:cubicBezTo>
                    <a:pt x="88" y="170"/>
                    <a:pt x="87" y="171"/>
                    <a:pt x="88" y="174"/>
                  </a:cubicBezTo>
                  <a:cubicBezTo>
                    <a:pt x="88" y="175"/>
                    <a:pt x="88" y="175"/>
                    <a:pt x="87" y="177"/>
                  </a:cubicBezTo>
                  <a:cubicBezTo>
                    <a:pt x="87" y="178"/>
                    <a:pt x="88" y="179"/>
                    <a:pt x="88" y="181"/>
                  </a:cubicBezTo>
                  <a:cubicBezTo>
                    <a:pt x="88" y="183"/>
                    <a:pt x="88" y="185"/>
                    <a:pt x="88" y="187"/>
                  </a:cubicBezTo>
                  <a:cubicBezTo>
                    <a:pt x="88" y="188"/>
                    <a:pt x="89" y="187"/>
                    <a:pt x="87" y="189"/>
                  </a:cubicBezTo>
                  <a:cubicBezTo>
                    <a:pt x="88" y="190"/>
                    <a:pt x="88" y="189"/>
                    <a:pt x="88" y="191"/>
                  </a:cubicBezTo>
                  <a:cubicBezTo>
                    <a:pt x="89" y="201"/>
                    <a:pt x="89" y="201"/>
                    <a:pt x="89" y="201"/>
                  </a:cubicBezTo>
                  <a:cubicBezTo>
                    <a:pt x="89" y="202"/>
                    <a:pt x="88" y="203"/>
                    <a:pt x="88" y="204"/>
                  </a:cubicBezTo>
                  <a:cubicBezTo>
                    <a:pt x="89" y="205"/>
                    <a:pt x="89" y="206"/>
                    <a:pt x="88" y="206"/>
                  </a:cubicBezTo>
                  <a:cubicBezTo>
                    <a:pt x="88" y="207"/>
                    <a:pt x="82" y="207"/>
                    <a:pt x="81" y="207"/>
                  </a:cubicBezTo>
                  <a:cubicBezTo>
                    <a:pt x="81" y="207"/>
                    <a:pt x="80" y="207"/>
                    <a:pt x="80" y="207"/>
                  </a:cubicBezTo>
                  <a:cubicBezTo>
                    <a:pt x="79" y="207"/>
                    <a:pt x="79" y="205"/>
                    <a:pt x="79" y="204"/>
                  </a:cubicBezTo>
                  <a:cubicBezTo>
                    <a:pt x="80" y="204"/>
                    <a:pt x="82" y="204"/>
                    <a:pt x="83" y="204"/>
                  </a:cubicBezTo>
                  <a:cubicBezTo>
                    <a:pt x="86" y="204"/>
                    <a:pt x="87" y="205"/>
                    <a:pt x="87" y="203"/>
                  </a:cubicBezTo>
                  <a:cubicBezTo>
                    <a:pt x="86" y="203"/>
                    <a:pt x="83" y="204"/>
                    <a:pt x="81" y="203"/>
                  </a:cubicBezTo>
                  <a:cubicBezTo>
                    <a:pt x="82" y="199"/>
                    <a:pt x="83" y="200"/>
                    <a:pt x="83" y="197"/>
                  </a:cubicBezTo>
                  <a:cubicBezTo>
                    <a:pt x="81" y="197"/>
                    <a:pt x="81" y="197"/>
                    <a:pt x="81" y="197"/>
                  </a:cubicBezTo>
                  <a:cubicBezTo>
                    <a:pt x="80" y="200"/>
                    <a:pt x="80" y="200"/>
                    <a:pt x="81" y="203"/>
                  </a:cubicBezTo>
                  <a:cubicBezTo>
                    <a:pt x="76" y="203"/>
                    <a:pt x="82" y="202"/>
                    <a:pt x="78" y="201"/>
                  </a:cubicBezTo>
                  <a:cubicBezTo>
                    <a:pt x="78" y="202"/>
                    <a:pt x="78" y="203"/>
                    <a:pt x="78" y="204"/>
                  </a:cubicBezTo>
                  <a:cubicBezTo>
                    <a:pt x="78" y="204"/>
                    <a:pt x="78" y="204"/>
                    <a:pt x="78" y="205"/>
                  </a:cubicBezTo>
                  <a:cubicBezTo>
                    <a:pt x="78" y="210"/>
                    <a:pt x="80" y="212"/>
                    <a:pt x="77" y="217"/>
                  </a:cubicBezTo>
                  <a:cubicBezTo>
                    <a:pt x="75" y="219"/>
                    <a:pt x="77" y="220"/>
                    <a:pt x="75" y="221"/>
                  </a:cubicBezTo>
                  <a:cubicBezTo>
                    <a:pt x="75" y="221"/>
                    <a:pt x="75" y="222"/>
                    <a:pt x="75" y="220"/>
                  </a:cubicBezTo>
                  <a:cubicBezTo>
                    <a:pt x="74" y="217"/>
                    <a:pt x="77" y="216"/>
                    <a:pt x="77" y="213"/>
                  </a:cubicBezTo>
                  <a:cubicBezTo>
                    <a:pt x="77" y="205"/>
                    <a:pt x="77" y="207"/>
                    <a:pt x="75" y="207"/>
                  </a:cubicBezTo>
                  <a:cubicBezTo>
                    <a:pt x="73" y="207"/>
                    <a:pt x="71" y="207"/>
                    <a:pt x="69" y="207"/>
                  </a:cubicBezTo>
                  <a:cubicBezTo>
                    <a:pt x="69" y="206"/>
                    <a:pt x="69" y="206"/>
                    <a:pt x="68" y="205"/>
                  </a:cubicBezTo>
                  <a:cubicBezTo>
                    <a:pt x="67" y="204"/>
                    <a:pt x="67" y="204"/>
                    <a:pt x="67" y="203"/>
                  </a:cubicBezTo>
                  <a:cubicBezTo>
                    <a:pt x="64" y="205"/>
                    <a:pt x="65" y="206"/>
                    <a:pt x="64" y="207"/>
                  </a:cubicBezTo>
                  <a:cubicBezTo>
                    <a:pt x="62" y="207"/>
                    <a:pt x="57" y="207"/>
                    <a:pt x="55" y="207"/>
                  </a:cubicBezTo>
                  <a:cubicBezTo>
                    <a:pt x="53" y="206"/>
                    <a:pt x="51" y="209"/>
                    <a:pt x="51" y="205"/>
                  </a:cubicBezTo>
                  <a:cubicBezTo>
                    <a:pt x="54" y="205"/>
                    <a:pt x="58" y="205"/>
                    <a:pt x="61" y="205"/>
                  </a:cubicBezTo>
                  <a:cubicBezTo>
                    <a:pt x="64" y="205"/>
                    <a:pt x="63" y="205"/>
                    <a:pt x="64" y="204"/>
                  </a:cubicBezTo>
                  <a:cubicBezTo>
                    <a:pt x="62" y="203"/>
                    <a:pt x="64" y="203"/>
                    <a:pt x="62" y="203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7" y="204"/>
                    <a:pt x="57" y="204"/>
                    <a:pt x="56" y="204"/>
                  </a:cubicBezTo>
                  <a:cubicBezTo>
                    <a:pt x="51" y="204"/>
                    <a:pt x="52" y="203"/>
                    <a:pt x="52" y="199"/>
                  </a:cubicBezTo>
                  <a:cubicBezTo>
                    <a:pt x="52" y="198"/>
                    <a:pt x="52" y="197"/>
                    <a:pt x="52" y="196"/>
                  </a:cubicBezTo>
                  <a:cubicBezTo>
                    <a:pt x="52" y="195"/>
                    <a:pt x="52" y="196"/>
                    <a:pt x="52" y="195"/>
                  </a:cubicBezTo>
                  <a:cubicBezTo>
                    <a:pt x="52" y="193"/>
                    <a:pt x="52" y="189"/>
                    <a:pt x="52" y="187"/>
                  </a:cubicBezTo>
                  <a:cubicBezTo>
                    <a:pt x="52" y="185"/>
                    <a:pt x="52" y="183"/>
                    <a:pt x="52" y="181"/>
                  </a:cubicBezTo>
                  <a:cubicBezTo>
                    <a:pt x="54" y="180"/>
                    <a:pt x="54" y="180"/>
                    <a:pt x="54" y="180"/>
                  </a:cubicBezTo>
                  <a:cubicBezTo>
                    <a:pt x="53" y="180"/>
                    <a:pt x="53" y="180"/>
                    <a:pt x="52" y="180"/>
                  </a:cubicBezTo>
                  <a:cubicBezTo>
                    <a:pt x="52" y="179"/>
                    <a:pt x="52" y="180"/>
                    <a:pt x="52" y="179"/>
                  </a:cubicBezTo>
                  <a:cubicBezTo>
                    <a:pt x="52" y="173"/>
                    <a:pt x="50" y="174"/>
                    <a:pt x="51" y="172"/>
                  </a:cubicBezTo>
                  <a:cubicBezTo>
                    <a:pt x="53" y="173"/>
                    <a:pt x="52" y="172"/>
                    <a:pt x="52" y="174"/>
                  </a:cubicBezTo>
                  <a:cubicBezTo>
                    <a:pt x="55" y="173"/>
                    <a:pt x="55" y="173"/>
                    <a:pt x="55" y="173"/>
                  </a:cubicBezTo>
                  <a:cubicBezTo>
                    <a:pt x="56" y="174"/>
                    <a:pt x="57" y="176"/>
                    <a:pt x="59" y="176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61" y="173"/>
                    <a:pt x="60" y="174"/>
                    <a:pt x="61" y="175"/>
                  </a:cubicBezTo>
                  <a:cubicBezTo>
                    <a:pt x="63" y="176"/>
                    <a:pt x="62" y="174"/>
                    <a:pt x="63" y="176"/>
                  </a:cubicBezTo>
                  <a:cubicBezTo>
                    <a:pt x="62" y="178"/>
                    <a:pt x="62" y="176"/>
                    <a:pt x="62" y="178"/>
                  </a:cubicBezTo>
                  <a:cubicBezTo>
                    <a:pt x="64" y="177"/>
                    <a:pt x="63" y="178"/>
                    <a:pt x="65" y="178"/>
                  </a:cubicBezTo>
                  <a:cubicBezTo>
                    <a:pt x="67" y="177"/>
                    <a:pt x="67" y="177"/>
                    <a:pt x="67" y="177"/>
                  </a:cubicBezTo>
                  <a:cubicBezTo>
                    <a:pt x="67" y="179"/>
                    <a:pt x="66" y="179"/>
                    <a:pt x="67" y="181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76"/>
                    <a:pt x="66" y="177"/>
                    <a:pt x="64" y="176"/>
                  </a:cubicBezTo>
                  <a:cubicBezTo>
                    <a:pt x="64" y="175"/>
                    <a:pt x="65" y="174"/>
                    <a:pt x="65" y="173"/>
                  </a:cubicBezTo>
                  <a:cubicBezTo>
                    <a:pt x="66" y="174"/>
                    <a:pt x="68" y="175"/>
                    <a:pt x="69" y="175"/>
                  </a:cubicBezTo>
                  <a:cubicBezTo>
                    <a:pt x="70" y="175"/>
                    <a:pt x="70" y="173"/>
                    <a:pt x="71" y="173"/>
                  </a:cubicBezTo>
                  <a:cubicBezTo>
                    <a:pt x="73" y="173"/>
                    <a:pt x="72" y="174"/>
                    <a:pt x="74" y="174"/>
                  </a:cubicBezTo>
                  <a:cubicBezTo>
                    <a:pt x="74" y="173"/>
                    <a:pt x="74" y="172"/>
                    <a:pt x="74" y="171"/>
                  </a:cubicBezTo>
                  <a:cubicBezTo>
                    <a:pt x="74" y="169"/>
                    <a:pt x="74" y="171"/>
                    <a:pt x="73" y="169"/>
                  </a:cubicBezTo>
                  <a:cubicBezTo>
                    <a:pt x="74" y="169"/>
                    <a:pt x="74" y="169"/>
                    <a:pt x="76" y="168"/>
                  </a:cubicBezTo>
                  <a:cubicBezTo>
                    <a:pt x="76" y="167"/>
                    <a:pt x="75" y="168"/>
                    <a:pt x="75" y="165"/>
                  </a:cubicBezTo>
                  <a:cubicBezTo>
                    <a:pt x="76" y="164"/>
                    <a:pt x="76" y="164"/>
                    <a:pt x="76" y="164"/>
                  </a:cubicBezTo>
                  <a:cubicBezTo>
                    <a:pt x="77" y="166"/>
                    <a:pt x="75" y="165"/>
                    <a:pt x="77" y="166"/>
                  </a:cubicBezTo>
                  <a:cubicBezTo>
                    <a:pt x="77" y="165"/>
                    <a:pt x="77" y="165"/>
                    <a:pt x="77" y="164"/>
                  </a:cubicBezTo>
                  <a:cubicBezTo>
                    <a:pt x="77" y="164"/>
                    <a:pt x="77" y="164"/>
                    <a:pt x="77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77" y="162"/>
                    <a:pt x="70" y="163"/>
                    <a:pt x="68" y="163"/>
                  </a:cubicBezTo>
                  <a:cubicBezTo>
                    <a:pt x="68" y="161"/>
                    <a:pt x="69" y="161"/>
                    <a:pt x="68" y="158"/>
                  </a:cubicBezTo>
                  <a:cubicBezTo>
                    <a:pt x="68" y="155"/>
                    <a:pt x="68" y="150"/>
                    <a:pt x="69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46"/>
                    <a:pt x="68" y="145"/>
                    <a:pt x="69" y="143"/>
                  </a:cubicBezTo>
                  <a:cubicBezTo>
                    <a:pt x="69" y="143"/>
                    <a:pt x="69" y="143"/>
                    <a:pt x="69" y="143"/>
                  </a:cubicBezTo>
                  <a:cubicBezTo>
                    <a:pt x="69" y="142"/>
                    <a:pt x="69" y="142"/>
                    <a:pt x="69" y="142"/>
                  </a:cubicBezTo>
                  <a:cubicBezTo>
                    <a:pt x="71" y="145"/>
                    <a:pt x="70" y="145"/>
                    <a:pt x="70" y="147"/>
                  </a:cubicBezTo>
                  <a:cubicBezTo>
                    <a:pt x="70" y="147"/>
                    <a:pt x="71" y="148"/>
                    <a:pt x="71" y="149"/>
                  </a:cubicBezTo>
                  <a:cubicBezTo>
                    <a:pt x="72" y="151"/>
                    <a:pt x="71" y="159"/>
                    <a:pt x="72" y="161"/>
                  </a:cubicBezTo>
                  <a:cubicBezTo>
                    <a:pt x="72" y="161"/>
                    <a:pt x="72" y="161"/>
                    <a:pt x="73" y="161"/>
                  </a:cubicBezTo>
                  <a:cubicBezTo>
                    <a:pt x="74" y="162"/>
                    <a:pt x="74" y="160"/>
                    <a:pt x="73" y="159"/>
                  </a:cubicBezTo>
                  <a:cubicBezTo>
                    <a:pt x="73" y="158"/>
                    <a:pt x="73" y="148"/>
                    <a:pt x="74" y="146"/>
                  </a:cubicBezTo>
                  <a:cubicBezTo>
                    <a:pt x="72" y="145"/>
                    <a:pt x="73" y="146"/>
                    <a:pt x="72" y="145"/>
                  </a:cubicBezTo>
                  <a:cubicBezTo>
                    <a:pt x="72" y="145"/>
                    <a:pt x="73" y="145"/>
                    <a:pt x="73" y="144"/>
                  </a:cubicBezTo>
                  <a:cubicBezTo>
                    <a:pt x="74" y="142"/>
                    <a:pt x="74" y="142"/>
                    <a:pt x="74" y="142"/>
                  </a:cubicBezTo>
                  <a:cubicBezTo>
                    <a:pt x="74" y="142"/>
                    <a:pt x="74" y="142"/>
                    <a:pt x="74" y="142"/>
                  </a:cubicBezTo>
                  <a:cubicBezTo>
                    <a:pt x="75" y="143"/>
                    <a:pt x="75" y="143"/>
                    <a:pt x="75" y="143"/>
                  </a:cubicBezTo>
                  <a:cubicBezTo>
                    <a:pt x="75" y="143"/>
                    <a:pt x="75" y="143"/>
                    <a:pt x="75" y="143"/>
                  </a:cubicBezTo>
                  <a:cubicBezTo>
                    <a:pt x="75" y="146"/>
                    <a:pt x="75" y="146"/>
                    <a:pt x="75" y="146"/>
                  </a:cubicBezTo>
                  <a:cubicBezTo>
                    <a:pt x="77" y="148"/>
                    <a:pt x="75" y="147"/>
                    <a:pt x="76" y="150"/>
                  </a:cubicBezTo>
                  <a:cubicBezTo>
                    <a:pt x="76" y="152"/>
                    <a:pt x="76" y="152"/>
                    <a:pt x="76" y="152"/>
                  </a:cubicBezTo>
                  <a:cubicBezTo>
                    <a:pt x="76" y="153"/>
                    <a:pt x="76" y="152"/>
                    <a:pt x="76" y="153"/>
                  </a:cubicBezTo>
                  <a:cubicBezTo>
                    <a:pt x="78" y="150"/>
                    <a:pt x="76" y="144"/>
                    <a:pt x="77" y="144"/>
                  </a:cubicBezTo>
                  <a:cubicBezTo>
                    <a:pt x="77" y="142"/>
                    <a:pt x="76" y="142"/>
                    <a:pt x="76" y="141"/>
                  </a:cubicBezTo>
                  <a:cubicBezTo>
                    <a:pt x="76" y="140"/>
                    <a:pt x="78" y="139"/>
                    <a:pt x="76" y="139"/>
                  </a:cubicBezTo>
                  <a:cubicBezTo>
                    <a:pt x="75" y="139"/>
                    <a:pt x="69" y="140"/>
                    <a:pt x="67" y="141"/>
                  </a:cubicBezTo>
                  <a:cubicBezTo>
                    <a:pt x="66" y="141"/>
                    <a:pt x="65" y="141"/>
                    <a:pt x="64" y="142"/>
                  </a:cubicBezTo>
                  <a:cubicBezTo>
                    <a:pt x="52" y="144"/>
                    <a:pt x="52" y="144"/>
                    <a:pt x="52" y="144"/>
                  </a:cubicBezTo>
                  <a:cubicBezTo>
                    <a:pt x="52" y="143"/>
                    <a:pt x="52" y="143"/>
                    <a:pt x="52" y="142"/>
                  </a:cubicBezTo>
                  <a:cubicBezTo>
                    <a:pt x="52" y="140"/>
                    <a:pt x="52" y="141"/>
                    <a:pt x="52" y="138"/>
                  </a:cubicBezTo>
                  <a:cubicBezTo>
                    <a:pt x="52" y="122"/>
                    <a:pt x="52" y="122"/>
                    <a:pt x="52" y="122"/>
                  </a:cubicBezTo>
                  <a:cubicBezTo>
                    <a:pt x="52" y="120"/>
                    <a:pt x="51" y="121"/>
                    <a:pt x="51" y="118"/>
                  </a:cubicBezTo>
                  <a:cubicBezTo>
                    <a:pt x="52" y="118"/>
                    <a:pt x="57" y="116"/>
                    <a:pt x="58" y="116"/>
                  </a:cubicBezTo>
                  <a:cubicBezTo>
                    <a:pt x="62" y="115"/>
                    <a:pt x="67" y="113"/>
                    <a:pt x="71" y="112"/>
                  </a:cubicBezTo>
                  <a:close/>
                  <a:moveTo>
                    <a:pt x="184" y="108"/>
                  </a:moveTo>
                  <a:cubicBezTo>
                    <a:pt x="185" y="107"/>
                    <a:pt x="190" y="105"/>
                    <a:pt x="190" y="105"/>
                  </a:cubicBezTo>
                  <a:cubicBezTo>
                    <a:pt x="192" y="105"/>
                    <a:pt x="191" y="106"/>
                    <a:pt x="192" y="106"/>
                  </a:cubicBezTo>
                  <a:cubicBezTo>
                    <a:pt x="191" y="106"/>
                    <a:pt x="190" y="106"/>
                    <a:pt x="189" y="107"/>
                  </a:cubicBezTo>
                  <a:cubicBezTo>
                    <a:pt x="189" y="108"/>
                    <a:pt x="189" y="107"/>
                    <a:pt x="189" y="108"/>
                  </a:cubicBezTo>
                  <a:cubicBezTo>
                    <a:pt x="187" y="109"/>
                    <a:pt x="189" y="109"/>
                    <a:pt x="188" y="110"/>
                  </a:cubicBezTo>
                  <a:cubicBezTo>
                    <a:pt x="188" y="110"/>
                    <a:pt x="188" y="108"/>
                    <a:pt x="186" y="108"/>
                  </a:cubicBezTo>
                  <a:cubicBezTo>
                    <a:pt x="185" y="108"/>
                    <a:pt x="186" y="108"/>
                    <a:pt x="185" y="108"/>
                  </a:cubicBezTo>
                  <a:cubicBezTo>
                    <a:pt x="184" y="108"/>
                    <a:pt x="184" y="108"/>
                    <a:pt x="184" y="108"/>
                  </a:cubicBezTo>
                  <a:close/>
                  <a:moveTo>
                    <a:pt x="40" y="108"/>
                  </a:moveTo>
                  <a:cubicBezTo>
                    <a:pt x="43" y="106"/>
                    <a:pt x="43" y="108"/>
                    <a:pt x="45" y="106"/>
                  </a:cubicBezTo>
                  <a:cubicBezTo>
                    <a:pt x="47" y="106"/>
                    <a:pt x="50" y="105"/>
                    <a:pt x="51" y="106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9"/>
                    <a:pt x="45" y="109"/>
                    <a:pt x="46" y="110"/>
                  </a:cubicBezTo>
                  <a:cubicBezTo>
                    <a:pt x="44" y="110"/>
                    <a:pt x="43" y="110"/>
                    <a:pt x="42" y="111"/>
                  </a:cubicBezTo>
                  <a:cubicBezTo>
                    <a:pt x="40" y="111"/>
                    <a:pt x="40" y="111"/>
                    <a:pt x="38" y="111"/>
                  </a:cubicBezTo>
                  <a:cubicBezTo>
                    <a:pt x="37" y="111"/>
                    <a:pt x="33" y="113"/>
                    <a:pt x="32" y="112"/>
                  </a:cubicBezTo>
                  <a:cubicBezTo>
                    <a:pt x="36" y="110"/>
                    <a:pt x="42" y="111"/>
                    <a:pt x="44" y="109"/>
                  </a:cubicBezTo>
                  <a:cubicBezTo>
                    <a:pt x="43" y="107"/>
                    <a:pt x="42" y="108"/>
                    <a:pt x="40" y="108"/>
                  </a:cubicBezTo>
                  <a:close/>
                  <a:moveTo>
                    <a:pt x="28" y="107"/>
                  </a:moveTo>
                  <a:cubicBezTo>
                    <a:pt x="29" y="106"/>
                    <a:pt x="28" y="106"/>
                    <a:pt x="29" y="106"/>
                  </a:cubicBezTo>
                  <a:cubicBezTo>
                    <a:pt x="31" y="103"/>
                    <a:pt x="30" y="105"/>
                    <a:pt x="33" y="103"/>
                  </a:cubicBezTo>
                  <a:cubicBezTo>
                    <a:pt x="34" y="103"/>
                    <a:pt x="34" y="103"/>
                    <a:pt x="35" y="103"/>
                  </a:cubicBezTo>
                  <a:cubicBezTo>
                    <a:pt x="35" y="103"/>
                    <a:pt x="35" y="103"/>
                    <a:pt x="35" y="104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4" y="107"/>
                    <a:pt x="33" y="107"/>
                    <a:pt x="31" y="107"/>
                  </a:cubicBezTo>
                  <a:cubicBezTo>
                    <a:pt x="26" y="108"/>
                    <a:pt x="16" y="111"/>
                    <a:pt x="10" y="111"/>
                  </a:cubicBezTo>
                  <a:cubicBezTo>
                    <a:pt x="10" y="109"/>
                    <a:pt x="10" y="110"/>
                    <a:pt x="11" y="109"/>
                  </a:cubicBezTo>
                  <a:cubicBezTo>
                    <a:pt x="11" y="109"/>
                    <a:pt x="11" y="109"/>
                    <a:pt x="11" y="109"/>
                  </a:cubicBezTo>
                  <a:cubicBezTo>
                    <a:pt x="12" y="107"/>
                    <a:pt x="11" y="107"/>
                    <a:pt x="13" y="107"/>
                  </a:cubicBezTo>
                  <a:cubicBezTo>
                    <a:pt x="15" y="107"/>
                    <a:pt x="17" y="107"/>
                    <a:pt x="18" y="106"/>
                  </a:cubicBezTo>
                  <a:cubicBezTo>
                    <a:pt x="18" y="109"/>
                    <a:pt x="18" y="106"/>
                    <a:pt x="17" y="108"/>
                  </a:cubicBezTo>
                  <a:cubicBezTo>
                    <a:pt x="19" y="108"/>
                    <a:pt x="19" y="108"/>
                    <a:pt x="20" y="108"/>
                  </a:cubicBezTo>
                  <a:cubicBezTo>
                    <a:pt x="20" y="106"/>
                    <a:pt x="20" y="106"/>
                    <a:pt x="20" y="106"/>
                  </a:cubicBezTo>
                  <a:cubicBezTo>
                    <a:pt x="23" y="106"/>
                    <a:pt x="25" y="105"/>
                    <a:pt x="27" y="104"/>
                  </a:cubicBezTo>
                  <a:cubicBezTo>
                    <a:pt x="28" y="107"/>
                    <a:pt x="28" y="107"/>
                    <a:pt x="28" y="107"/>
                  </a:cubicBezTo>
                  <a:close/>
                  <a:moveTo>
                    <a:pt x="193" y="104"/>
                  </a:moveTo>
                  <a:cubicBezTo>
                    <a:pt x="195" y="104"/>
                    <a:pt x="198" y="103"/>
                    <a:pt x="200" y="103"/>
                  </a:cubicBezTo>
                  <a:cubicBezTo>
                    <a:pt x="200" y="103"/>
                    <a:pt x="200" y="103"/>
                    <a:pt x="200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199" y="103"/>
                    <a:pt x="199" y="103"/>
                    <a:pt x="199" y="103"/>
                  </a:cubicBezTo>
                  <a:cubicBezTo>
                    <a:pt x="198" y="104"/>
                    <a:pt x="198" y="105"/>
                    <a:pt x="198" y="107"/>
                  </a:cubicBezTo>
                  <a:cubicBezTo>
                    <a:pt x="196" y="107"/>
                    <a:pt x="197" y="105"/>
                    <a:pt x="195" y="105"/>
                  </a:cubicBezTo>
                  <a:cubicBezTo>
                    <a:pt x="194" y="105"/>
                    <a:pt x="194" y="105"/>
                    <a:pt x="194" y="105"/>
                  </a:cubicBezTo>
                  <a:cubicBezTo>
                    <a:pt x="193" y="107"/>
                    <a:pt x="195" y="109"/>
                    <a:pt x="196" y="110"/>
                  </a:cubicBezTo>
                  <a:cubicBezTo>
                    <a:pt x="197" y="109"/>
                    <a:pt x="196" y="110"/>
                    <a:pt x="197" y="109"/>
                  </a:cubicBezTo>
                  <a:cubicBezTo>
                    <a:pt x="198" y="108"/>
                    <a:pt x="200" y="108"/>
                    <a:pt x="200" y="108"/>
                  </a:cubicBezTo>
                  <a:cubicBezTo>
                    <a:pt x="201" y="109"/>
                    <a:pt x="199" y="110"/>
                    <a:pt x="198" y="110"/>
                  </a:cubicBezTo>
                  <a:cubicBezTo>
                    <a:pt x="196" y="111"/>
                    <a:pt x="198" y="111"/>
                    <a:pt x="196" y="110"/>
                  </a:cubicBezTo>
                  <a:cubicBezTo>
                    <a:pt x="194" y="112"/>
                    <a:pt x="194" y="112"/>
                    <a:pt x="195" y="114"/>
                  </a:cubicBezTo>
                  <a:cubicBezTo>
                    <a:pt x="198" y="114"/>
                    <a:pt x="196" y="113"/>
                    <a:pt x="198" y="113"/>
                  </a:cubicBezTo>
                  <a:cubicBezTo>
                    <a:pt x="198" y="114"/>
                    <a:pt x="199" y="114"/>
                    <a:pt x="199" y="115"/>
                  </a:cubicBezTo>
                  <a:cubicBezTo>
                    <a:pt x="199" y="117"/>
                    <a:pt x="198" y="117"/>
                    <a:pt x="196" y="118"/>
                  </a:cubicBezTo>
                  <a:cubicBezTo>
                    <a:pt x="196" y="120"/>
                    <a:pt x="197" y="120"/>
                    <a:pt x="197" y="121"/>
                  </a:cubicBezTo>
                  <a:cubicBezTo>
                    <a:pt x="197" y="121"/>
                    <a:pt x="196" y="127"/>
                    <a:pt x="197" y="129"/>
                  </a:cubicBezTo>
                  <a:cubicBezTo>
                    <a:pt x="197" y="131"/>
                    <a:pt x="197" y="130"/>
                    <a:pt x="197" y="132"/>
                  </a:cubicBezTo>
                  <a:cubicBezTo>
                    <a:pt x="197" y="133"/>
                    <a:pt x="197" y="134"/>
                    <a:pt x="197" y="135"/>
                  </a:cubicBezTo>
                  <a:cubicBezTo>
                    <a:pt x="198" y="134"/>
                    <a:pt x="198" y="135"/>
                    <a:pt x="198" y="133"/>
                  </a:cubicBezTo>
                  <a:cubicBezTo>
                    <a:pt x="198" y="133"/>
                    <a:pt x="198" y="132"/>
                    <a:pt x="198" y="131"/>
                  </a:cubicBezTo>
                  <a:cubicBezTo>
                    <a:pt x="198" y="131"/>
                    <a:pt x="198" y="130"/>
                    <a:pt x="198" y="129"/>
                  </a:cubicBezTo>
                  <a:cubicBezTo>
                    <a:pt x="198" y="128"/>
                    <a:pt x="197" y="129"/>
                    <a:pt x="199" y="128"/>
                  </a:cubicBezTo>
                  <a:cubicBezTo>
                    <a:pt x="200" y="130"/>
                    <a:pt x="199" y="131"/>
                    <a:pt x="199" y="133"/>
                  </a:cubicBezTo>
                  <a:cubicBezTo>
                    <a:pt x="199" y="133"/>
                    <a:pt x="199" y="134"/>
                    <a:pt x="199" y="135"/>
                  </a:cubicBezTo>
                  <a:cubicBezTo>
                    <a:pt x="199" y="137"/>
                    <a:pt x="199" y="136"/>
                    <a:pt x="200" y="137"/>
                  </a:cubicBezTo>
                  <a:cubicBezTo>
                    <a:pt x="198" y="137"/>
                    <a:pt x="199" y="137"/>
                    <a:pt x="198" y="136"/>
                  </a:cubicBezTo>
                  <a:cubicBezTo>
                    <a:pt x="197" y="137"/>
                    <a:pt x="197" y="138"/>
                    <a:pt x="196" y="138"/>
                  </a:cubicBezTo>
                  <a:cubicBezTo>
                    <a:pt x="194" y="139"/>
                    <a:pt x="192" y="140"/>
                    <a:pt x="192" y="138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0"/>
                    <a:pt x="191" y="124"/>
                    <a:pt x="191" y="119"/>
                  </a:cubicBezTo>
                  <a:cubicBezTo>
                    <a:pt x="192" y="117"/>
                    <a:pt x="191" y="116"/>
                    <a:pt x="192" y="114"/>
                  </a:cubicBezTo>
                  <a:cubicBezTo>
                    <a:pt x="194" y="116"/>
                    <a:pt x="192" y="116"/>
                    <a:pt x="193" y="116"/>
                  </a:cubicBezTo>
                  <a:cubicBezTo>
                    <a:pt x="192" y="113"/>
                    <a:pt x="192" y="114"/>
                    <a:pt x="193" y="111"/>
                  </a:cubicBezTo>
                  <a:cubicBezTo>
                    <a:pt x="193" y="109"/>
                    <a:pt x="193" y="106"/>
                    <a:pt x="193" y="104"/>
                  </a:cubicBezTo>
                  <a:close/>
                  <a:moveTo>
                    <a:pt x="49" y="86"/>
                  </a:moveTo>
                  <a:cubicBezTo>
                    <a:pt x="49" y="87"/>
                    <a:pt x="47" y="88"/>
                    <a:pt x="46" y="86"/>
                  </a:cubicBezTo>
                  <a:cubicBezTo>
                    <a:pt x="49" y="86"/>
                    <a:pt x="49" y="86"/>
                    <a:pt x="49" y="86"/>
                  </a:cubicBezTo>
                  <a:close/>
                  <a:moveTo>
                    <a:pt x="126" y="84"/>
                  </a:moveTo>
                  <a:cubicBezTo>
                    <a:pt x="126" y="84"/>
                    <a:pt x="125" y="84"/>
                    <a:pt x="126" y="85"/>
                  </a:cubicBezTo>
                  <a:cubicBezTo>
                    <a:pt x="126" y="85"/>
                    <a:pt x="127" y="86"/>
                    <a:pt x="127" y="86"/>
                  </a:cubicBezTo>
                  <a:cubicBezTo>
                    <a:pt x="127" y="86"/>
                    <a:pt x="127" y="87"/>
                    <a:pt x="125" y="87"/>
                  </a:cubicBezTo>
                  <a:cubicBezTo>
                    <a:pt x="125" y="85"/>
                    <a:pt x="125" y="85"/>
                    <a:pt x="125" y="85"/>
                  </a:cubicBezTo>
                  <a:cubicBezTo>
                    <a:pt x="126" y="84"/>
                    <a:pt x="126" y="84"/>
                    <a:pt x="126" y="84"/>
                  </a:cubicBezTo>
                  <a:close/>
                  <a:moveTo>
                    <a:pt x="88" y="83"/>
                  </a:moveTo>
                  <a:cubicBezTo>
                    <a:pt x="89" y="82"/>
                    <a:pt x="89" y="82"/>
                    <a:pt x="91" y="81"/>
                  </a:cubicBezTo>
                  <a:cubicBezTo>
                    <a:pt x="91" y="82"/>
                    <a:pt x="91" y="85"/>
                    <a:pt x="91" y="87"/>
                  </a:cubicBezTo>
                  <a:cubicBezTo>
                    <a:pt x="89" y="87"/>
                    <a:pt x="89" y="87"/>
                    <a:pt x="88" y="87"/>
                  </a:cubicBezTo>
                  <a:cubicBezTo>
                    <a:pt x="88" y="83"/>
                    <a:pt x="88" y="83"/>
                    <a:pt x="88" y="83"/>
                  </a:cubicBezTo>
                  <a:close/>
                  <a:moveTo>
                    <a:pt x="83" y="82"/>
                  </a:moveTo>
                  <a:cubicBezTo>
                    <a:pt x="83" y="83"/>
                    <a:pt x="83" y="83"/>
                    <a:pt x="83" y="84"/>
                  </a:cubicBezTo>
                  <a:cubicBezTo>
                    <a:pt x="82" y="83"/>
                    <a:pt x="81" y="83"/>
                    <a:pt x="82" y="81"/>
                  </a:cubicBezTo>
                  <a:cubicBezTo>
                    <a:pt x="83" y="81"/>
                    <a:pt x="83" y="81"/>
                    <a:pt x="83" y="82"/>
                  </a:cubicBezTo>
                  <a:close/>
                  <a:moveTo>
                    <a:pt x="126" y="88"/>
                  </a:moveTo>
                  <a:cubicBezTo>
                    <a:pt x="127" y="88"/>
                    <a:pt x="126" y="89"/>
                    <a:pt x="127" y="88"/>
                  </a:cubicBezTo>
                  <a:cubicBezTo>
                    <a:pt x="133" y="85"/>
                    <a:pt x="132" y="87"/>
                    <a:pt x="136" y="84"/>
                  </a:cubicBezTo>
                  <a:cubicBezTo>
                    <a:pt x="135" y="80"/>
                    <a:pt x="135" y="80"/>
                    <a:pt x="135" y="80"/>
                  </a:cubicBezTo>
                  <a:cubicBezTo>
                    <a:pt x="138" y="81"/>
                    <a:pt x="137" y="87"/>
                    <a:pt x="137" y="90"/>
                  </a:cubicBezTo>
                  <a:cubicBezTo>
                    <a:pt x="137" y="92"/>
                    <a:pt x="137" y="94"/>
                    <a:pt x="137" y="96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5"/>
                    <a:pt x="138" y="136"/>
                    <a:pt x="139" y="138"/>
                  </a:cubicBezTo>
                  <a:cubicBezTo>
                    <a:pt x="139" y="144"/>
                    <a:pt x="138" y="147"/>
                    <a:pt x="138" y="153"/>
                  </a:cubicBezTo>
                  <a:cubicBezTo>
                    <a:pt x="138" y="154"/>
                    <a:pt x="139" y="157"/>
                    <a:pt x="137" y="157"/>
                  </a:cubicBezTo>
                  <a:cubicBezTo>
                    <a:pt x="137" y="157"/>
                    <a:pt x="134" y="159"/>
                    <a:pt x="133" y="158"/>
                  </a:cubicBezTo>
                  <a:cubicBezTo>
                    <a:pt x="133" y="157"/>
                    <a:pt x="133" y="157"/>
                    <a:pt x="133" y="155"/>
                  </a:cubicBezTo>
                  <a:cubicBezTo>
                    <a:pt x="133" y="154"/>
                    <a:pt x="132" y="153"/>
                    <a:pt x="133" y="153"/>
                  </a:cubicBezTo>
                  <a:cubicBezTo>
                    <a:pt x="135" y="153"/>
                    <a:pt x="134" y="154"/>
                    <a:pt x="134" y="157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6" y="154"/>
                    <a:pt x="136" y="153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7" y="141"/>
                    <a:pt x="137" y="130"/>
                    <a:pt x="137" y="128"/>
                  </a:cubicBezTo>
                  <a:cubicBezTo>
                    <a:pt x="135" y="128"/>
                    <a:pt x="136" y="129"/>
                    <a:pt x="135" y="128"/>
                  </a:cubicBezTo>
                  <a:cubicBezTo>
                    <a:pt x="136" y="125"/>
                    <a:pt x="136" y="131"/>
                    <a:pt x="137" y="121"/>
                  </a:cubicBezTo>
                  <a:cubicBezTo>
                    <a:pt x="135" y="121"/>
                    <a:pt x="110" y="129"/>
                    <a:pt x="107" y="129"/>
                  </a:cubicBezTo>
                  <a:cubicBezTo>
                    <a:pt x="106" y="127"/>
                    <a:pt x="107" y="124"/>
                    <a:pt x="107" y="120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2"/>
                    <a:pt x="106" y="113"/>
                    <a:pt x="107" y="112"/>
                  </a:cubicBezTo>
                  <a:cubicBezTo>
                    <a:pt x="107" y="107"/>
                    <a:pt x="105" y="98"/>
                    <a:pt x="106" y="97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4" y="88"/>
                    <a:pt x="125" y="88"/>
                  </a:cubicBezTo>
                  <a:cubicBezTo>
                    <a:pt x="126" y="88"/>
                    <a:pt x="125" y="88"/>
                    <a:pt x="126" y="88"/>
                  </a:cubicBezTo>
                  <a:close/>
                  <a:moveTo>
                    <a:pt x="78" y="79"/>
                  </a:moveTo>
                  <a:cubicBezTo>
                    <a:pt x="78" y="81"/>
                    <a:pt x="77" y="81"/>
                    <a:pt x="76" y="80"/>
                  </a:cubicBezTo>
                  <a:cubicBezTo>
                    <a:pt x="76" y="79"/>
                    <a:pt x="76" y="79"/>
                    <a:pt x="78" y="79"/>
                  </a:cubicBezTo>
                  <a:close/>
                  <a:moveTo>
                    <a:pt x="48" y="80"/>
                  </a:moveTo>
                  <a:cubicBezTo>
                    <a:pt x="49" y="79"/>
                    <a:pt x="49" y="80"/>
                    <a:pt x="49" y="79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51" y="79"/>
                    <a:pt x="51" y="79"/>
                    <a:pt x="50" y="80"/>
                  </a:cubicBezTo>
                  <a:cubicBezTo>
                    <a:pt x="48" y="80"/>
                    <a:pt x="48" y="80"/>
                    <a:pt x="48" y="80"/>
                  </a:cubicBezTo>
                  <a:close/>
                  <a:moveTo>
                    <a:pt x="144" y="78"/>
                  </a:moveTo>
                  <a:cubicBezTo>
                    <a:pt x="145" y="74"/>
                    <a:pt x="145" y="77"/>
                    <a:pt x="147" y="74"/>
                  </a:cubicBezTo>
                  <a:cubicBezTo>
                    <a:pt x="148" y="75"/>
                    <a:pt x="147" y="75"/>
                    <a:pt x="148" y="75"/>
                  </a:cubicBezTo>
                  <a:cubicBezTo>
                    <a:pt x="149" y="75"/>
                    <a:pt x="148" y="74"/>
                    <a:pt x="150" y="75"/>
                  </a:cubicBezTo>
                  <a:cubicBezTo>
                    <a:pt x="149" y="77"/>
                    <a:pt x="150" y="76"/>
                    <a:pt x="148" y="76"/>
                  </a:cubicBezTo>
                  <a:cubicBezTo>
                    <a:pt x="147" y="77"/>
                    <a:pt x="148" y="77"/>
                    <a:pt x="146" y="78"/>
                  </a:cubicBezTo>
                  <a:cubicBezTo>
                    <a:pt x="145" y="78"/>
                    <a:pt x="145" y="78"/>
                    <a:pt x="144" y="78"/>
                  </a:cubicBezTo>
                  <a:close/>
                  <a:moveTo>
                    <a:pt x="78" y="77"/>
                  </a:moveTo>
                  <a:cubicBezTo>
                    <a:pt x="79" y="76"/>
                    <a:pt x="78" y="76"/>
                    <a:pt x="79" y="75"/>
                  </a:cubicBezTo>
                  <a:cubicBezTo>
                    <a:pt x="79" y="74"/>
                    <a:pt x="79" y="75"/>
                    <a:pt x="80" y="74"/>
                  </a:cubicBezTo>
                  <a:cubicBezTo>
                    <a:pt x="81" y="76"/>
                    <a:pt x="80" y="75"/>
                    <a:pt x="80" y="76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0" y="77"/>
                    <a:pt x="80" y="77"/>
                    <a:pt x="80" y="78"/>
                  </a:cubicBezTo>
                  <a:cubicBezTo>
                    <a:pt x="79" y="78"/>
                    <a:pt x="79" y="78"/>
                    <a:pt x="78" y="77"/>
                  </a:cubicBezTo>
                  <a:close/>
                  <a:moveTo>
                    <a:pt x="95" y="75"/>
                  </a:moveTo>
                  <a:cubicBezTo>
                    <a:pt x="95" y="74"/>
                    <a:pt x="95" y="74"/>
                    <a:pt x="95" y="74"/>
                  </a:cubicBezTo>
                  <a:cubicBezTo>
                    <a:pt x="95" y="74"/>
                    <a:pt x="96" y="74"/>
                    <a:pt x="96" y="75"/>
                  </a:cubicBezTo>
                  <a:cubicBezTo>
                    <a:pt x="95" y="75"/>
                    <a:pt x="95" y="75"/>
                    <a:pt x="95" y="75"/>
                  </a:cubicBezTo>
                  <a:close/>
                  <a:moveTo>
                    <a:pt x="105" y="78"/>
                  </a:moveTo>
                  <a:cubicBezTo>
                    <a:pt x="105" y="79"/>
                    <a:pt x="105" y="77"/>
                    <a:pt x="105" y="79"/>
                  </a:cubicBezTo>
                  <a:cubicBezTo>
                    <a:pt x="104" y="80"/>
                    <a:pt x="103" y="81"/>
                    <a:pt x="101" y="81"/>
                  </a:cubicBezTo>
                  <a:cubicBezTo>
                    <a:pt x="101" y="80"/>
                    <a:pt x="102" y="77"/>
                    <a:pt x="102" y="76"/>
                  </a:cubicBezTo>
                  <a:cubicBezTo>
                    <a:pt x="103" y="75"/>
                    <a:pt x="103" y="76"/>
                    <a:pt x="104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75"/>
                    <a:pt x="103" y="74"/>
                    <a:pt x="103" y="74"/>
                  </a:cubicBezTo>
                  <a:cubicBezTo>
                    <a:pt x="101" y="75"/>
                    <a:pt x="102" y="76"/>
                    <a:pt x="100" y="75"/>
                  </a:cubicBezTo>
                  <a:cubicBezTo>
                    <a:pt x="101" y="74"/>
                    <a:pt x="100" y="74"/>
                    <a:pt x="102" y="74"/>
                  </a:cubicBezTo>
                  <a:cubicBezTo>
                    <a:pt x="106" y="71"/>
                    <a:pt x="105" y="77"/>
                    <a:pt x="105" y="78"/>
                  </a:cubicBezTo>
                  <a:close/>
                  <a:moveTo>
                    <a:pt x="50" y="75"/>
                  </a:moveTo>
                  <a:cubicBezTo>
                    <a:pt x="51" y="75"/>
                    <a:pt x="51" y="75"/>
                    <a:pt x="51" y="74"/>
                  </a:cubicBezTo>
                  <a:cubicBezTo>
                    <a:pt x="52" y="73"/>
                    <a:pt x="51" y="75"/>
                    <a:pt x="52" y="74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52" y="73"/>
                    <a:pt x="52" y="73"/>
                    <a:pt x="52" y="74"/>
                  </a:cubicBezTo>
                  <a:cubicBezTo>
                    <a:pt x="53" y="76"/>
                    <a:pt x="55" y="76"/>
                    <a:pt x="52" y="77"/>
                  </a:cubicBezTo>
                  <a:cubicBezTo>
                    <a:pt x="51" y="77"/>
                    <a:pt x="51" y="77"/>
                    <a:pt x="50" y="75"/>
                  </a:cubicBezTo>
                  <a:close/>
                  <a:moveTo>
                    <a:pt x="83" y="78"/>
                  </a:moveTo>
                  <a:cubicBezTo>
                    <a:pt x="83" y="81"/>
                    <a:pt x="82" y="80"/>
                    <a:pt x="81" y="80"/>
                  </a:cubicBezTo>
                  <a:cubicBezTo>
                    <a:pt x="80" y="80"/>
                    <a:pt x="80" y="80"/>
                    <a:pt x="78" y="80"/>
                  </a:cubicBezTo>
                  <a:cubicBezTo>
                    <a:pt x="80" y="79"/>
                    <a:pt x="80" y="79"/>
                    <a:pt x="82" y="79"/>
                  </a:cubicBezTo>
                  <a:cubicBezTo>
                    <a:pt x="81" y="74"/>
                    <a:pt x="81" y="74"/>
                    <a:pt x="81" y="74"/>
                  </a:cubicBezTo>
                  <a:cubicBezTo>
                    <a:pt x="81" y="72"/>
                    <a:pt x="81" y="73"/>
                    <a:pt x="80" y="73"/>
                  </a:cubicBezTo>
                  <a:cubicBezTo>
                    <a:pt x="78" y="74"/>
                    <a:pt x="78" y="74"/>
                    <a:pt x="78" y="73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2" y="74"/>
                    <a:pt x="83" y="75"/>
                    <a:pt x="83" y="78"/>
                  </a:cubicBezTo>
                  <a:close/>
                  <a:moveTo>
                    <a:pt x="68" y="71"/>
                  </a:moveTo>
                  <a:cubicBezTo>
                    <a:pt x="68" y="69"/>
                    <a:pt x="68" y="68"/>
                    <a:pt x="69" y="69"/>
                  </a:cubicBezTo>
                  <a:cubicBezTo>
                    <a:pt x="73" y="70"/>
                    <a:pt x="72" y="69"/>
                    <a:pt x="73" y="69"/>
                  </a:cubicBezTo>
                  <a:cubicBezTo>
                    <a:pt x="74" y="68"/>
                    <a:pt x="73" y="69"/>
                    <a:pt x="75" y="69"/>
                  </a:cubicBezTo>
                  <a:cubicBezTo>
                    <a:pt x="79" y="69"/>
                    <a:pt x="76" y="67"/>
                    <a:pt x="78" y="65"/>
                  </a:cubicBezTo>
                  <a:cubicBezTo>
                    <a:pt x="79" y="65"/>
                    <a:pt x="79" y="67"/>
                    <a:pt x="78" y="68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71"/>
                    <a:pt x="77" y="70"/>
                    <a:pt x="76" y="70"/>
                  </a:cubicBezTo>
                  <a:cubicBezTo>
                    <a:pt x="76" y="73"/>
                    <a:pt x="77" y="72"/>
                    <a:pt x="77" y="73"/>
                  </a:cubicBezTo>
                  <a:cubicBezTo>
                    <a:pt x="78" y="74"/>
                    <a:pt x="77" y="73"/>
                    <a:pt x="77" y="74"/>
                  </a:cubicBezTo>
                  <a:cubicBezTo>
                    <a:pt x="78" y="75"/>
                    <a:pt x="77" y="76"/>
                    <a:pt x="77" y="78"/>
                  </a:cubicBezTo>
                  <a:cubicBezTo>
                    <a:pt x="75" y="79"/>
                    <a:pt x="75" y="77"/>
                    <a:pt x="75" y="80"/>
                  </a:cubicBezTo>
                  <a:cubicBezTo>
                    <a:pt x="75" y="81"/>
                    <a:pt x="75" y="80"/>
                    <a:pt x="75" y="81"/>
                  </a:cubicBezTo>
                  <a:cubicBezTo>
                    <a:pt x="77" y="81"/>
                    <a:pt x="79" y="81"/>
                    <a:pt x="81" y="81"/>
                  </a:cubicBezTo>
                  <a:cubicBezTo>
                    <a:pt x="81" y="84"/>
                    <a:pt x="80" y="82"/>
                    <a:pt x="76" y="82"/>
                  </a:cubicBezTo>
                  <a:cubicBezTo>
                    <a:pt x="74" y="82"/>
                    <a:pt x="75" y="83"/>
                    <a:pt x="74" y="83"/>
                  </a:cubicBezTo>
                  <a:cubicBezTo>
                    <a:pt x="72" y="83"/>
                    <a:pt x="72" y="82"/>
                    <a:pt x="72" y="84"/>
                  </a:cubicBezTo>
                  <a:cubicBezTo>
                    <a:pt x="74" y="84"/>
                    <a:pt x="74" y="83"/>
                    <a:pt x="75" y="84"/>
                  </a:cubicBezTo>
                  <a:cubicBezTo>
                    <a:pt x="73" y="86"/>
                    <a:pt x="73" y="84"/>
                    <a:pt x="71" y="84"/>
                  </a:cubicBezTo>
                  <a:cubicBezTo>
                    <a:pt x="71" y="83"/>
                    <a:pt x="71" y="83"/>
                    <a:pt x="70" y="82"/>
                  </a:cubicBezTo>
                  <a:cubicBezTo>
                    <a:pt x="73" y="80"/>
                    <a:pt x="72" y="83"/>
                    <a:pt x="74" y="81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3" y="79"/>
                    <a:pt x="73" y="80"/>
                    <a:pt x="73" y="79"/>
                  </a:cubicBezTo>
                  <a:cubicBezTo>
                    <a:pt x="75" y="78"/>
                    <a:pt x="74" y="79"/>
                    <a:pt x="74" y="78"/>
                  </a:cubicBezTo>
                  <a:cubicBezTo>
                    <a:pt x="72" y="78"/>
                    <a:pt x="71" y="79"/>
                    <a:pt x="70" y="78"/>
                  </a:cubicBezTo>
                  <a:cubicBezTo>
                    <a:pt x="70" y="76"/>
                    <a:pt x="71" y="77"/>
                    <a:pt x="72" y="77"/>
                  </a:cubicBezTo>
                  <a:cubicBezTo>
                    <a:pt x="72" y="75"/>
                    <a:pt x="72" y="77"/>
                    <a:pt x="71" y="75"/>
                  </a:cubicBezTo>
                  <a:cubicBezTo>
                    <a:pt x="73" y="74"/>
                    <a:pt x="73" y="76"/>
                    <a:pt x="74" y="72"/>
                  </a:cubicBezTo>
                  <a:cubicBezTo>
                    <a:pt x="73" y="71"/>
                    <a:pt x="73" y="71"/>
                    <a:pt x="72" y="71"/>
                  </a:cubicBezTo>
                  <a:cubicBezTo>
                    <a:pt x="69" y="70"/>
                    <a:pt x="71" y="70"/>
                    <a:pt x="70" y="70"/>
                  </a:cubicBezTo>
                  <a:cubicBezTo>
                    <a:pt x="69" y="71"/>
                    <a:pt x="70" y="71"/>
                    <a:pt x="68" y="71"/>
                  </a:cubicBezTo>
                  <a:close/>
                  <a:moveTo>
                    <a:pt x="63" y="72"/>
                  </a:moveTo>
                  <a:cubicBezTo>
                    <a:pt x="63" y="69"/>
                    <a:pt x="64" y="69"/>
                    <a:pt x="65" y="67"/>
                  </a:cubicBezTo>
                  <a:cubicBezTo>
                    <a:pt x="65" y="68"/>
                    <a:pt x="64" y="69"/>
                    <a:pt x="66" y="69"/>
                  </a:cubicBezTo>
                  <a:cubicBezTo>
                    <a:pt x="67" y="68"/>
                    <a:pt x="66" y="67"/>
                    <a:pt x="68" y="67"/>
                  </a:cubicBezTo>
                  <a:cubicBezTo>
                    <a:pt x="68" y="68"/>
                    <a:pt x="68" y="69"/>
                    <a:pt x="68" y="70"/>
                  </a:cubicBezTo>
                  <a:cubicBezTo>
                    <a:pt x="67" y="70"/>
                    <a:pt x="66" y="71"/>
                    <a:pt x="66" y="72"/>
                  </a:cubicBezTo>
                  <a:cubicBezTo>
                    <a:pt x="65" y="71"/>
                    <a:pt x="65" y="71"/>
                    <a:pt x="65" y="70"/>
                  </a:cubicBezTo>
                  <a:cubicBezTo>
                    <a:pt x="64" y="72"/>
                    <a:pt x="65" y="72"/>
                    <a:pt x="63" y="72"/>
                  </a:cubicBezTo>
                  <a:close/>
                  <a:moveTo>
                    <a:pt x="118" y="71"/>
                  </a:moveTo>
                  <a:cubicBezTo>
                    <a:pt x="121" y="69"/>
                    <a:pt x="118" y="68"/>
                    <a:pt x="120" y="67"/>
                  </a:cubicBezTo>
                  <a:cubicBezTo>
                    <a:pt x="124" y="65"/>
                    <a:pt x="124" y="65"/>
                    <a:pt x="124" y="65"/>
                  </a:cubicBezTo>
                  <a:cubicBezTo>
                    <a:pt x="124" y="69"/>
                    <a:pt x="124" y="67"/>
                    <a:pt x="123" y="68"/>
                  </a:cubicBezTo>
                  <a:cubicBezTo>
                    <a:pt x="122" y="70"/>
                    <a:pt x="125" y="70"/>
                    <a:pt x="119" y="72"/>
                  </a:cubicBezTo>
                  <a:cubicBezTo>
                    <a:pt x="118" y="71"/>
                    <a:pt x="120" y="72"/>
                    <a:pt x="118" y="71"/>
                  </a:cubicBezTo>
                  <a:cubicBezTo>
                    <a:pt x="117" y="72"/>
                    <a:pt x="117" y="73"/>
                    <a:pt x="117" y="74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2"/>
                    <a:pt x="116" y="72"/>
                    <a:pt x="115" y="72"/>
                  </a:cubicBezTo>
                  <a:cubicBezTo>
                    <a:pt x="114" y="74"/>
                    <a:pt x="115" y="73"/>
                    <a:pt x="114" y="74"/>
                  </a:cubicBezTo>
                  <a:cubicBezTo>
                    <a:pt x="114" y="74"/>
                    <a:pt x="109" y="77"/>
                    <a:pt x="108" y="77"/>
                  </a:cubicBezTo>
                  <a:cubicBezTo>
                    <a:pt x="109" y="75"/>
                    <a:pt x="110" y="77"/>
                    <a:pt x="110" y="75"/>
                  </a:cubicBezTo>
                  <a:cubicBezTo>
                    <a:pt x="106" y="77"/>
                    <a:pt x="109" y="78"/>
                    <a:pt x="106" y="79"/>
                  </a:cubicBezTo>
                  <a:cubicBezTo>
                    <a:pt x="106" y="77"/>
                    <a:pt x="106" y="78"/>
                    <a:pt x="106" y="76"/>
                  </a:cubicBezTo>
                  <a:cubicBezTo>
                    <a:pt x="106" y="73"/>
                    <a:pt x="108" y="73"/>
                    <a:pt x="109" y="72"/>
                  </a:cubicBezTo>
                  <a:cubicBezTo>
                    <a:pt x="111" y="71"/>
                    <a:pt x="110" y="71"/>
                    <a:pt x="111" y="71"/>
                  </a:cubicBezTo>
                  <a:cubicBezTo>
                    <a:pt x="111" y="73"/>
                    <a:pt x="111" y="73"/>
                    <a:pt x="111" y="75"/>
                  </a:cubicBezTo>
                  <a:cubicBezTo>
                    <a:pt x="113" y="73"/>
                    <a:pt x="112" y="73"/>
                    <a:pt x="113" y="70"/>
                  </a:cubicBezTo>
                  <a:cubicBezTo>
                    <a:pt x="115" y="70"/>
                    <a:pt x="117" y="69"/>
                    <a:pt x="118" y="68"/>
                  </a:cubicBezTo>
                  <a:cubicBezTo>
                    <a:pt x="118" y="71"/>
                    <a:pt x="118" y="71"/>
                    <a:pt x="118" y="71"/>
                  </a:cubicBezTo>
                  <a:close/>
                  <a:moveTo>
                    <a:pt x="70" y="67"/>
                  </a:moveTo>
                  <a:cubicBezTo>
                    <a:pt x="69" y="66"/>
                    <a:pt x="69" y="67"/>
                    <a:pt x="69" y="66"/>
                  </a:cubicBezTo>
                  <a:cubicBezTo>
                    <a:pt x="70" y="66"/>
                    <a:pt x="70" y="65"/>
                    <a:pt x="70" y="67"/>
                  </a:cubicBezTo>
                  <a:close/>
                  <a:moveTo>
                    <a:pt x="75" y="64"/>
                  </a:moveTo>
                  <a:cubicBezTo>
                    <a:pt x="75" y="66"/>
                    <a:pt x="75" y="65"/>
                    <a:pt x="74" y="66"/>
                  </a:cubicBezTo>
                  <a:cubicBezTo>
                    <a:pt x="74" y="67"/>
                    <a:pt x="74" y="67"/>
                    <a:pt x="74" y="68"/>
                  </a:cubicBezTo>
                  <a:cubicBezTo>
                    <a:pt x="74" y="67"/>
                    <a:pt x="74" y="68"/>
                    <a:pt x="74" y="67"/>
                  </a:cubicBezTo>
                  <a:cubicBezTo>
                    <a:pt x="73" y="66"/>
                    <a:pt x="73" y="65"/>
                    <a:pt x="74" y="65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5" y="64"/>
                    <a:pt x="75" y="64"/>
                    <a:pt x="75" y="64"/>
                  </a:cubicBezTo>
                  <a:close/>
                  <a:moveTo>
                    <a:pt x="49" y="86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83"/>
                    <a:pt x="51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3" y="80"/>
                    <a:pt x="53" y="81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4" y="79"/>
                    <a:pt x="55" y="78"/>
                    <a:pt x="54" y="77"/>
                  </a:cubicBezTo>
                  <a:cubicBezTo>
                    <a:pt x="54" y="74"/>
                    <a:pt x="55" y="75"/>
                    <a:pt x="56" y="73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60" y="66"/>
                    <a:pt x="63" y="63"/>
                    <a:pt x="65" y="62"/>
                  </a:cubicBezTo>
                  <a:cubicBezTo>
                    <a:pt x="64" y="66"/>
                    <a:pt x="63" y="65"/>
                    <a:pt x="62" y="67"/>
                  </a:cubicBezTo>
                  <a:cubicBezTo>
                    <a:pt x="61" y="68"/>
                    <a:pt x="62" y="68"/>
                    <a:pt x="61" y="69"/>
                  </a:cubicBezTo>
                  <a:cubicBezTo>
                    <a:pt x="61" y="70"/>
                    <a:pt x="61" y="69"/>
                    <a:pt x="60" y="70"/>
                  </a:cubicBezTo>
                  <a:cubicBezTo>
                    <a:pt x="60" y="70"/>
                    <a:pt x="60" y="69"/>
                    <a:pt x="60" y="70"/>
                  </a:cubicBezTo>
                  <a:cubicBezTo>
                    <a:pt x="60" y="70"/>
                    <a:pt x="60" y="72"/>
                    <a:pt x="60" y="72"/>
                  </a:cubicBezTo>
                  <a:cubicBezTo>
                    <a:pt x="59" y="71"/>
                    <a:pt x="60" y="71"/>
                    <a:pt x="59" y="71"/>
                  </a:cubicBezTo>
                  <a:cubicBezTo>
                    <a:pt x="59" y="71"/>
                    <a:pt x="59" y="71"/>
                    <a:pt x="59" y="72"/>
                  </a:cubicBezTo>
                  <a:cubicBezTo>
                    <a:pt x="58" y="73"/>
                    <a:pt x="58" y="74"/>
                    <a:pt x="57" y="75"/>
                  </a:cubicBezTo>
                  <a:cubicBezTo>
                    <a:pt x="56" y="78"/>
                    <a:pt x="55" y="80"/>
                    <a:pt x="56" y="80"/>
                  </a:cubicBezTo>
                  <a:cubicBezTo>
                    <a:pt x="58" y="81"/>
                    <a:pt x="58" y="77"/>
                    <a:pt x="58" y="77"/>
                  </a:cubicBezTo>
                  <a:cubicBezTo>
                    <a:pt x="58" y="76"/>
                    <a:pt x="59" y="76"/>
                    <a:pt x="59" y="74"/>
                  </a:cubicBezTo>
                  <a:cubicBezTo>
                    <a:pt x="59" y="74"/>
                    <a:pt x="59" y="73"/>
                    <a:pt x="59" y="73"/>
                  </a:cubicBezTo>
                  <a:cubicBezTo>
                    <a:pt x="59" y="74"/>
                    <a:pt x="59" y="76"/>
                    <a:pt x="59" y="78"/>
                  </a:cubicBezTo>
                  <a:cubicBezTo>
                    <a:pt x="58" y="80"/>
                    <a:pt x="57" y="80"/>
                    <a:pt x="57" y="83"/>
                  </a:cubicBezTo>
                  <a:cubicBezTo>
                    <a:pt x="57" y="84"/>
                    <a:pt x="57" y="83"/>
                    <a:pt x="55" y="84"/>
                  </a:cubicBezTo>
                  <a:cubicBezTo>
                    <a:pt x="57" y="85"/>
                    <a:pt x="57" y="85"/>
                    <a:pt x="57" y="85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3" y="86"/>
                    <a:pt x="53" y="86"/>
                    <a:pt x="52" y="85"/>
                  </a:cubicBezTo>
                  <a:cubicBezTo>
                    <a:pt x="54" y="83"/>
                    <a:pt x="53" y="84"/>
                    <a:pt x="55" y="85"/>
                  </a:cubicBezTo>
                  <a:cubicBezTo>
                    <a:pt x="55" y="83"/>
                    <a:pt x="55" y="83"/>
                    <a:pt x="55" y="82"/>
                  </a:cubicBezTo>
                  <a:cubicBezTo>
                    <a:pt x="53" y="81"/>
                    <a:pt x="53" y="81"/>
                    <a:pt x="53" y="8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4"/>
                    <a:pt x="52" y="84"/>
                    <a:pt x="51" y="85"/>
                  </a:cubicBezTo>
                  <a:cubicBezTo>
                    <a:pt x="50" y="85"/>
                    <a:pt x="51" y="84"/>
                    <a:pt x="50" y="85"/>
                  </a:cubicBezTo>
                  <a:cubicBezTo>
                    <a:pt x="50" y="86"/>
                    <a:pt x="51" y="86"/>
                    <a:pt x="49" y="86"/>
                  </a:cubicBezTo>
                  <a:close/>
                  <a:moveTo>
                    <a:pt x="152" y="77"/>
                  </a:moveTo>
                  <a:cubicBezTo>
                    <a:pt x="152" y="77"/>
                    <a:pt x="154" y="76"/>
                    <a:pt x="154" y="76"/>
                  </a:cubicBezTo>
                  <a:cubicBezTo>
                    <a:pt x="155" y="76"/>
                    <a:pt x="156" y="75"/>
                    <a:pt x="157" y="74"/>
                  </a:cubicBezTo>
                  <a:cubicBezTo>
                    <a:pt x="162" y="72"/>
                    <a:pt x="178" y="66"/>
                    <a:pt x="180" y="64"/>
                  </a:cubicBezTo>
                  <a:cubicBezTo>
                    <a:pt x="180" y="62"/>
                    <a:pt x="178" y="63"/>
                    <a:pt x="180" y="60"/>
                  </a:cubicBezTo>
                  <a:cubicBezTo>
                    <a:pt x="180" y="59"/>
                    <a:pt x="180" y="60"/>
                    <a:pt x="180" y="59"/>
                  </a:cubicBezTo>
                  <a:cubicBezTo>
                    <a:pt x="182" y="61"/>
                    <a:pt x="181" y="64"/>
                    <a:pt x="181" y="67"/>
                  </a:cubicBezTo>
                  <a:cubicBezTo>
                    <a:pt x="181" y="68"/>
                    <a:pt x="182" y="68"/>
                    <a:pt x="181" y="70"/>
                  </a:cubicBezTo>
                  <a:cubicBezTo>
                    <a:pt x="181" y="71"/>
                    <a:pt x="182" y="72"/>
                    <a:pt x="182" y="73"/>
                  </a:cubicBezTo>
                  <a:cubicBezTo>
                    <a:pt x="182" y="82"/>
                    <a:pt x="182" y="82"/>
                    <a:pt x="182" y="82"/>
                  </a:cubicBezTo>
                  <a:cubicBezTo>
                    <a:pt x="183" y="87"/>
                    <a:pt x="182" y="86"/>
                    <a:pt x="182" y="90"/>
                  </a:cubicBezTo>
                  <a:cubicBezTo>
                    <a:pt x="182" y="92"/>
                    <a:pt x="182" y="92"/>
                    <a:pt x="184" y="93"/>
                  </a:cubicBezTo>
                  <a:cubicBezTo>
                    <a:pt x="181" y="93"/>
                    <a:pt x="182" y="92"/>
                    <a:pt x="182" y="98"/>
                  </a:cubicBezTo>
                  <a:cubicBezTo>
                    <a:pt x="182" y="100"/>
                    <a:pt x="183" y="105"/>
                    <a:pt x="182" y="106"/>
                  </a:cubicBezTo>
                  <a:cubicBezTo>
                    <a:pt x="182" y="106"/>
                    <a:pt x="181" y="106"/>
                    <a:pt x="179" y="107"/>
                  </a:cubicBezTo>
                  <a:cubicBezTo>
                    <a:pt x="179" y="107"/>
                    <a:pt x="178" y="108"/>
                    <a:pt x="177" y="108"/>
                  </a:cubicBezTo>
                  <a:cubicBezTo>
                    <a:pt x="173" y="109"/>
                    <a:pt x="165" y="111"/>
                    <a:pt x="161" y="113"/>
                  </a:cubicBezTo>
                  <a:cubicBezTo>
                    <a:pt x="159" y="114"/>
                    <a:pt x="158" y="114"/>
                    <a:pt x="156" y="114"/>
                  </a:cubicBezTo>
                  <a:cubicBezTo>
                    <a:pt x="152" y="115"/>
                    <a:pt x="144" y="119"/>
                    <a:pt x="140" y="119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16"/>
                    <a:pt x="140" y="116"/>
                    <a:pt x="140" y="116"/>
                  </a:cubicBezTo>
                  <a:cubicBezTo>
                    <a:pt x="140" y="115"/>
                    <a:pt x="140" y="114"/>
                    <a:pt x="140" y="113"/>
                  </a:cubicBezTo>
                  <a:cubicBezTo>
                    <a:pt x="140" y="111"/>
                    <a:pt x="139" y="109"/>
                    <a:pt x="139" y="106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9" y="85"/>
                    <a:pt x="140" y="91"/>
                    <a:pt x="141" y="89"/>
                  </a:cubicBezTo>
                  <a:cubicBezTo>
                    <a:pt x="140" y="88"/>
                    <a:pt x="141" y="88"/>
                    <a:pt x="140" y="88"/>
                  </a:cubicBezTo>
                  <a:cubicBezTo>
                    <a:pt x="139" y="85"/>
                    <a:pt x="139" y="87"/>
                    <a:pt x="138" y="85"/>
                  </a:cubicBezTo>
                  <a:cubicBezTo>
                    <a:pt x="138" y="81"/>
                    <a:pt x="143" y="81"/>
                    <a:pt x="149" y="78"/>
                  </a:cubicBezTo>
                  <a:cubicBezTo>
                    <a:pt x="150" y="78"/>
                    <a:pt x="150" y="78"/>
                    <a:pt x="152" y="77"/>
                  </a:cubicBezTo>
                  <a:close/>
                  <a:moveTo>
                    <a:pt x="84" y="83"/>
                  </a:moveTo>
                  <a:cubicBezTo>
                    <a:pt x="83" y="75"/>
                    <a:pt x="85" y="80"/>
                    <a:pt x="83" y="72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4" y="62"/>
                    <a:pt x="74" y="62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74" y="61"/>
                    <a:pt x="81" y="60"/>
                    <a:pt x="82" y="61"/>
                  </a:cubicBezTo>
                  <a:cubicBezTo>
                    <a:pt x="83" y="62"/>
                    <a:pt x="85" y="66"/>
                    <a:pt x="85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6" y="70"/>
                    <a:pt x="86" y="70"/>
                    <a:pt x="87" y="72"/>
                  </a:cubicBezTo>
                  <a:cubicBezTo>
                    <a:pt x="88" y="73"/>
                    <a:pt x="88" y="72"/>
                    <a:pt x="89" y="73"/>
                  </a:cubicBezTo>
                  <a:cubicBezTo>
                    <a:pt x="89" y="75"/>
                    <a:pt x="89" y="75"/>
                    <a:pt x="89" y="75"/>
                  </a:cubicBezTo>
                  <a:cubicBezTo>
                    <a:pt x="88" y="77"/>
                    <a:pt x="89" y="75"/>
                    <a:pt x="88" y="77"/>
                  </a:cubicBezTo>
                  <a:cubicBezTo>
                    <a:pt x="86" y="74"/>
                    <a:pt x="87" y="75"/>
                    <a:pt x="89" y="74"/>
                  </a:cubicBezTo>
                  <a:cubicBezTo>
                    <a:pt x="87" y="73"/>
                    <a:pt x="89" y="74"/>
                    <a:pt x="86" y="73"/>
                  </a:cubicBezTo>
                  <a:cubicBezTo>
                    <a:pt x="86" y="74"/>
                    <a:pt x="86" y="75"/>
                    <a:pt x="86" y="76"/>
                  </a:cubicBezTo>
                  <a:cubicBezTo>
                    <a:pt x="86" y="76"/>
                    <a:pt x="86" y="77"/>
                    <a:pt x="87" y="78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87" y="79"/>
                    <a:pt x="87" y="79"/>
                    <a:pt x="87" y="79"/>
                  </a:cubicBezTo>
                  <a:cubicBezTo>
                    <a:pt x="87" y="81"/>
                    <a:pt x="87" y="80"/>
                    <a:pt x="86" y="81"/>
                  </a:cubicBezTo>
                  <a:cubicBezTo>
                    <a:pt x="88" y="81"/>
                    <a:pt x="87" y="80"/>
                    <a:pt x="88" y="82"/>
                  </a:cubicBezTo>
                  <a:cubicBezTo>
                    <a:pt x="87" y="82"/>
                    <a:pt x="86" y="83"/>
                    <a:pt x="84" y="83"/>
                  </a:cubicBezTo>
                  <a:close/>
                  <a:moveTo>
                    <a:pt x="74" y="56"/>
                  </a:moveTo>
                  <a:cubicBezTo>
                    <a:pt x="74" y="54"/>
                    <a:pt x="74" y="55"/>
                    <a:pt x="75" y="54"/>
                  </a:cubicBezTo>
                  <a:cubicBezTo>
                    <a:pt x="76" y="56"/>
                    <a:pt x="76" y="56"/>
                    <a:pt x="74" y="56"/>
                  </a:cubicBezTo>
                  <a:close/>
                  <a:moveTo>
                    <a:pt x="151" y="55"/>
                  </a:moveTo>
                  <a:cubicBezTo>
                    <a:pt x="152" y="55"/>
                    <a:pt x="153" y="54"/>
                    <a:pt x="154" y="53"/>
                  </a:cubicBezTo>
                  <a:cubicBezTo>
                    <a:pt x="155" y="51"/>
                    <a:pt x="154" y="51"/>
                    <a:pt x="154" y="50"/>
                  </a:cubicBezTo>
                  <a:cubicBezTo>
                    <a:pt x="155" y="48"/>
                    <a:pt x="156" y="48"/>
                    <a:pt x="158" y="48"/>
                  </a:cubicBezTo>
                  <a:cubicBezTo>
                    <a:pt x="159" y="47"/>
                    <a:pt x="158" y="46"/>
                    <a:pt x="160" y="45"/>
                  </a:cubicBezTo>
                  <a:cubicBezTo>
                    <a:pt x="160" y="50"/>
                    <a:pt x="160" y="49"/>
                    <a:pt x="159" y="51"/>
                  </a:cubicBezTo>
                  <a:cubicBezTo>
                    <a:pt x="159" y="52"/>
                    <a:pt x="160" y="52"/>
                    <a:pt x="157" y="53"/>
                  </a:cubicBezTo>
                  <a:cubicBezTo>
                    <a:pt x="155" y="54"/>
                    <a:pt x="156" y="53"/>
                    <a:pt x="155" y="54"/>
                  </a:cubicBezTo>
                  <a:cubicBezTo>
                    <a:pt x="155" y="54"/>
                    <a:pt x="154" y="55"/>
                    <a:pt x="153" y="56"/>
                  </a:cubicBezTo>
                  <a:cubicBezTo>
                    <a:pt x="151" y="57"/>
                    <a:pt x="147" y="58"/>
                    <a:pt x="140" y="61"/>
                  </a:cubicBezTo>
                  <a:cubicBezTo>
                    <a:pt x="139" y="62"/>
                    <a:pt x="139" y="62"/>
                    <a:pt x="137" y="62"/>
                  </a:cubicBezTo>
                  <a:cubicBezTo>
                    <a:pt x="135" y="63"/>
                    <a:pt x="137" y="64"/>
                    <a:pt x="133" y="65"/>
                  </a:cubicBezTo>
                  <a:cubicBezTo>
                    <a:pt x="131" y="66"/>
                    <a:pt x="126" y="68"/>
                    <a:pt x="125" y="68"/>
                  </a:cubicBezTo>
                  <a:cubicBezTo>
                    <a:pt x="125" y="67"/>
                    <a:pt x="125" y="67"/>
                    <a:pt x="126" y="65"/>
                  </a:cubicBezTo>
                  <a:cubicBezTo>
                    <a:pt x="126" y="64"/>
                    <a:pt x="126" y="64"/>
                    <a:pt x="127" y="63"/>
                  </a:cubicBezTo>
                  <a:cubicBezTo>
                    <a:pt x="132" y="61"/>
                    <a:pt x="129" y="61"/>
                    <a:pt x="131" y="60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32" y="64"/>
                    <a:pt x="133" y="64"/>
                    <a:pt x="133" y="63"/>
                  </a:cubicBezTo>
                  <a:cubicBezTo>
                    <a:pt x="133" y="61"/>
                    <a:pt x="132" y="62"/>
                    <a:pt x="133" y="60"/>
                  </a:cubicBezTo>
                  <a:cubicBezTo>
                    <a:pt x="134" y="59"/>
                    <a:pt x="135" y="60"/>
                    <a:pt x="137" y="59"/>
                  </a:cubicBezTo>
                  <a:cubicBezTo>
                    <a:pt x="139" y="57"/>
                    <a:pt x="138" y="55"/>
                    <a:pt x="139" y="58"/>
                  </a:cubicBezTo>
                  <a:cubicBezTo>
                    <a:pt x="139" y="59"/>
                    <a:pt x="139" y="60"/>
                    <a:pt x="139" y="61"/>
                  </a:cubicBezTo>
                  <a:cubicBezTo>
                    <a:pt x="142" y="59"/>
                    <a:pt x="140" y="58"/>
                    <a:pt x="141" y="57"/>
                  </a:cubicBezTo>
                  <a:cubicBezTo>
                    <a:pt x="142" y="56"/>
                    <a:pt x="143" y="56"/>
                    <a:pt x="144" y="55"/>
                  </a:cubicBezTo>
                  <a:cubicBezTo>
                    <a:pt x="145" y="54"/>
                    <a:pt x="144" y="54"/>
                    <a:pt x="145" y="53"/>
                  </a:cubicBezTo>
                  <a:cubicBezTo>
                    <a:pt x="146" y="54"/>
                    <a:pt x="146" y="55"/>
                    <a:pt x="145" y="57"/>
                  </a:cubicBezTo>
                  <a:cubicBezTo>
                    <a:pt x="149" y="56"/>
                    <a:pt x="147" y="54"/>
                    <a:pt x="147" y="54"/>
                  </a:cubicBezTo>
                  <a:cubicBezTo>
                    <a:pt x="148" y="53"/>
                    <a:pt x="147" y="53"/>
                    <a:pt x="148" y="52"/>
                  </a:cubicBezTo>
                  <a:cubicBezTo>
                    <a:pt x="149" y="52"/>
                    <a:pt x="150" y="52"/>
                    <a:pt x="152" y="51"/>
                  </a:cubicBezTo>
                  <a:cubicBezTo>
                    <a:pt x="153" y="49"/>
                    <a:pt x="152" y="50"/>
                    <a:pt x="153" y="49"/>
                  </a:cubicBezTo>
                  <a:cubicBezTo>
                    <a:pt x="153" y="54"/>
                    <a:pt x="153" y="52"/>
                    <a:pt x="151" y="55"/>
                  </a:cubicBezTo>
                  <a:close/>
                  <a:moveTo>
                    <a:pt x="224" y="50"/>
                  </a:moveTo>
                  <a:cubicBezTo>
                    <a:pt x="227" y="50"/>
                    <a:pt x="226" y="49"/>
                    <a:pt x="227" y="47"/>
                  </a:cubicBezTo>
                  <a:cubicBezTo>
                    <a:pt x="229" y="48"/>
                    <a:pt x="228" y="48"/>
                    <a:pt x="228" y="50"/>
                  </a:cubicBezTo>
                  <a:cubicBezTo>
                    <a:pt x="226" y="51"/>
                    <a:pt x="226" y="51"/>
                    <a:pt x="223" y="51"/>
                  </a:cubicBezTo>
                  <a:cubicBezTo>
                    <a:pt x="223" y="49"/>
                    <a:pt x="223" y="49"/>
                    <a:pt x="223" y="48"/>
                  </a:cubicBezTo>
                  <a:cubicBezTo>
                    <a:pt x="224" y="48"/>
                    <a:pt x="224" y="48"/>
                    <a:pt x="225" y="48"/>
                  </a:cubicBezTo>
                  <a:cubicBezTo>
                    <a:pt x="225" y="50"/>
                    <a:pt x="225" y="47"/>
                    <a:pt x="224" y="50"/>
                  </a:cubicBezTo>
                  <a:close/>
                  <a:moveTo>
                    <a:pt x="250" y="48"/>
                  </a:moveTo>
                  <a:cubicBezTo>
                    <a:pt x="251" y="46"/>
                    <a:pt x="250" y="45"/>
                    <a:pt x="251" y="44"/>
                  </a:cubicBezTo>
                  <a:cubicBezTo>
                    <a:pt x="252" y="44"/>
                    <a:pt x="251" y="44"/>
                    <a:pt x="252" y="45"/>
                  </a:cubicBezTo>
                  <a:cubicBezTo>
                    <a:pt x="253" y="47"/>
                    <a:pt x="252" y="47"/>
                    <a:pt x="253" y="47"/>
                  </a:cubicBezTo>
                  <a:cubicBezTo>
                    <a:pt x="255" y="47"/>
                    <a:pt x="254" y="47"/>
                    <a:pt x="254" y="46"/>
                  </a:cubicBezTo>
                  <a:cubicBezTo>
                    <a:pt x="255" y="45"/>
                    <a:pt x="255" y="45"/>
                    <a:pt x="256" y="45"/>
                  </a:cubicBezTo>
                  <a:cubicBezTo>
                    <a:pt x="257" y="46"/>
                    <a:pt x="256" y="48"/>
                    <a:pt x="254" y="48"/>
                  </a:cubicBezTo>
                  <a:cubicBezTo>
                    <a:pt x="253" y="48"/>
                    <a:pt x="252" y="48"/>
                    <a:pt x="250" y="48"/>
                  </a:cubicBezTo>
                  <a:close/>
                  <a:moveTo>
                    <a:pt x="160" y="51"/>
                  </a:moveTo>
                  <a:cubicBezTo>
                    <a:pt x="160" y="50"/>
                    <a:pt x="161" y="49"/>
                    <a:pt x="162" y="48"/>
                  </a:cubicBezTo>
                  <a:cubicBezTo>
                    <a:pt x="162" y="47"/>
                    <a:pt x="161" y="47"/>
                    <a:pt x="162" y="45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7"/>
                    <a:pt x="167" y="45"/>
                    <a:pt x="167" y="47"/>
                  </a:cubicBezTo>
                  <a:cubicBezTo>
                    <a:pt x="166" y="50"/>
                    <a:pt x="166" y="48"/>
                    <a:pt x="163" y="49"/>
                  </a:cubicBezTo>
                  <a:cubicBezTo>
                    <a:pt x="162" y="50"/>
                    <a:pt x="162" y="51"/>
                    <a:pt x="160" y="51"/>
                  </a:cubicBezTo>
                  <a:close/>
                  <a:moveTo>
                    <a:pt x="138" y="44"/>
                  </a:moveTo>
                  <a:cubicBezTo>
                    <a:pt x="138" y="48"/>
                    <a:pt x="138" y="48"/>
                    <a:pt x="135" y="48"/>
                  </a:cubicBezTo>
                  <a:cubicBezTo>
                    <a:pt x="136" y="46"/>
                    <a:pt x="135" y="47"/>
                    <a:pt x="135" y="45"/>
                  </a:cubicBezTo>
                  <a:cubicBezTo>
                    <a:pt x="135" y="44"/>
                    <a:pt x="136" y="44"/>
                    <a:pt x="138" y="44"/>
                  </a:cubicBezTo>
                  <a:close/>
                  <a:moveTo>
                    <a:pt x="209" y="35"/>
                  </a:moveTo>
                  <a:cubicBezTo>
                    <a:pt x="209" y="34"/>
                    <a:pt x="208" y="35"/>
                    <a:pt x="210" y="34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20" y="34"/>
                    <a:pt x="220" y="34"/>
                    <a:pt x="220" y="34"/>
                  </a:cubicBezTo>
                  <a:cubicBezTo>
                    <a:pt x="218" y="35"/>
                    <a:pt x="214" y="35"/>
                    <a:pt x="212" y="35"/>
                  </a:cubicBezTo>
                  <a:cubicBezTo>
                    <a:pt x="210" y="35"/>
                    <a:pt x="211" y="35"/>
                    <a:pt x="209" y="35"/>
                  </a:cubicBezTo>
                  <a:close/>
                  <a:moveTo>
                    <a:pt x="195" y="36"/>
                  </a:moveTo>
                  <a:cubicBezTo>
                    <a:pt x="195" y="33"/>
                    <a:pt x="195" y="35"/>
                    <a:pt x="197" y="35"/>
                  </a:cubicBezTo>
                  <a:cubicBezTo>
                    <a:pt x="197" y="34"/>
                    <a:pt x="199" y="32"/>
                    <a:pt x="200" y="33"/>
                  </a:cubicBezTo>
                  <a:cubicBezTo>
                    <a:pt x="200" y="34"/>
                    <a:pt x="200" y="34"/>
                    <a:pt x="199" y="35"/>
                  </a:cubicBezTo>
                  <a:cubicBezTo>
                    <a:pt x="198" y="35"/>
                    <a:pt x="199" y="34"/>
                    <a:pt x="199" y="36"/>
                  </a:cubicBezTo>
                  <a:cubicBezTo>
                    <a:pt x="195" y="36"/>
                    <a:pt x="195" y="36"/>
                    <a:pt x="195" y="36"/>
                  </a:cubicBezTo>
                  <a:close/>
                  <a:moveTo>
                    <a:pt x="205" y="31"/>
                  </a:moveTo>
                  <a:cubicBezTo>
                    <a:pt x="205" y="31"/>
                    <a:pt x="206" y="31"/>
                    <a:pt x="205" y="32"/>
                  </a:cubicBezTo>
                  <a:cubicBezTo>
                    <a:pt x="205" y="34"/>
                    <a:pt x="206" y="33"/>
                    <a:pt x="204" y="33"/>
                  </a:cubicBezTo>
                  <a:cubicBezTo>
                    <a:pt x="204" y="31"/>
                    <a:pt x="204" y="32"/>
                    <a:pt x="205" y="31"/>
                  </a:cubicBezTo>
                  <a:close/>
                  <a:moveTo>
                    <a:pt x="208" y="32"/>
                  </a:moveTo>
                  <a:cubicBezTo>
                    <a:pt x="210" y="31"/>
                    <a:pt x="210" y="32"/>
                    <a:pt x="210" y="32"/>
                  </a:cubicBezTo>
                  <a:cubicBezTo>
                    <a:pt x="210" y="33"/>
                    <a:pt x="210" y="34"/>
                    <a:pt x="209" y="33"/>
                  </a:cubicBezTo>
                  <a:cubicBezTo>
                    <a:pt x="207" y="33"/>
                    <a:pt x="208" y="32"/>
                    <a:pt x="208" y="32"/>
                  </a:cubicBezTo>
                  <a:close/>
                  <a:moveTo>
                    <a:pt x="247" y="29"/>
                  </a:moveTo>
                  <a:cubicBezTo>
                    <a:pt x="247" y="29"/>
                    <a:pt x="248" y="29"/>
                    <a:pt x="248" y="28"/>
                  </a:cubicBezTo>
                  <a:cubicBezTo>
                    <a:pt x="248" y="30"/>
                    <a:pt x="248" y="29"/>
                    <a:pt x="247" y="29"/>
                  </a:cubicBezTo>
                  <a:close/>
                  <a:moveTo>
                    <a:pt x="289" y="27"/>
                  </a:moveTo>
                  <a:cubicBezTo>
                    <a:pt x="290" y="26"/>
                    <a:pt x="291" y="26"/>
                    <a:pt x="292" y="26"/>
                  </a:cubicBezTo>
                  <a:cubicBezTo>
                    <a:pt x="291" y="28"/>
                    <a:pt x="291" y="27"/>
                    <a:pt x="289" y="27"/>
                  </a:cubicBezTo>
                  <a:close/>
                  <a:moveTo>
                    <a:pt x="270" y="27"/>
                  </a:moveTo>
                  <a:cubicBezTo>
                    <a:pt x="271" y="27"/>
                    <a:pt x="271" y="27"/>
                    <a:pt x="272" y="27"/>
                  </a:cubicBezTo>
                  <a:cubicBezTo>
                    <a:pt x="273" y="26"/>
                    <a:pt x="274" y="25"/>
                    <a:pt x="275" y="27"/>
                  </a:cubicBezTo>
                  <a:cubicBezTo>
                    <a:pt x="274" y="27"/>
                    <a:pt x="271" y="27"/>
                    <a:pt x="271" y="27"/>
                  </a:cubicBezTo>
                  <a:cubicBezTo>
                    <a:pt x="270" y="27"/>
                    <a:pt x="271" y="28"/>
                    <a:pt x="270" y="27"/>
                  </a:cubicBezTo>
                  <a:close/>
                  <a:moveTo>
                    <a:pt x="204" y="24"/>
                  </a:moveTo>
                  <a:cubicBezTo>
                    <a:pt x="205" y="25"/>
                    <a:pt x="205" y="24"/>
                    <a:pt x="205" y="25"/>
                  </a:cubicBezTo>
                  <a:cubicBezTo>
                    <a:pt x="206" y="27"/>
                    <a:pt x="205" y="26"/>
                    <a:pt x="205" y="26"/>
                  </a:cubicBezTo>
                  <a:cubicBezTo>
                    <a:pt x="204" y="26"/>
                    <a:pt x="204" y="26"/>
                    <a:pt x="204" y="26"/>
                  </a:cubicBezTo>
                  <a:cubicBezTo>
                    <a:pt x="204" y="25"/>
                    <a:pt x="204" y="25"/>
                    <a:pt x="204" y="24"/>
                  </a:cubicBezTo>
                  <a:close/>
                  <a:moveTo>
                    <a:pt x="191" y="35"/>
                  </a:moveTo>
                  <a:cubicBezTo>
                    <a:pt x="192" y="35"/>
                    <a:pt x="191" y="35"/>
                    <a:pt x="193" y="32"/>
                  </a:cubicBezTo>
                  <a:cubicBezTo>
                    <a:pt x="195" y="29"/>
                    <a:pt x="190" y="30"/>
                    <a:pt x="199" y="26"/>
                  </a:cubicBezTo>
                  <a:cubicBezTo>
                    <a:pt x="201" y="25"/>
                    <a:pt x="202" y="24"/>
                    <a:pt x="202" y="25"/>
                  </a:cubicBezTo>
                  <a:cubicBezTo>
                    <a:pt x="204" y="28"/>
                    <a:pt x="196" y="28"/>
                    <a:pt x="195" y="30"/>
                  </a:cubicBezTo>
                  <a:cubicBezTo>
                    <a:pt x="196" y="30"/>
                    <a:pt x="201" y="28"/>
                    <a:pt x="203" y="27"/>
                  </a:cubicBezTo>
                  <a:cubicBezTo>
                    <a:pt x="205" y="32"/>
                    <a:pt x="201" y="31"/>
                    <a:pt x="201" y="31"/>
                  </a:cubicBezTo>
                  <a:cubicBezTo>
                    <a:pt x="200" y="31"/>
                    <a:pt x="199" y="31"/>
                    <a:pt x="198" y="31"/>
                  </a:cubicBezTo>
                  <a:cubicBezTo>
                    <a:pt x="195" y="32"/>
                    <a:pt x="197" y="32"/>
                    <a:pt x="194" y="34"/>
                  </a:cubicBezTo>
                  <a:cubicBezTo>
                    <a:pt x="193" y="35"/>
                    <a:pt x="192" y="35"/>
                    <a:pt x="191" y="36"/>
                  </a:cubicBezTo>
                  <a:cubicBezTo>
                    <a:pt x="184" y="40"/>
                    <a:pt x="181" y="40"/>
                    <a:pt x="179" y="42"/>
                  </a:cubicBezTo>
                  <a:cubicBezTo>
                    <a:pt x="176" y="44"/>
                    <a:pt x="173" y="44"/>
                    <a:pt x="171" y="46"/>
                  </a:cubicBezTo>
                  <a:cubicBezTo>
                    <a:pt x="171" y="47"/>
                    <a:pt x="171" y="46"/>
                    <a:pt x="171" y="49"/>
                  </a:cubicBezTo>
                  <a:cubicBezTo>
                    <a:pt x="172" y="52"/>
                    <a:pt x="171" y="51"/>
                    <a:pt x="173" y="52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7" y="55"/>
                    <a:pt x="175" y="54"/>
                    <a:pt x="177" y="55"/>
                  </a:cubicBezTo>
                  <a:cubicBezTo>
                    <a:pt x="177" y="57"/>
                    <a:pt x="177" y="56"/>
                    <a:pt x="176" y="57"/>
                  </a:cubicBezTo>
                  <a:cubicBezTo>
                    <a:pt x="175" y="58"/>
                    <a:pt x="175" y="58"/>
                    <a:pt x="175" y="58"/>
                  </a:cubicBezTo>
                  <a:cubicBezTo>
                    <a:pt x="173" y="59"/>
                    <a:pt x="173" y="58"/>
                    <a:pt x="171" y="59"/>
                  </a:cubicBezTo>
                  <a:cubicBezTo>
                    <a:pt x="169" y="60"/>
                    <a:pt x="171" y="60"/>
                    <a:pt x="168" y="61"/>
                  </a:cubicBezTo>
                  <a:cubicBezTo>
                    <a:pt x="167" y="61"/>
                    <a:pt x="165" y="62"/>
                    <a:pt x="164" y="61"/>
                  </a:cubicBezTo>
                  <a:cubicBezTo>
                    <a:pt x="165" y="60"/>
                    <a:pt x="168" y="58"/>
                    <a:pt x="169" y="58"/>
                  </a:cubicBezTo>
                  <a:cubicBezTo>
                    <a:pt x="171" y="57"/>
                    <a:pt x="173" y="56"/>
                    <a:pt x="174" y="55"/>
                  </a:cubicBezTo>
                  <a:cubicBezTo>
                    <a:pt x="173" y="54"/>
                    <a:pt x="172" y="53"/>
                    <a:pt x="171" y="52"/>
                  </a:cubicBezTo>
                  <a:cubicBezTo>
                    <a:pt x="170" y="53"/>
                    <a:pt x="171" y="53"/>
                    <a:pt x="170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68" y="54"/>
                    <a:pt x="168" y="54"/>
                    <a:pt x="167" y="55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59" y="59"/>
                    <a:pt x="159" y="58"/>
                    <a:pt x="155" y="61"/>
                  </a:cubicBezTo>
                  <a:cubicBezTo>
                    <a:pt x="152" y="63"/>
                    <a:pt x="152" y="62"/>
                    <a:pt x="147" y="65"/>
                  </a:cubicBezTo>
                  <a:cubicBezTo>
                    <a:pt x="143" y="67"/>
                    <a:pt x="146" y="65"/>
                    <a:pt x="143" y="66"/>
                  </a:cubicBezTo>
                  <a:cubicBezTo>
                    <a:pt x="139" y="68"/>
                    <a:pt x="142" y="66"/>
                    <a:pt x="139" y="69"/>
                  </a:cubicBezTo>
                  <a:cubicBezTo>
                    <a:pt x="137" y="71"/>
                    <a:pt x="139" y="68"/>
                    <a:pt x="137" y="69"/>
                  </a:cubicBezTo>
                  <a:cubicBezTo>
                    <a:pt x="137" y="70"/>
                    <a:pt x="137" y="70"/>
                    <a:pt x="136" y="70"/>
                  </a:cubicBezTo>
                  <a:cubicBezTo>
                    <a:pt x="136" y="70"/>
                    <a:pt x="135" y="70"/>
                    <a:pt x="134" y="70"/>
                  </a:cubicBezTo>
                  <a:cubicBezTo>
                    <a:pt x="133" y="71"/>
                    <a:pt x="130" y="73"/>
                    <a:pt x="129" y="71"/>
                  </a:cubicBezTo>
                  <a:cubicBezTo>
                    <a:pt x="129" y="70"/>
                    <a:pt x="129" y="71"/>
                    <a:pt x="130" y="70"/>
                  </a:cubicBezTo>
                  <a:cubicBezTo>
                    <a:pt x="134" y="68"/>
                    <a:pt x="131" y="70"/>
                    <a:pt x="134" y="68"/>
                  </a:cubicBezTo>
                  <a:cubicBezTo>
                    <a:pt x="150" y="60"/>
                    <a:pt x="150" y="60"/>
                    <a:pt x="150" y="60"/>
                  </a:cubicBezTo>
                  <a:cubicBezTo>
                    <a:pt x="152" y="60"/>
                    <a:pt x="151" y="61"/>
                    <a:pt x="154" y="60"/>
                  </a:cubicBezTo>
                  <a:cubicBezTo>
                    <a:pt x="156" y="59"/>
                    <a:pt x="155" y="59"/>
                    <a:pt x="155" y="57"/>
                  </a:cubicBezTo>
                  <a:cubicBezTo>
                    <a:pt x="156" y="57"/>
                    <a:pt x="156" y="57"/>
                    <a:pt x="157" y="57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3" y="53"/>
                    <a:pt x="164" y="52"/>
                    <a:pt x="165" y="52"/>
                  </a:cubicBezTo>
                  <a:cubicBezTo>
                    <a:pt x="167" y="51"/>
                    <a:pt x="168" y="51"/>
                    <a:pt x="169" y="51"/>
                  </a:cubicBezTo>
                  <a:cubicBezTo>
                    <a:pt x="170" y="52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9"/>
                    <a:pt x="169" y="48"/>
                    <a:pt x="168" y="47"/>
                  </a:cubicBezTo>
                  <a:cubicBezTo>
                    <a:pt x="168" y="46"/>
                    <a:pt x="169" y="45"/>
                    <a:pt x="169" y="44"/>
                  </a:cubicBezTo>
                  <a:cubicBezTo>
                    <a:pt x="169" y="43"/>
                    <a:pt x="169" y="42"/>
                    <a:pt x="170" y="41"/>
                  </a:cubicBezTo>
                  <a:cubicBezTo>
                    <a:pt x="171" y="40"/>
                    <a:pt x="172" y="40"/>
                    <a:pt x="173" y="40"/>
                  </a:cubicBezTo>
                  <a:cubicBezTo>
                    <a:pt x="175" y="39"/>
                    <a:pt x="174" y="38"/>
                    <a:pt x="175" y="38"/>
                  </a:cubicBezTo>
                  <a:cubicBezTo>
                    <a:pt x="176" y="41"/>
                    <a:pt x="175" y="41"/>
                    <a:pt x="174" y="43"/>
                  </a:cubicBezTo>
                  <a:cubicBezTo>
                    <a:pt x="176" y="43"/>
                    <a:pt x="174" y="44"/>
                    <a:pt x="176" y="42"/>
                  </a:cubicBezTo>
                  <a:cubicBezTo>
                    <a:pt x="178" y="40"/>
                    <a:pt x="176" y="39"/>
                    <a:pt x="177" y="37"/>
                  </a:cubicBezTo>
                  <a:cubicBezTo>
                    <a:pt x="178" y="36"/>
                    <a:pt x="179" y="37"/>
                    <a:pt x="180" y="36"/>
                  </a:cubicBezTo>
                  <a:cubicBezTo>
                    <a:pt x="182" y="35"/>
                    <a:pt x="181" y="34"/>
                    <a:pt x="183" y="34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6" y="37"/>
                    <a:pt x="184" y="34"/>
                    <a:pt x="185" y="33"/>
                  </a:cubicBezTo>
                  <a:cubicBezTo>
                    <a:pt x="186" y="32"/>
                    <a:pt x="190" y="30"/>
                    <a:pt x="191" y="30"/>
                  </a:cubicBezTo>
                  <a:cubicBezTo>
                    <a:pt x="191" y="32"/>
                    <a:pt x="190" y="34"/>
                    <a:pt x="191" y="35"/>
                  </a:cubicBezTo>
                  <a:close/>
                  <a:moveTo>
                    <a:pt x="301" y="26"/>
                  </a:moveTo>
                  <a:cubicBezTo>
                    <a:pt x="301" y="25"/>
                    <a:pt x="300" y="26"/>
                    <a:pt x="302" y="25"/>
                  </a:cubicBezTo>
                  <a:cubicBezTo>
                    <a:pt x="303" y="25"/>
                    <a:pt x="303" y="25"/>
                    <a:pt x="304" y="25"/>
                  </a:cubicBezTo>
                  <a:cubicBezTo>
                    <a:pt x="303" y="26"/>
                    <a:pt x="303" y="26"/>
                    <a:pt x="301" y="26"/>
                  </a:cubicBezTo>
                  <a:close/>
                  <a:moveTo>
                    <a:pt x="266" y="24"/>
                  </a:moveTo>
                  <a:cubicBezTo>
                    <a:pt x="269" y="24"/>
                    <a:pt x="268" y="24"/>
                    <a:pt x="269" y="25"/>
                  </a:cubicBezTo>
                  <a:cubicBezTo>
                    <a:pt x="269" y="25"/>
                    <a:pt x="266" y="28"/>
                    <a:pt x="266" y="24"/>
                  </a:cubicBezTo>
                  <a:close/>
                  <a:moveTo>
                    <a:pt x="272" y="25"/>
                  </a:moveTo>
                  <a:cubicBezTo>
                    <a:pt x="273" y="24"/>
                    <a:pt x="273" y="24"/>
                    <a:pt x="275" y="24"/>
                  </a:cubicBezTo>
                  <a:cubicBezTo>
                    <a:pt x="276" y="24"/>
                    <a:pt x="276" y="23"/>
                    <a:pt x="278" y="24"/>
                  </a:cubicBezTo>
                  <a:cubicBezTo>
                    <a:pt x="277" y="25"/>
                    <a:pt x="277" y="25"/>
                    <a:pt x="276" y="25"/>
                  </a:cubicBezTo>
                  <a:cubicBezTo>
                    <a:pt x="272" y="25"/>
                    <a:pt x="272" y="26"/>
                    <a:pt x="272" y="25"/>
                  </a:cubicBezTo>
                  <a:close/>
                  <a:moveTo>
                    <a:pt x="281" y="24"/>
                  </a:moveTo>
                  <a:cubicBezTo>
                    <a:pt x="281" y="23"/>
                    <a:pt x="281" y="23"/>
                    <a:pt x="283" y="23"/>
                  </a:cubicBezTo>
                  <a:cubicBezTo>
                    <a:pt x="284" y="23"/>
                    <a:pt x="285" y="23"/>
                    <a:pt x="286" y="23"/>
                  </a:cubicBezTo>
                  <a:cubicBezTo>
                    <a:pt x="289" y="23"/>
                    <a:pt x="290" y="22"/>
                    <a:pt x="291" y="23"/>
                  </a:cubicBezTo>
                  <a:cubicBezTo>
                    <a:pt x="290" y="25"/>
                    <a:pt x="290" y="25"/>
                    <a:pt x="290" y="25"/>
                  </a:cubicBezTo>
                  <a:cubicBezTo>
                    <a:pt x="286" y="25"/>
                    <a:pt x="289" y="26"/>
                    <a:pt x="286" y="26"/>
                  </a:cubicBezTo>
                  <a:cubicBezTo>
                    <a:pt x="286" y="26"/>
                    <a:pt x="286" y="26"/>
                    <a:pt x="287" y="25"/>
                  </a:cubicBezTo>
                  <a:cubicBezTo>
                    <a:pt x="290" y="24"/>
                    <a:pt x="290" y="24"/>
                    <a:pt x="290" y="24"/>
                  </a:cubicBezTo>
                  <a:cubicBezTo>
                    <a:pt x="290" y="24"/>
                    <a:pt x="290" y="24"/>
                    <a:pt x="290" y="24"/>
                  </a:cubicBezTo>
                  <a:cubicBezTo>
                    <a:pt x="289" y="23"/>
                    <a:pt x="288" y="23"/>
                    <a:pt x="287" y="23"/>
                  </a:cubicBezTo>
                  <a:cubicBezTo>
                    <a:pt x="285" y="24"/>
                    <a:pt x="285" y="24"/>
                    <a:pt x="283" y="23"/>
                  </a:cubicBezTo>
                  <a:cubicBezTo>
                    <a:pt x="282" y="25"/>
                    <a:pt x="282" y="25"/>
                    <a:pt x="281" y="24"/>
                  </a:cubicBezTo>
                  <a:close/>
                  <a:moveTo>
                    <a:pt x="287" y="6"/>
                  </a:moveTo>
                  <a:cubicBezTo>
                    <a:pt x="288" y="7"/>
                    <a:pt x="288" y="7"/>
                    <a:pt x="288" y="8"/>
                  </a:cubicBezTo>
                  <a:cubicBezTo>
                    <a:pt x="286" y="8"/>
                    <a:pt x="286" y="8"/>
                    <a:pt x="286" y="8"/>
                  </a:cubicBezTo>
                  <a:cubicBezTo>
                    <a:pt x="287" y="6"/>
                    <a:pt x="287" y="6"/>
                    <a:pt x="28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24">
                <a:solidFill>
                  <a:srgbClr val="000000"/>
                </a:solidFill>
              </a:endParaRPr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2860675" y="4729163"/>
              <a:ext cx="3532188" cy="1714500"/>
            </a:xfrm>
            <a:custGeom>
              <a:avLst/>
              <a:gdLst>
                <a:gd name="T0" fmla="*/ 69 w 447"/>
                <a:gd name="T1" fmla="*/ 93 h 216"/>
                <a:gd name="T2" fmla="*/ 42 w 447"/>
                <a:gd name="T3" fmla="*/ 208 h 216"/>
                <a:gd name="T4" fmla="*/ 143 w 447"/>
                <a:gd name="T5" fmla="*/ 159 h 216"/>
                <a:gd name="T6" fmla="*/ 154 w 447"/>
                <a:gd name="T7" fmla="*/ 182 h 216"/>
                <a:gd name="T8" fmla="*/ 117 w 447"/>
                <a:gd name="T9" fmla="*/ 157 h 216"/>
                <a:gd name="T10" fmla="*/ 53 w 447"/>
                <a:gd name="T11" fmla="*/ 91 h 216"/>
                <a:gd name="T12" fmla="*/ 119 w 447"/>
                <a:gd name="T13" fmla="*/ 185 h 216"/>
                <a:gd name="T14" fmla="*/ 11 w 447"/>
                <a:gd name="T15" fmla="*/ 78 h 216"/>
                <a:gd name="T16" fmla="*/ 134 w 447"/>
                <a:gd name="T17" fmla="*/ 139 h 216"/>
                <a:gd name="T18" fmla="*/ 108 w 447"/>
                <a:gd name="T19" fmla="*/ 128 h 216"/>
                <a:gd name="T20" fmla="*/ 34 w 447"/>
                <a:gd name="T21" fmla="*/ 132 h 216"/>
                <a:gd name="T22" fmla="*/ 64 w 447"/>
                <a:gd name="T23" fmla="*/ 127 h 216"/>
                <a:gd name="T24" fmla="*/ 173 w 447"/>
                <a:gd name="T25" fmla="*/ 117 h 216"/>
                <a:gd name="T26" fmla="*/ 40 w 447"/>
                <a:gd name="T27" fmla="*/ 175 h 216"/>
                <a:gd name="T28" fmla="*/ 412 w 447"/>
                <a:gd name="T29" fmla="*/ 158 h 216"/>
                <a:gd name="T30" fmla="*/ 377 w 447"/>
                <a:gd name="T31" fmla="*/ 120 h 216"/>
                <a:gd name="T32" fmla="*/ 406 w 447"/>
                <a:gd name="T33" fmla="*/ 96 h 216"/>
                <a:gd name="T34" fmla="*/ 378 w 447"/>
                <a:gd name="T35" fmla="*/ 70 h 216"/>
                <a:gd name="T36" fmla="*/ 176 w 447"/>
                <a:gd name="T37" fmla="*/ 65 h 216"/>
                <a:gd name="T38" fmla="*/ 127 w 447"/>
                <a:gd name="T39" fmla="*/ 66 h 216"/>
                <a:gd name="T40" fmla="*/ 150 w 447"/>
                <a:gd name="T41" fmla="*/ 72 h 216"/>
                <a:gd name="T42" fmla="*/ 17 w 447"/>
                <a:gd name="T43" fmla="*/ 111 h 216"/>
                <a:gd name="T44" fmla="*/ 116 w 447"/>
                <a:gd name="T45" fmla="*/ 102 h 216"/>
                <a:gd name="T46" fmla="*/ 6 w 447"/>
                <a:gd name="T47" fmla="*/ 74 h 216"/>
                <a:gd name="T48" fmla="*/ 90 w 447"/>
                <a:gd name="T49" fmla="*/ 59 h 216"/>
                <a:gd name="T50" fmla="*/ 342 w 447"/>
                <a:gd name="T51" fmla="*/ 195 h 216"/>
                <a:gd name="T52" fmla="*/ 288 w 447"/>
                <a:gd name="T53" fmla="*/ 120 h 216"/>
                <a:gd name="T54" fmla="*/ 242 w 447"/>
                <a:gd name="T55" fmla="*/ 142 h 216"/>
                <a:gd name="T56" fmla="*/ 187 w 447"/>
                <a:gd name="T57" fmla="*/ 124 h 216"/>
                <a:gd name="T58" fmla="*/ 274 w 447"/>
                <a:gd name="T59" fmla="*/ 77 h 216"/>
                <a:gd name="T60" fmla="*/ 227 w 447"/>
                <a:gd name="T61" fmla="*/ 80 h 216"/>
                <a:gd name="T62" fmla="*/ 356 w 447"/>
                <a:gd name="T63" fmla="*/ 90 h 216"/>
                <a:gd name="T64" fmla="*/ 271 w 447"/>
                <a:gd name="T65" fmla="*/ 72 h 216"/>
                <a:gd name="T66" fmla="*/ 223 w 447"/>
                <a:gd name="T67" fmla="*/ 94 h 216"/>
                <a:gd name="T68" fmla="*/ 235 w 447"/>
                <a:gd name="T69" fmla="*/ 182 h 216"/>
                <a:gd name="T70" fmla="*/ 170 w 447"/>
                <a:gd name="T71" fmla="*/ 185 h 216"/>
                <a:gd name="T72" fmla="*/ 303 w 447"/>
                <a:gd name="T73" fmla="*/ 69 h 216"/>
                <a:gd name="T74" fmla="*/ 164 w 447"/>
                <a:gd name="T75" fmla="*/ 91 h 216"/>
                <a:gd name="T76" fmla="*/ 243 w 447"/>
                <a:gd name="T77" fmla="*/ 130 h 216"/>
                <a:gd name="T78" fmla="*/ 265 w 447"/>
                <a:gd name="T79" fmla="*/ 82 h 216"/>
                <a:gd name="T80" fmla="*/ 342 w 447"/>
                <a:gd name="T81" fmla="*/ 184 h 216"/>
                <a:gd name="T82" fmla="*/ 282 w 447"/>
                <a:gd name="T83" fmla="*/ 72 h 216"/>
                <a:gd name="T84" fmla="*/ 179 w 447"/>
                <a:gd name="T85" fmla="*/ 118 h 216"/>
                <a:gd name="T86" fmla="*/ 346 w 447"/>
                <a:gd name="T87" fmla="*/ 215 h 216"/>
                <a:gd name="T88" fmla="*/ 405 w 447"/>
                <a:gd name="T89" fmla="*/ 167 h 216"/>
                <a:gd name="T90" fmla="*/ 392 w 447"/>
                <a:gd name="T91" fmla="*/ 179 h 216"/>
                <a:gd name="T92" fmla="*/ 434 w 447"/>
                <a:gd name="T93" fmla="*/ 183 h 216"/>
                <a:gd name="T94" fmla="*/ 427 w 447"/>
                <a:gd name="T95" fmla="*/ 161 h 216"/>
                <a:gd name="T96" fmla="*/ 399 w 447"/>
                <a:gd name="T97" fmla="*/ 97 h 216"/>
                <a:gd name="T98" fmla="*/ 360 w 447"/>
                <a:gd name="T99" fmla="*/ 173 h 216"/>
                <a:gd name="T100" fmla="*/ 392 w 447"/>
                <a:gd name="T101" fmla="*/ 185 h 216"/>
                <a:gd name="T102" fmla="*/ 297 w 447"/>
                <a:gd name="T103" fmla="*/ 30 h 216"/>
                <a:gd name="T104" fmla="*/ 289 w 447"/>
                <a:gd name="T105" fmla="*/ 55 h 216"/>
                <a:gd name="T106" fmla="*/ 430 w 447"/>
                <a:gd name="T107" fmla="*/ 149 h 216"/>
                <a:gd name="T108" fmla="*/ 430 w 447"/>
                <a:gd name="T109" fmla="*/ 141 h 216"/>
                <a:gd name="T110" fmla="*/ 177 w 447"/>
                <a:gd name="T111" fmla="*/ 120 h 216"/>
                <a:gd name="T112" fmla="*/ 214 w 447"/>
                <a:gd name="T113" fmla="*/ 106 h 216"/>
                <a:gd name="T114" fmla="*/ 380 w 447"/>
                <a:gd name="T115" fmla="*/ 99 h 216"/>
                <a:gd name="T116" fmla="*/ 69 w 447"/>
                <a:gd name="T117" fmla="*/ 109 h 216"/>
                <a:gd name="T118" fmla="*/ 205 w 447"/>
                <a:gd name="T119" fmla="*/ 98 h 216"/>
                <a:gd name="T120" fmla="*/ 383 w 447"/>
                <a:gd name="T121" fmla="*/ 96 h 216"/>
                <a:gd name="T122" fmla="*/ 438 w 447"/>
                <a:gd name="T123" fmla="*/ 109 h 216"/>
                <a:gd name="T124" fmla="*/ 417 w 447"/>
                <a:gd name="T125" fmla="*/ 62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7" h="216">
                  <a:moveTo>
                    <a:pt x="25" y="170"/>
                  </a:moveTo>
                  <a:cubicBezTo>
                    <a:pt x="26" y="171"/>
                    <a:pt x="25" y="175"/>
                    <a:pt x="24" y="176"/>
                  </a:cubicBezTo>
                  <a:cubicBezTo>
                    <a:pt x="23" y="174"/>
                    <a:pt x="24" y="172"/>
                    <a:pt x="24" y="170"/>
                  </a:cubicBezTo>
                  <a:cubicBezTo>
                    <a:pt x="25" y="170"/>
                    <a:pt x="25" y="170"/>
                    <a:pt x="25" y="170"/>
                  </a:cubicBezTo>
                  <a:close/>
                  <a:moveTo>
                    <a:pt x="402" y="45"/>
                  </a:moveTo>
                  <a:cubicBezTo>
                    <a:pt x="402" y="47"/>
                    <a:pt x="401" y="48"/>
                    <a:pt x="404" y="48"/>
                  </a:cubicBezTo>
                  <a:cubicBezTo>
                    <a:pt x="407" y="42"/>
                    <a:pt x="401" y="43"/>
                    <a:pt x="397" y="43"/>
                  </a:cubicBezTo>
                  <a:cubicBezTo>
                    <a:pt x="394" y="42"/>
                    <a:pt x="392" y="41"/>
                    <a:pt x="390" y="44"/>
                  </a:cubicBezTo>
                  <a:cubicBezTo>
                    <a:pt x="391" y="45"/>
                    <a:pt x="391" y="45"/>
                    <a:pt x="391" y="45"/>
                  </a:cubicBezTo>
                  <a:cubicBezTo>
                    <a:pt x="392" y="47"/>
                    <a:pt x="390" y="45"/>
                    <a:pt x="391" y="49"/>
                  </a:cubicBezTo>
                  <a:cubicBezTo>
                    <a:pt x="381" y="50"/>
                    <a:pt x="381" y="50"/>
                    <a:pt x="381" y="50"/>
                  </a:cubicBezTo>
                  <a:cubicBezTo>
                    <a:pt x="379" y="51"/>
                    <a:pt x="379" y="51"/>
                    <a:pt x="379" y="52"/>
                  </a:cubicBezTo>
                  <a:cubicBezTo>
                    <a:pt x="378" y="52"/>
                    <a:pt x="378" y="52"/>
                    <a:pt x="378" y="52"/>
                  </a:cubicBezTo>
                  <a:cubicBezTo>
                    <a:pt x="378" y="53"/>
                    <a:pt x="378" y="53"/>
                    <a:pt x="377" y="53"/>
                  </a:cubicBezTo>
                  <a:cubicBezTo>
                    <a:pt x="376" y="53"/>
                    <a:pt x="375" y="54"/>
                    <a:pt x="374" y="54"/>
                  </a:cubicBezTo>
                  <a:cubicBezTo>
                    <a:pt x="373" y="54"/>
                    <a:pt x="373" y="53"/>
                    <a:pt x="372" y="54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67" y="53"/>
                    <a:pt x="367" y="53"/>
                    <a:pt x="365" y="55"/>
                  </a:cubicBezTo>
                  <a:cubicBezTo>
                    <a:pt x="365" y="55"/>
                    <a:pt x="364" y="55"/>
                    <a:pt x="366" y="55"/>
                  </a:cubicBezTo>
                  <a:cubicBezTo>
                    <a:pt x="373" y="54"/>
                    <a:pt x="373" y="54"/>
                    <a:pt x="373" y="54"/>
                  </a:cubicBezTo>
                  <a:cubicBezTo>
                    <a:pt x="374" y="55"/>
                    <a:pt x="374" y="56"/>
                    <a:pt x="374" y="55"/>
                  </a:cubicBezTo>
                  <a:cubicBezTo>
                    <a:pt x="374" y="55"/>
                    <a:pt x="374" y="56"/>
                    <a:pt x="374" y="56"/>
                  </a:cubicBezTo>
                  <a:cubicBezTo>
                    <a:pt x="375" y="54"/>
                    <a:pt x="375" y="55"/>
                    <a:pt x="377" y="54"/>
                  </a:cubicBezTo>
                  <a:cubicBezTo>
                    <a:pt x="378" y="54"/>
                    <a:pt x="380" y="54"/>
                    <a:pt x="381" y="54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1" y="52"/>
                    <a:pt x="386" y="51"/>
                    <a:pt x="387" y="51"/>
                  </a:cubicBezTo>
                  <a:cubicBezTo>
                    <a:pt x="393" y="51"/>
                    <a:pt x="392" y="49"/>
                    <a:pt x="393" y="49"/>
                  </a:cubicBezTo>
                  <a:cubicBezTo>
                    <a:pt x="395" y="48"/>
                    <a:pt x="397" y="49"/>
                    <a:pt x="399" y="48"/>
                  </a:cubicBezTo>
                  <a:cubicBezTo>
                    <a:pt x="400" y="48"/>
                    <a:pt x="401" y="47"/>
                    <a:pt x="400" y="45"/>
                  </a:cubicBezTo>
                  <a:cubicBezTo>
                    <a:pt x="402" y="45"/>
                    <a:pt x="402" y="45"/>
                    <a:pt x="402" y="45"/>
                  </a:cubicBezTo>
                  <a:close/>
                  <a:moveTo>
                    <a:pt x="97" y="63"/>
                  </a:moveTo>
                  <a:cubicBezTo>
                    <a:pt x="96" y="64"/>
                    <a:pt x="96" y="64"/>
                    <a:pt x="95" y="63"/>
                  </a:cubicBezTo>
                  <a:cubicBezTo>
                    <a:pt x="95" y="62"/>
                    <a:pt x="97" y="63"/>
                    <a:pt x="97" y="63"/>
                  </a:cubicBezTo>
                  <a:close/>
                  <a:moveTo>
                    <a:pt x="100" y="181"/>
                  </a:moveTo>
                  <a:cubicBezTo>
                    <a:pt x="101" y="181"/>
                    <a:pt x="101" y="181"/>
                    <a:pt x="101" y="181"/>
                  </a:cubicBezTo>
                  <a:cubicBezTo>
                    <a:pt x="101" y="180"/>
                    <a:pt x="101" y="180"/>
                    <a:pt x="100" y="181"/>
                  </a:cubicBezTo>
                  <a:close/>
                  <a:moveTo>
                    <a:pt x="45" y="135"/>
                  </a:moveTo>
                  <a:cubicBezTo>
                    <a:pt x="45" y="134"/>
                    <a:pt x="46" y="134"/>
                    <a:pt x="45" y="134"/>
                  </a:cubicBezTo>
                  <a:cubicBezTo>
                    <a:pt x="45" y="135"/>
                    <a:pt x="45" y="135"/>
                    <a:pt x="45" y="135"/>
                  </a:cubicBezTo>
                  <a:close/>
                  <a:moveTo>
                    <a:pt x="2" y="97"/>
                  </a:moveTo>
                  <a:cubicBezTo>
                    <a:pt x="2" y="97"/>
                    <a:pt x="2" y="97"/>
                    <a:pt x="2" y="97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2" y="96"/>
                    <a:pt x="1" y="96"/>
                    <a:pt x="2" y="97"/>
                  </a:cubicBezTo>
                  <a:close/>
                  <a:moveTo>
                    <a:pt x="6" y="176"/>
                  </a:moveTo>
                  <a:cubicBezTo>
                    <a:pt x="6" y="175"/>
                    <a:pt x="6" y="175"/>
                    <a:pt x="5" y="175"/>
                  </a:cubicBezTo>
                  <a:cubicBezTo>
                    <a:pt x="5" y="176"/>
                    <a:pt x="5" y="175"/>
                    <a:pt x="6" y="176"/>
                  </a:cubicBezTo>
                  <a:close/>
                  <a:moveTo>
                    <a:pt x="0" y="216"/>
                  </a:moveTo>
                  <a:cubicBezTo>
                    <a:pt x="1" y="216"/>
                    <a:pt x="1" y="216"/>
                    <a:pt x="1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6"/>
                    <a:pt x="0" y="216"/>
                    <a:pt x="0" y="216"/>
                  </a:cubicBezTo>
                  <a:close/>
                  <a:moveTo>
                    <a:pt x="148" y="164"/>
                  </a:moveTo>
                  <a:cubicBezTo>
                    <a:pt x="148" y="163"/>
                    <a:pt x="149" y="163"/>
                    <a:pt x="147" y="163"/>
                  </a:cubicBezTo>
                  <a:cubicBezTo>
                    <a:pt x="148" y="164"/>
                    <a:pt x="147" y="164"/>
                    <a:pt x="148" y="164"/>
                  </a:cubicBezTo>
                  <a:close/>
                  <a:moveTo>
                    <a:pt x="136" y="129"/>
                  </a:moveTo>
                  <a:cubicBezTo>
                    <a:pt x="137" y="128"/>
                    <a:pt x="137" y="129"/>
                    <a:pt x="137" y="128"/>
                  </a:cubicBezTo>
                  <a:cubicBezTo>
                    <a:pt x="136" y="128"/>
                    <a:pt x="136" y="127"/>
                    <a:pt x="136" y="129"/>
                  </a:cubicBezTo>
                  <a:close/>
                  <a:moveTo>
                    <a:pt x="72" y="135"/>
                  </a:moveTo>
                  <a:cubicBezTo>
                    <a:pt x="71" y="134"/>
                    <a:pt x="72" y="135"/>
                    <a:pt x="71" y="135"/>
                  </a:cubicBezTo>
                  <a:cubicBezTo>
                    <a:pt x="71" y="136"/>
                    <a:pt x="70" y="135"/>
                    <a:pt x="72" y="135"/>
                  </a:cubicBezTo>
                  <a:close/>
                  <a:moveTo>
                    <a:pt x="127" y="186"/>
                  </a:moveTo>
                  <a:cubicBezTo>
                    <a:pt x="126" y="186"/>
                    <a:pt x="126" y="186"/>
                    <a:pt x="126" y="187"/>
                  </a:cubicBezTo>
                  <a:cubicBezTo>
                    <a:pt x="127" y="187"/>
                    <a:pt x="126" y="187"/>
                    <a:pt x="127" y="186"/>
                  </a:cubicBezTo>
                  <a:close/>
                  <a:moveTo>
                    <a:pt x="86" y="129"/>
                  </a:moveTo>
                  <a:cubicBezTo>
                    <a:pt x="87" y="129"/>
                    <a:pt x="87" y="129"/>
                    <a:pt x="86" y="128"/>
                  </a:cubicBezTo>
                  <a:cubicBezTo>
                    <a:pt x="86" y="128"/>
                    <a:pt x="86" y="128"/>
                    <a:pt x="86" y="129"/>
                  </a:cubicBezTo>
                  <a:close/>
                  <a:moveTo>
                    <a:pt x="72" y="111"/>
                  </a:moveTo>
                  <a:cubicBezTo>
                    <a:pt x="72" y="110"/>
                    <a:pt x="73" y="110"/>
                    <a:pt x="71" y="110"/>
                  </a:cubicBezTo>
                  <a:cubicBezTo>
                    <a:pt x="72" y="111"/>
                    <a:pt x="71" y="111"/>
                    <a:pt x="72" y="111"/>
                  </a:cubicBezTo>
                  <a:close/>
                  <a:moveTo>
                    <a:pt x="36" y="193"/>
                  </a:moveTo>
                  <a:cubicBezTo>
                    <a:pt x="34" y="193"/>
                    <a:pt x="34" y="193"/>
                    <a:pt x="34" y="193"/>
                  </a:cubicBezTo>
                  <a:cubicBezTo>
                    <a:pt x="34" y="193"/>
                    <a:pt x="35" y="194"/>
                    <a:pt x="36" y="193"/>
                  </a:cubicBezTo>
                  <a:close/>
                  <a:moveTo>
                    <a:pt x="57" y="175"/>
                  </a:moveTo>
                  <a:cubicBezTo>
                    <a:pt x="58" y="174"/>
                    <a:pt x="59" y="175"/>
                    <a:pt x="57" y="174"/>
                  </a:cubicBezTo>
                  <a:cubicBezTo>
                    <a:pt x="57" y="175"/>
                    <a:pt x="57" y="175"/>
                    <a:pt x="57" y="175"/>
                  </a:cubicBezTo>
                  <a:close/>
                  <a:moveTo>
                    <a:pt x="47" y="117"/>
                  </a:moveTo>
                  <a:cubicBezTo>
                    <a:pt x="48" y="117"/>
                    <a:pt x="47" y="117"/>
                    <a:pt x="48" y="117"/>
                  </a:cubicBezTo>
                  <a:cubicBezTo>
                    <a:pt x="47" y="116"/>
                    <a:pt x="47" y="116"/>
                    <a:pt x="47" y="117"/>
                  </a:cubicBezTo>
                  <a:close/>
                  <a:moveTo>
                    <a:pt x="47" y="184"/>
                  </a:moveTo>
                  <a:cubicBezTo>
                    <a:pt x="48" y="184"/>
                    <a:pt x="47" y="185"/>
                    <a:pt x="48" y="183"/>
                  </a:cubicBezTo>
                  <a:cubicBezTo>
                    <a:pt x="46" y="184"/>
                    <a:pt x="47" y="183"/>
                    <a:pt x="47" y="184"/>
                  </a:cubicBezTo>
                  <a:close/>
                  <a:moveTo>
                    <a:pt x="79" y="184"/>
                  </a:moveTo>
                  <a:cubicBezTo>
                    <a:pt x="80" y="184"/>
                    <a:pt x="80" y="184"/>
                    <a:pt x="80" y="183"/>
                  </a:cubicBezTo>
                  <a:cubicBezTo>
                    <a:pt x="79" y="183"/>
                    <a:pt x="79" y="182"/>
                    <a:pt x="79" y="184"/>
                  </a:cubicBezTo>
                  <a:close/>
                  <a:moveTo>
                    <a:pt x="13" y="163"/>
                  </a:moveTo>
                  <a:cubicBezTo>
                    <a:pt x="12" y="162"/>
                    <a:pt x="13" y="162"/>
                    <a:pt x="12" y="162"/>
                  </a:cubicBezTo>
                  <a:cubicBezTo>
                    <a:pt x="12" y="164"/>
                    <a:pt x="12" y="163"/>
                    <a:pt x="13" y="163"/>
                  </a:cubicBezTo>
                  <a:close/>
                  <a:moveTo>
                    <a:pt x="3" y="177"/>
                  </a:moveTo>
                  <a:cubicBezTo>
                    <a:pt x="4" y="178"/>
                    <a:pt x="4" y="177"/>
                    <a:pt x="4" y="177"/>
                  </a:cubicBezTo>
                  <a:cubicBezTo>
                    <a:pt x="3" y="176"/>
                    <a:pt x="4" y="176"/>
                    <a:pt x="3" y="177"/>
                  </a:cubicBezTo>
                  <a:close/>
                  <a:moveTo>
                    <a:pt x="13" y="128"/>
                  </a:moveTo>
                  <a:cubicBezTo>
                    <a:pt x="14" y="127"/>
                    <a:pt x="14" y="127"/>
                    <a:pt x="13" y="126"/>
                  </a:cubicBezTo>
                  <a:cubicBezTo>
                    <a:pt x="13" y="127"/>
                    <a:pt x="13" y="127"/>
                    <a:pt x="13" y="128"/>
                  </a:cubicBezTo>
                  <a:close/>
                  <a:moveTo>
                    <a:pt x="118" y="158"/>
                  </a:moveTo>
                  <a:cubicBezTo>
                    <a:pt x="120" y="159"/>
                    <a:pt x="119" y="158"/>
                    <a:pt x="119" y="157"/>
                  </a:cubicBezTo>
                  <a:cubicBezTo>
                    <a:pt x="119" y="157"/>
                    <a:pt x="118" y="157"/>
                    <a:pt x="118" y="158"/>
                  </a:cubicBezTo>
                  <a:close/>
                  <a:moveTo>
                    <a:pt x="29" y="108"/>
                  </a:moveTo>
                  <a:cubicBezTo>
                    <a:pt x="28" y="106"/>
                    <a:pt x="28" y="106"/>
                    <a:pt x="28" y="108"/>
                  </a:cubicBezTo>
                  <a:cubicBezTo>
                    <a:pt x="28" y="108"/>
                    <a:pt x="28" y="108"/>
                    <a:pt x="29" y="108"/>
                  </a:cubicBezTo>
                  <a:cubicBezTo>
                    <a:pt x="29" y="108"/>
                    <a:pt x="29" y="108"/>
                    <a:pt x="29" y="108"/>
                  </a:cubicBezTo>
                  <a:close/>
                  <a:moveTo>
                    <a:pt x="99" y="97"/>
                  </a:moveTo>
                  <a:cubicBezTo>
                    <a:pt x="99" y="97"/>
                    <a:pt x="99" y="97"/>
                    <a:pt x="100" y="97"/>
                  </a:cubicBezTo>
                  <a:cubicBezTo>
                    <a:pt x="101" y="98"/>
                    <a:pt x="100" y="97"/>
                    <a:pt x="100" y="97"/>
                  </a:cubicBezTo>
                  <a:cubicBezTo>
                    <a:pt x="100" y="96"/>
                    <a:pt x="100" y="96"/>
                    <a:pt x="99" y="97"/>
                  </a:cubicBezTo>
                  <a:close/>
                  <a:moveTo>
                    <a:pt x="88" y="132"/>
                  </a:moveTo>
                  <a:cubicBezTo>
                    <a:pt x="90" y="133"/>
                    <a:pt x="89" y="132"/>
                    <a:pt x="89" y="132"/>
                  </a:cubicBezTo>
                  <a:cubicBezTo>
                    <a:pt x="89" y="132"/>
                    <a:pt x="88" y="132"/>
                    <a:pt x="88" y="132"/>
                  </a:cubicBezTo>
                  <a:close/>
                  <a:moveTo>
                    <a:pt x="113" y="202"/>
                  </a:moveTo>
                  <a:cubicBezTo>
                    <a:pt x="113" y="202"/>
                    <a:pt x="115" y="202"/>
                    <a:pt x="113" y="201"/>
                  </a:cubicBezTo>
                  <a:cubicBezTo>
                    <a:pt x="113" y="201"/>
                    <a:pt x="112" y="201"/>
                    <a:pt x="113" y="202"/>
                  </a:cubicBezTo>
                  <a:close/>
                  <a:moveTo>
                    <a:pt x="79" y="182"/>
                  </a:moveTo>
                  <a:cubicBezTo>
                    <a:pt x="78" y="181"/>
                    <a:pt x="79" y="180"/>
                    <a:pt x="78" y="181"/>
                  </a:cubicBezTo>
                  <a:cubicBezTo>
                    <a:pt x="79" y="183"/>
                    <a:pt x="77" y="181"/>
                    <a:pt x="78" y="182"/>
                  </a:cubicBezTo>
                  <a:cubicBezTo>
                    <a:pt x="79" y="182"/>
                    <a:pt x="79" y="182"/>
                    <a:pt x="79" y="182"/>
                  </a:cubicBezTo>
                  <a:close/>
                  <a:moveTo>
                    <a:pt x="102" y="130"/>
                  </a:moveTo>
                  <a:cubicBezTo>
                    <a:pt x="102" y="129"/>
                    <a:pt x="102" y="129"/>
                    <a:pt x="101" y="129"/>
                  </a:cubicBezTo>
                  <a:cubicBezTo>
                    <a:pt x="101" y="130"/>
                    <a:pt x="101" y="130"/>
                    <a:pt x="102" y="130"/>
                  </a:cubicBezTo>
                  <a:close/>
                  <a:moveTo>
                    <a:pt x="151" y="174"/>
                  </a:moveTo>
                  <a:cubicBezTo>
                    <a:pt x="152" y="174"/>
                    <a:pt x="152" y="174"/>
                    <a:pt x="152" y="173"/>
                  </a:cubicBezTo>
                  <a:cubicBezTo>
                    <a:pt x="151" y="173"/>
                    <a:pt x="151" y="173"/>
                    <a:pt x="151" y="174"/>
                  </a:cubicBezTo>
                  <a:close/>
                  <a:moveTo>
                    <a:pt x="109" y="178"/>
                  </a:moveTo>
                  <a:cubicBezTo>
                    <a:pt x="110" y="178"/>
                    <a:pt x="110" y="178"/>
                    <a:pt x="110" y="177"/>
                  </a:cubicBezTo>
                  <a:cubicBezTo>
                    <a:pt x="108" y="177"/>
                    <a:pt x="109" y="177"/>
                    <a:pt x="109" y="178"/>
                  </a:cubicBezTo>
                  <a:close/>
                  <a:moveTo>
                    <a:pt x="89" y="187"/>
                  </a:moveTo>
                  <a:cubicBezTo>
                    <a:pt x="90" y="187"/>
                    <a:pt x="89" y="187"/>
                    <a:pt x="90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89" y="186"/>
                    <a:pt x="89" y="186"/>
                    <a:pt x="89" y="187"/>
                  </a:cubicBezTo>
                  <a:close/>
                  <a:moveTo>
                    <a:pt x="13" y="102"/>
                  </a:moveTo>
                  <a:cubicBezTo>
                    <a:pt x="15" y="103"/>
                    <a:pt x="14" y="103"/>
                    <a:pt x="15" y="102"/>
                  </a:cubicBezTo>
                  <a:cubicBezTo>
                    <a:pt x="14" y="102"/>
                    <a:pt x="14" y="102"/>
                    <a:pt x="13" y="102"/>
                  </a:cubicBezTo>
                  <a:close/>
                  <a:moveTo>
                    <a:pt x="69" y="93"/>
                  </a:moveTo>
                  <a:cubicBezTo>
                    <a:pt x="70" y="93"/>
                    <a:pt x="70" y="94"/>
                    <a:pt x="70" y="92"/>
                  </a:cubicBezTo>
                  <a:cubicBezTo>
                    <a:pt x="69" y="92"/>
                    <a:pt x="69" y="92"/>
                    <a:pt x="69" y="93"/>
                  </a:cubicBezTo>
                  <a:close/>
                  <a:moveTo>
                    <a:pt x="108" y="187"/>
                  </a:moveTo>
                  <a:cubicBezTo>
                    <a:pt x="107" y="187"/>
                    <a:pt x="107" y="187"/>
                    <a:pt x="106" y="187"/>
                  </a:cubicBezTo>
                  <a:cubicBezTo>
                    <a:pt x="107" y="188"/>
                    <a:pt x="107" y="188"/>
                    <a:pt x="107" y="188"/>
                  </a:cubicBezTo>
                  <a:cubicBezTo>
                    <a:pt x="108" y="187"/>
                    <a:pt x="108" y="187"/>
                    <a:pt x="108" y="187"/>
                  </a:cubicBezTo>
                  <a:close/>
                  <a:moveTo>
                    <a:pt x="120" y="181"/>
                  </a:moveTo>
                  <a:cubicBezTo>
                    <a:pt x="121" y="182"/>
                    <a:pt x="121" y="182"/>
                    <a:pt x="122" y="181"/>
                  </a:cubicBezTo>
                  <a:cubicBezTo>
                    <a:pt x="121" y="180"/>
                    <a:pt x="121" y="180"/>
                    <a:pt x="120" y="181"/>
                  </a:cubicBezTo>
                  <a:close/>
                  <a:moveTo>
                    <a:pt x="59" y="205"/>
                  </a:moveTo>
                  <a:cubicBezTo>
                    <a:pt x="60" y="206"/>
                    <a:pt x="59" y="206"/>
                    <a:pt x="60" y="206"/>
                  </a:cubicBezTo>
                  <a:cubicBezTo>
                    <a:pt x="60" y="205"/>
                    <a:pt x="60" y="204"/>
                    <a:pt x="59" y="205"/>
                  </a:cubicBezTo>
                  <a:close/>
                  <a:moveTo>
                    <a:pt x="55" y="62"/>
                  </a:moveTo>
                  <a:cubicBezTo>
                    <a:pt x="55" y="61"/>
                    <a:pt x="55" y="62"/>
                    <a:pt x="54" y="61"/>
                  </a:cubicBezTo>
                  <a:cubicBezTo>
                    <a:pt x="53" y="62"/>
                    <a:pt x="54" y="62"/>
                    <a:pt x="55" y="63"/>
                  </a:cubicBezTo>
                  <a:cubicBezTo>
                    <a:pt x="55" y="62"/>
                    <a:pt x="55" y="63"/>
                    <a:pt x="55" y="62"/>
                  </a:cubicBezTo>
                  <a:close/>
                  <a:moveTo>
                    <a:pt x="31" y="85"/>
                  </a:moveTo>
                  <a:cubicBezTo>
                    <a:pt x="31" y="86"/>
                    <a:pt x="30" y="86"/>
                    <a:pt x="31" y="86"/>
                  </a:cubicBezTo>
                  <a:cubicBezTo>
                    <a:pt x="32" y="86"/>
                    <a:pt x="31" y="86"/>
                    <a:pt x="32" y="86"/>
                  </a:cubicBezTo>
                  <a:cubicBezTo>
                    <a:pt x="31" y="85"/>
                    <a:pt x="32" y="85"/>
                    <a:pt x="31" y="85"/>
                  </a:cubicBezTo>
                  <a:close/>
                  <a:moveTo>
                    <a:pt x="129" y="158"/>
                  </a:moveTo>
                  <a:cubicBezTo>
                    <a:pt x="130" y="158"/>
                    <a:pt x="130" y="158"/>
                    <a:pt x="130" y="158"/>
                  </a:cubicBezTo>
                  <a:cubicBezTo>
                    <a:pt x="130" y="157"/>
                    <a:pt x="130" y="157"/>
                    <a:pt x="129" y="157"/>
                  </a:cubicBezTo>
                  <a:cubicBezTo>
                    <a:pt x="129" y="158"/>
                    <a:pt x="129" y="158"/>
                    <a:pt x="129" y="158"/>
                  </a:cubicBezTo>
                  <a:close/>
                  <a:moveTo>
                    <a:pt x="90" y="170"/>
                  </a:moveTo>
                  <a:cubicBezTo>
                    <a:pt x="91" y="171"/>
                    <a:pt x="91" y="171"/>
                    <a:pt x="91" y="170"/>
                  </a:cubicBezTo>
                  <a:cubicBezTo>
                    <a:pt x="91" y="170"/>
                    <a:pt x="90" y="169"/>
                    <a:pt x="90" y="170"/>
                  </a:cubicBezTo>
                  <a:close/>
                  <a:moveTo>
                    <a:pt x="14" y="185"/>
                  </a:moveTo>
                  <a:cubicBezTo>
                    <a:pt x="15" y="184"/>
                    <a:pt x="15" y="184"/>
                    <a:pt x="14" y="184"/>
                  </a:cubicBezTo>
                  <a:cubicBezTo>
                    <a:pt x="13" y="185"/>
                    <a:pt x="14" y="185"/>
                    <a:pt x="14" y="185"/>
                  </a:cubicBezTo>
                  <a:close/>
                  <a:moveTo>
                    <a:pt x="63" y="206"/>
                  </a:moveTo>
                  <a:cubicBezTo>
                    <a:pt x="63" y="205"/>
                    <a:pt x="62" y="204"/>
                    <a:pt x="61" y="206"/>
                  </a:cubicBezTo>
                  <a:cubicBezTo>
                    <a:pt x="62" y="206"/>
                    <a:pt x="61" y="206"/>
                    <a:pt x="63" y="206"/>
                  </a:cubicBezTo>
                  <a:cubicBezTo>
                    <a:pt x="63" y="206"/>
                    <a:pt x="63" y="206"/>
                    <a:pt x="63" y="206"/>
                  </a:cubicBezTo>
                  <a:close/>
                  <a:moveTo>
                    <a:pt x="20" y="77"/>
                  </a:moveTo>
                  <a:cubicBezTo>
                    <a:pt x="21" y="77"/>
                    <a:pt x="21" y="78"/>
                    <a:pt x="21" y="76"/>
                  </a:cubicBezTo>
                  <a:cubicBezTo>
                    <a:pt x="20" y="76"/>
                    <a:pt x="19" y="76"/>
                    <a:pt x="20" y="77"/>
                  </a:cubicBezTo>
                  <a:close/>
                  <a:moveTo>
                    <a:pt x="59" y="170"/>
                  </a:moveTo>
                  <a:cubicBezTo>
                    <a:pt x="61" y="170"/>
                    <a:pt x="61" y="170"/>
                    <a:pt x="60" y="169"/>
                  </a:cubicBezTo>
                  <a:cubicBezTo>
                    <a:pt x="59" y="169"/>
                    <a:pt x="60" y="168"/>
                    <a:pt x="59" y="170"/>
                  </a:cubicBezTo>
                  <a:close/>
                  <a:moveTo>
                    <a:pt x="75" y="88"/>
                  </a:moveTo>
                  <a:cubicBezTo>
                    <a:pt x="75" y="87"/>
                    <a:pt x="75" y="88"/>
                    <a:pt x="75" y="87"/>
                  </a:cubicBezTo>
                  <a:cubicBezTo>
                    <a:pt x="75" y="85"/>
                    <a:pt x="75" y="86"/>
                    <a:pt x="74" y="86"/>
                  </a:cubicBezTo>
                  <a:cubicBezTo>
                    <a:pt x="74" y="87"/>
                    <a:pt x="74" y="87"/>
                    <a:pt x="75" y="88"/>
                  </a:cubicBezTo>
                  <a:close/>
                  <a:moveTo>
                    <a:pt x="28" y="95"/>
                  </a:moveTo>
                  <a:cubicBezTo>
                    <a:pt x="29" y="96"/>
                    <a:pt x="28" y="96"/>
                    <a:pt x="29" y="96"/>
                  </a:cubicBezTo>
                  <a:cubicBezTo>
                    <a:pt x="30" y="95"/>
                    <a:pt x="29" y="96"/>
                    <a:pt x="30" y="95"/>
                  </a:cubicBezTo>
                  <a:cubicBezTo>
                    <a:pt x="28" y="94"/>
                    <a:pt x="29" y="95"/>
                    <a:pt x="28" y="95"/>
                  </a:cubicBezTo>
                  <a:close/>
                  <a:moveTo>
                    <a:pt x="77" y="184"/>
                  </a:moveTo>
                  <a:cubicBezTo>
                    <a:pt x="76" y="184"/>
                    <a:pt x="76" y="185"/>
                    <a:pt x="76" y="185"/>
                  </a:cubicBezTo>
                  <a:cubicBezTo>
                    <a:pt x="77" y="185"/>
                    <a:pt x="76" y="186"/>
                    <a:pt x="78" y="185"/>
                  </a:cubicBezTo>
                  <a:cubicBezTo>
                    <a:pt x="77" y="184"/>
                    <a:pt x="78" y="184"/>
                    <a:pt x="77" y="184"/>
                  </a:cubicBezTo>
                  <a:close/>
                  <a:moveTo>
                    <a:pt x="146" y="158"/>
                  </a:moveTo>
                  <a:cubicBezTo>
                    <a:pt x="147" y="158"/>
                    <a:pt x="147" y="158"/>
                    <a:pt x="147" y="157"/>
                  </a:cubicBezTo>
                  <a:cubicBezTo>
                    <a:pt x="146" y="157"/>
                    <a:pt x="145" y="157"/>
                    <a:pt x="146" y="158"/>
                  </a:cubicBezTo>
                  <a:close/>
                  <a:moveTo>
                    <a:pt x="131" y="181"/>
                  </a:moveTo>
                  <a:cubicBezTo>
                    <a:pt x="132" y="181"/>
                    <a:pt x="132" y="181"/>
                    <a:pt x="132" y="181"/>
                  </a:cubicBezTo>
                  <a:cubicBezTo>
                    <a:pt x="131" y="180"/>
                    <a:pt x="131" y="180"/>
                    <a:pt x="131" y="181"/>
                  </a:cubicBezTo>
                  <a:cubicBezTo>
                    <a:pt x="131" y="181"/>
                    <a:pt x="130" y="181"/>
                    <a:pt x="131" y="181"/>
                  </a:cubicBezTo>
                  <a:close/>
                  <a:moveTo>
                    <a:pt x="72" y="86"/>
                  </a:moveTo>
                  <a:cubicBezTo>
                    <a:pt x="71" y="85"/>
                    <a:pt x="71" y="85"/>
                    <a:pt x="70" y="84"/>
                  </a:cubicBezTo>
                  <a:cubicBezTo>
                    <a:pt x="70" y="86"/>
                    <a:pt x="70" y="86"/>
                    <a:pt x="72" y="86"/>
                  </a:cubicBezTo>
                  <a:close/>
                  <a:moveTo>
                    <a:pt x="46" y="160"/>
                  </a:moveTo>
                  <a:cubicBezTo>
                    <a:pt x="47" y="161"/>
                    <a:pt x="46" y="161"/>
                    <a:pt x="47" y="161"/>
                  </a:cubicBezTo>
                  <a:cubicBezTo>
                    <a:pt x="48" y="161"/>
                    <a:pt x="47" y="161"/>
                    <a:pt x="48" y="161"/>
                  </a:cubicBezTo>
                  <a:cubicBezTo>
                    <a:pt x="48" y="160"/>
                    <a:pt x="48" y="160"/>
                    <a:pt x="46" y="160"/>
                  </a:cubicBezTo>
                  <a:close/>
                  <a:moveTo>
                    <a:pt x="61" y="97"/>
                  </a:moveTo>
                  <a:cubicBezTo>
                    <a:pt x="61" y="96"/>
                    <a:pt x="61" y="96"/>
                    <a:pt x="60" y="96"/>
                  </a:cubicBezTo>
                  <a:cubicBezTo>
                    <a:pt x="60" y="97"/>
                    <a:pt x="59" y="97"/>
                    <a:pt x="60" y="97"/>
                  </a:cubicBezTo>
                  <a:cubicBezTo>
                    <a:pt x="62" y="97"/>
                    <a:pt x="61" y="97"/>
                    <a:pt x="61" y="97"/>
                  </a:cubicBezTo>
                  <a:close/>
                  <a:moveTo>
                    <a:pt x="138" y="194"/>
                  </a:moveTo>
                  <a:cubicBezTo>
                    <a:pt x="138" y="195"/>
                    <a:pt x="138" y="195"/>
                    <a:pt x="139" y="194"/>
                  </a:cubicBezTo>
                  <a:cubicBezTo>
                    <a:pt x="139" y="194"/>
                    <a:pt x="139" y="194"/>
                    <a:pt x="138" y="194"/>
                  </a:cubicBezTo>
                  <a:cubicBezTo>
                    <a:pt x="137" y="193"/>
                    <a:pt x="138" y="194"/>
                    <a:pt x="138" y="194"/>
                  </a:cubicBezTo>
                  <a:close/>
                  <a:moveTo>
                    <a:pt x="12" y="138"/>
                  </a:moveTo>
                  <a:cubicBezTo>
                    <a:pt x="12" y="138"/>
                    <a:pt x="12" y="138"/>
                    <a:pt x="13" y="138"/>
                  </a:cubicBezTo>
                  <a:cubicBezTo>
                    <a:pt x="14" y="138"/>
                    <a:pt x="13" y="138"/>
                    <a:pt x="14" y="137"/>
                  </a:cubicBezTo>
                  <a:cubicBezTo>
                    <a:pt x="13" y="137"/>
                    <a:pt x="14" y="137"/>
                    <a:pt x="13" y="137"/>
                  </a:cubicBezTo>
                  <a:cubicBezTo>
                    <a:pt x="12" y="137"/>
                    <a:pt x="12" y="137"/>
                    <a:pt x="12" y="138"/>
                  </a:cubicBezTo>
                  <a:close/>
                  <a:moveTo>
                    <a:pt x="25" y="86"/>
                  </a:moveTo>
                  <a:cubicBezTo>
                    <a:pt x="27" y="85"/>
                    <a:pt x="26" y="85"/>
                    <a:pt x="27" y="85"/>
                  </a:cubicBezTo>
                  <a:cubicBezTo>
                    <a:pt x="27" y="85"/>
                    <a:pt x="26" y="85"/>
                    <a:pt x="26" y="84"/>
                  </a:cubicBezTo>
                  <a:cubicBezTo>
                    <a:pt x="25" y="86"/>
                    <a:pt x="25" y="86"/>
                    <a:pt x="25" y="86"/>
                  </a:cubicBezTo>
                  <a:close/>
                  <a:moveTo>
                    <a:pt x="74" y="181"/>
                  </a:moveTo>
                  <a:cubicBezTo>
                    <a:pt x="74" y="181"/>
                    <a:pt x="75" y="181"/>
                    <a:pt x="74" y="180"/>
                  </a:cubicBezTo>
                  <a:cubicBezTo>
                    <a:pt x="73" y="181"/>
                    <a:pt x="73" y="181"/>
                    <a:pt x="74" y="181"/>
                  </a:cubicBezTo>
                  <a:close/>
                  <a:moveTo>
                    <a:pt x="103" y="180"/>
                  </a:moveTo>
                  <a:cubicBezTo>
                    <a:pt x="105" y="178"/>
                    <a:pt x="103" y="178"/>
                    <a:pt x="103" y="178"/>
                  </a:cubicBezTo>
                  <a:cubicBezTo>
                    <a:pt x="102" y="179"/>
                    <a:pt x="103" y="178"/>
                    <a:pt x="103" y="179"/>
                  </a:cubicBezTo>
                  <a:cubicBezTo>
                    <a:pt x="102" y="180"/>
                    <a:pt x="103" y="179"/>
                    <a:pt x="103" y="180"/>
                  </a:cubicBezTo>
                  <a:close/>
                  <a:moveTo>
                    <a:pt x="141" y="126"/>
                  </a:moveTo>
                  <a:cubicBezTo>
                    <a:pt x="141" y="127"/>
                    <a:pt x="140" y="127"/>
                    <a:pt x="142" y="127"/>
                  </a:cubicBezTo>
                  <a:cubicBezTo>
                    <a:pt x="143" y="127"/>
                    <a:pt x="142" y="126"/>
                    <a:pt x="142" y="126"/>
                  </a:cubicBezTo>
                  <a:cubicBezTo>
                    <a:pt x="142" y="126"/>
                    <a:pt x="142" y="125"/>
                    <a:pt x="141" y="126"/>
                  </a:cubicBezTo>
                  <a:close/>
                  <a:moveTo>
                    <a:pt x="85" y="94"/>
                  </a:moveTo>
                  <a:cubicBezTo>
                    <a:pt x="86" y="94"/>
                    <a:pt x="86" y="94"/>
                    <a:pt x="86" y="93"/>
                  </a:cubicBezTo>
                  <a:cubicBezTo>
                    <a:pt x="85" y="93"/>
                    <a:pt x="85" y="92"/>
                    <a:pt x="85" y="94"/>
                  </a:cubicBezTo>
                  <a:close/>
                  <a:moveTo>
                    <a:pt x="61" y="77"/>
                  </a:moveTo>
                  <a:cubicBezTo>
                    <a:pt x="62" y="77"/>
                    <a:pt x="62" y="77"/>
                    <a:pt x="63" y="77"/>
                  </a:cubicBezTo>
                  <a:cubicBezTo>
                    <a:pt x="63" y="77"/>
                    <a:pt x="63" y="76"/>
                    <a:pt x="62" y="76"/>
                  </a:cubicBezTo>
                  <a:cubicBezTo>
                    <a:pt x="61" y="76"/>
                    <a:pt x="62" y="77"/>
                    <a:pt x="61" y="77"/>
                  </a:cubicBezTo>
                  <a:cubicBezTo>
                    <a:pt x="60" y="77"/>
                    <a:pt x="61" y="77"/>
                    <a:pt x="59" y="76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77"/>
                    <a:pt x="57" y="77"/>
                    <a:pt x="56" y="77"/>
                  </a:cubicBezTo>
                  <a:cubicBezTo>
                    <a:pt x="56" y="76"/>
                    <a:pt x="56" y="76"/>
                    <a:pt x="55" y="76"/>
                  </a:cubicBezTo>
                  <a:cubicBezTo>
                    <a:pt x="52" y="77"/>
                    <a:pt x="54" y="76"/>
                    <a:pt x="51" y="76"/>
                  </a:cubicBezTo>
                  <a:cubicBezTo>
                    <a:pt x="52" y="81"/>
                    <a:pt x="50" y="78"/>
                    <a:pt x="55" y="79"/>
                  </a:cubicBezTo>
                  <a:cubicBezTo>
                    <a:pt x="58" y="79"/>
                    <a:pt x="60" y="79"/>
                    <a:pt x="63" y="79"/>
                  </a:cubicBezTo>
                  <a:cubicBezTo>
                    <a:pt x="62" y="77"/>
                    <a:pt x="62" y="80"/>
                    <a:pt x="61" y="77"/>
                  </a:cubicBezTo>
                  <a:close/>
                  <a:moveTo>
                    <a:pt x="120" y="160"/>
                  </a:moveTo>
                  <a:cubicBezTo>
                    <a:pt x="120" y="160"/>
                    <a:pt x="121" y="161"/>
                    <a:pt x="121" y="160"/>
                  </a:cubicBezTo>
                  <a:cubicBezTo>
                    <a:pt x="120" y="159"/>
                    <a:pt x="121" y="159"/>
                    <a:pt x="120" y="160"/>
                  </a:cubicBezTo>
                  <a:close/>
                  <a:moveTo>
                    <a:pt x="69" y="170"/>
                  </a:moveTo>
                  <a:cubicBezTo>
                    <a:pt x="69" y="170"/>
                    <a:pt x="68" y="170"/>
                    <a:pt x="70" y="170"/>
                  </a:cubicBezTo>
                  <a:cubicBezTo>
                    <a:pt x="70" y="169"/>
                    <a:pt x="70" y="169"/>
                    <a:pt x="70" y="169"/>
                  </a:cubicBezTo>
                  <a:cubicBezTo>
                    <a:pt x="69" y="169"/>
                    <a:pt x="69" y="169"/>
                    <a:pt x="69" y="170"/>
                  </a:cubicBezTo>
                  <a:close/>
                  <a:moveTo>
                    <a:pt x="56" y="169"/>
                  </a:moveTo>
                  <a:cubicBezTo>
                    <a:pt x="55" y="169"/>
                    <a:pt x="55" y="169"/>
                    <a:pt x="55" y="169"/>
                  </a:cubicBezTo>
                  <a:cubicBezTo>
                    <a:pt x="55" y="169"/>
                    <a:pt x="55" y="170"/>
                    <a:pt x="55" y="170"/>
                  </a:cubicBezTo>
                  <a:cubicBezTo>
                    <a:pt x="56" y="170"/>
                    <a:pt x="56" y="170"/>
                    <a:pt x="56" y="169"/>
                  </a:cubicBezTo>
                  <a:close/>
                  <a:moveTo>
                    <a:pt x="90" y="89"/>
                  </a:moveTo>
                  <a:cubicBezTo>
                    <a:pt x="90" y="89"/>
                    <a:pt x="90" y="89"/>
                    <a:pt x="90" y="88"/>
                  </a:cubicBezTo>
                  <a:cubicBezTo>
                    <a:pt x="90" y="86"/>
                    <a:pt x="90" y="88"/>
                    <a:pt x="90" y="87"/>
                  </a:cubicBezTo>
                  <a:cubicBezTo>
                    <a:pt x="89" y="88"/>
                    <a:pt x="89" y="88"/>
                    <a:pt x="90" y="89"/>
                  </a:cubicBezTo>
                  <a:close/>
                  <a:moveTo>
                    <a:pt x="97" y="179"/>
                  </a:moveTo>
                  <a:cubicBezTo>
                    <a:pt x="98" y="177"/>
                    <a:pt x="98" y="178"/>
                    <a:pt x="97" y="177"/>
                  </a:cubicBezTo>
                  <a:cubicBezTo>
                    <a:pt x="96" y="178"/>
                    <a:pt x="96" y="176"/>
                    <a:pt x="96" y="178"/>
                  </a:cubicBezTo>
                  <a:cubicBezTo>
                    <a:pt x="97" y="179"/>
                    <a:pt x="97" y="178"/>
                    <a:pt x="97" y="179"/>
                  </a:cubicBezTo>
                  <a:close/>
                  <a:moveTo>
                    <a:pt x="126" y="88"/>
                  </a:moveTo>
                  <a:cubicBezTo>
                    <a:pt x="126" y="88"/>
                    <a:pt x="125" y="89"/>
                    <a:pt x="126" y="89"/>
                  </a:cubicBezTo>
                  <a:cubicBezTo>
                    <a:pt x="127" y="88"/>
                    <a:pt x="127" y="88"/>
                    <a:pt x="127" y="88"/>
                  </a:cubicBezTo>
                  <a:cubicBezTo>
                    <a:pt x="127" y="88"/>
                    <a:pt x="128" y="87"/>
                    <a:pt x="126" y="88"/>
                  </a:cubicBezTo>
                  <a:cubicBezTo>
                    <a:pt x="125" y="88"/>
                    <a:pt x="126" y="88"/>
                    <a:pt x="126" y="88"/>
                  </a:cubicBezTo>
                  <a:close/>
                  <a:moveTo>
                    <a:pt x="42" y="208"/>
                  </a:moveTo>
                  <a:cubicBezTo>
                    <a:pt x="42" y="209"/>
                    <a:pt x="41" y="209"/>
                    <a:pt x="42" y="209"/>
                  </a:cubicBezTo>
                  <a:cubicBezTo>
                    <a:pt x="44" y="209"/>
                    <a:pt x="43" y="208"/>
                    <a:pt x="43" y="208"/>
                  </a:cubicBezTo>
                  <a:cubicBezTo>
                    <a:pt x="42" y="208"/>
                    <a:pt x="43" y="208"/>
                    <a:pt x="42" y="208"/>
                  </a:cubicBezTo>
                  <a:close/>
                  <a:moveTo>
                    <a:pt x="137" y="171"/>
                  </a:moveTo>
                  <a:cubicBezTo>
                    <a:pt x="138" y="170"/>
                    <a:pt x="137" y="171"/>
                    <a:pt x="138" y="170"/>
                  </a:cubicBezTo>
                  <a:cubicBezTo>
                    <a:pt x="140" y="170"/>
                    <a:pt x="137" y="171"/>
                    <a:pt x="140" y="170"/>
                  </a:cubicBezTo>
                  <a:cubicBezTo>
                    <a:pt x="138" y="168"/>
                    <a:pt x="137" y="170"/>
                    <a:pt x="137" y="171"/>
                  </a:cubicBezTo>
                  <a:close/>
                  <a:moveTo>
                    <a:pt x="98" y="86"/>
                  </a:moveTo>
                  <a:cubicBezTo>
                    <a:pt x="99" y="85"/>
                    <a:pt x="100" y="85"/>
                    <a:pt x="99" y="84"/>
                  </a:cubicBezTo>
                  <a:cubicBezTo>
                    <a:pt x="98" y="84"/>
                    <a:pt x="98" y="84"/>
                    <a:pt x="98" y="85"/>
                  </a:cubicBezTo>
                  <a:cubicBezTo>
                    <a:pt x="97" y="86"/>
                    <a:pt x="98" y="85"/>
                    <a:pt x="98" y="86"/>
                  </a:cubicBezTo>
                  <a:close/>
                  <a:moveTo>
                    <a:pt x="128" y="139"/>
                  </a:moveTo>
                  <a:cubicBezTo>
                    <a:pt x="128" y="137"/>
                    <a:pt x="128" y="138"/>
                    <a:pt x="127" y="137"/>
                  </a:cubicBezTo>
                  <a:cubicBezTo>
                    <a:pt x="127" y="137"/>
                    <a:pt x="126" y="138"/>
                    <a:pt x="128" y="139"/>
                  </a:cubicBezTo>
                  <a:close/>
                  <a:moveTo>
                    <a:pt x="89" y="128"/>
                  </a:moveTo>
                  <a:cubicBezTo>
                    <a:pt x="89" y="127"/>
                    <a:pt x="90" y="126"/>
                    <a:pt x="90" y="126"/>
                  </a:cubicBezTo>
                  <a:cubicBezTo>
                    <a:pt x="89" y="126"/>
                    <a:pt x="89" y="126"/>
                    <a:pt x="89" y="126"/>
                  </a:cubicBezTo>
                  <a:cubicBezTo>
                    <a:pt x="89" y="126"/>
                    <a:pt x="88" y="127"/>
                    <a:pt x="89" y="128"/>
                  </a:cubicBezTo>
                  <a:close/>
                  <a:moveTo>
                    <a:pt x="15" y="131"/>
                  </a:moveTo>
                  <a:cubicBezTo>
                    <a:pt x="15" y="130"/>
                    <a:pt x="15" y="130"/>
                    <a:pt x="15" y="129"/>
                  </a:cubicBezTo>
                  <a:cubicBezTo>
                    <a:pt x="15" y="129"/>
                    <a:pt x="14" y="129"/>
                    <a:pt x="14" y="130"/>
                  </a:cubicBezTo>
                  <a:cubicBezTo>
                    <a:pt x="14" y="131"/>
                    <a:pt x="14" y="130"/>
                    <a:pt x="15" y="131"/>
                  </a:cubicBezTo>
                  <a:close/>
                  <a:moveTo>
                    <a:pt x="152" y="138"/>
                  </a:moveTo>
                  <a:cubicBezTo>
                    <a:pt x="153" y="137"/>
                    <a:pt x="153" y="139"/>
                    <a:pt x="153" y="136"/>
                  </a:cubicBezTo>
                  <a:cubicBezTo>
                    <a:pt x="151" y="137"/>
                    <a:pt x="151" y="137"/>
                    <a:pt x="152" y="138"/>
                  </a:cubicBezTo>
                  <a:close/>
                  <a:moveTo>
                    <a:pt x="116" y="139"/>
                  </a:moveTo>
                  <a:cubicBezTo>
                    <a:pt x="116" y="139"/>
                    <a:pt x="116" y="139"/>
                    <a:pt x="115" y="140"/>
                  </a:cubicBezTo>
                  <a:cubicBezTo>
                    <a:pt x="115" y="141"/>
                    <a:pt x="116" y="141"/>
                    <a:pt x="116" y="141"/>
                  </a:cubicBezTo>
                  <a:cubicBezTo>
                    <a:pt x="117" y="139"/>
                    <a:pt x="117" y="140"/>
                    <a:pt x="116" y="139"/>
                  </a:cubicBezTo>
                  <a:close/>
                  <a:moveTo>
                    <a:pt x="85" y="187"/>
                  </a:moveTo>
                  <a:cubicBezTo>
                    <a:pt x="85" y="187"/>
                    <a:pt x="84" y="187"/>
                    <a:pt x="86" y="187"/>
                  </a:cubicBezTo>
                  <a:cubicBezTo>
                    <a:pt x="87" y="187"/>
                    <a:pt x="86" y="187"/>
                    <a:pt x="87" y="187"/>
                  </a:cubicBezTo>
                  <a:cubicBezTo>
                    <a:pt x="86" y="186"/>
                    <a:pt x="86" y="186"/>
                    <a:pt x="85" y="187"/>
                  </a:cubicBezTo>
                  <a:close/>
                  <a:moveTo>
                    <a:pt x="100" y="104"/>
                  </a:moveTo>
                  <a:cubicBezTo>
                    <a:pt x="100" y="104"/>
                    <a:pt x="101" y="105"/>
                    <a:pt x="101" y="103"/>
                  </a:cubicBezTo>
                  <a:cubicBezTo>
                    <a:pt x="101" y="102"/>
                    <a:pt x="101" y="102"/>
                    <a:pt x="100" y="102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0" y="104"/>
                    <a:pt x="99" y="104"/>
                    <a:pt x="100" y="104"/>
                  </a:cubicBezTo>
                  <a:close/>
                  <a:moveTo>
                    <a:pt x="119" y="164"/>
                  </a:moveTo>
                  <a:cubicBezTo>
                    <a:pt x="118" y="163"/>
                    <a:pt x="118" y="163"/>
                    <a:pt x="117" y="162"/>
                  </a:cubicBezTo>
                  <a:cubicBezTo>
                    <a:pt x="117" y="163"/>
                    <a:pt x="117" y="164"/>
                    <a:pt x="119" y="164"/>
                  </a:cubicBezTo>
                  <a:close/>
                  <a:moveTo>
                    <a:pt x="45" y="138"/>
                  </a:moveTo>
                  <a:cubicBezTo>
                    <a:pt x="45" y="138"/>
                    <a:pt x="46" y="138"/>
                    <a:pt x="45" y="136"/>
                  </a:cubicBezTo>
                  <a:cubicBezTo>
                    <a:pt x="45" y="136"/>
                    <a:pt x="44" y="136"/>
                    <a:pt x="44" y="137"/>
                  </a:cubicBezTo>
                  <a:cubicBezTo>
                    <a:pt x="44" y="138"/>
                    <a:pt x="45" y="137"/>
                    <a:pt x="45" y="138"/>
                  </a:cubicBezTo>
                  <a:close/>
                  <a:moveTo>
                    <a:pt x="64" y="164"/>
                  </a:moveTo>
                  <a:cubicBezTo>
                    <a:pt x="64" y="165"/>
                    <a:pt x="64" y="165"/>
                    <a:pt x="65" y="165"/>
                  </a:cubicBezTo>
                  <a:cubicBezTo>
                    <a:pt x="67" y="165"/>
                    <a:pt x="66" y="165"/>
                    <a:pt x="66" y="164"/>
                  </a:cubicBezTo>
                  <a:cubicBezTo>
                    <a:pt x="66" y="164"/>
                    <a:pt x="66" y="164"/>
                    <a:pt x="64" y="164"/>
                  </a:cubicBezTo>
                  <a:close/>
                  <a:moveTo>
                    <a:pt x="142" y="176"/>
                  </a:moveTo>
                  <a:cubicBezTo>
                    <a:pt x="142" y="176"/>
                    <a:pt x="142" y="177"/>
                    <a:pt x="144" y="176"/>
                  </a:cubicBezTo>
                  <a:cubicBezTo>
                    <a:pt x="144" y="176"/>
                    <a:pt x="144" y="175"/>
                    <a:pt x="143" y="175"/>
                  </a:cubicBezTo>
                  <a:cubicBezTo>
                    <a:pt x="143" y="175"/>
                    <a:pt x="142" y="176"/>
                    <a:pt x="142" y="176"/>
                  </a:cubicBezTo>
                  <a:close/>
                  <a:moveTo>
                    <a:pt x="126" y="168"/>
                  </a:moveTo>
                  <a:cubicBezTo>
                    <a:pt x="127" y="169"/>
                    <a:pt x="127" y="169"/>
                    <a:pt x="128" y="167"/>
                  </a:cubicBezTo>
                  <a:cubicBezTo>
                    <a:pt x="126" y="167"/>
                    <a:pt x="126" y="168"/>
                    <a:pt x="126" y="168"/>
                  </a:cubicBezTo>
                  <a:close/>
                  <a:moveTo>
                    <a:pt x="126" y="93"/>
                  </a:moveTo>
                  <a:cubicBezTo>
                    <a:pt x="127" y="93"/>
                    <a:pt x="127" y="93"/>
                    <a:pt x="127" y="92"/>
                  </a:cubicBezTo>
                  <a:cubicBezTo>
                    <a:pt x="125" y="92"/>
                    <a:pt x="125" y="92"/>
                    <a:pt x="126" y="93"/>
                  </a:cubicBezTo>
                  <a:close/>
                  <a:moveTo>
                    <a:pt x="142" y="163"/>
                  </a:moveTo>
                  <a:cubicBezTo>
                    <a:pt x="142" y="165"/>
                    <a:pt x="143" y="165"/>
                    <a:pt x="144" y="163"/>
                  </a:cubicBezTo>
                  <a:cubicBezTo>
                    <a:pt x="142" y="163"/>
                    <a:pt x="142" y="163"/>
                    <a:pt x="142" y="163"/>
                  </a:cubicBezTo>
                  <a:close/>
                  <a:moveTo>
                    <a:pt x="11" y="167"/>
                  </a:moveTo>
                  <a:cubicBezTo>
                    <a:pt x="12" y="167"/>
                    <a:pt x="12" y="167"/>
                    <a:pt x="12" y="166"/>
                  </a:cubicBezTo>
                  <a:cubicBezTo>
                    <a:pt x="11" y="166"/>
                    <a:pt x="11" y="166"/>
                    <a:pt x="11" y="167"/>
                  </a:cubicBezTo>
                  <a:close/>
                  <a:moveTo>
                    <a:pt x="65" y="169"/>
                  </a:moveTo>
                  <a:cubicBezTo>
                    <a:pt x="66" y="169"/>
                    <a:pt x="64" y="170"/>
                    <a:pt x="66" y="169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66" y="168"/>
                    <a:pt x="66" y="169"/>
                    <a:pt x="65" y="169"/>
                  </a:cubicBezTo>
                  <a:close/>
                  <a:moveTo>
                    <a:pt x="122" y="127"/>
                  </a:moveTo>
                  <a:cubicBezTo>
                    <a:pt x="122" y="126"/>
                    <a:pt x="122" y="126"/>
                    <a:pt x="121" y="125"/>
                  </a:cubicBezTo>
                  <a:cubicBezTo>
                    <a:pt x="121" y="125"/>
                    <a:pt x="120" y="125"/>
                    <a:pt x="121" y="126"/>
                  </a:cubicBezTo>
                  <a:cubicBezTo>
                    <a:pt x="121" y="127"/>
                    <a:pt x="121" y="127"/>
                    <a:pt x="122" y="127"/>
                  </a:cubicBezTo>
                  <a:close/>
                  <a:moveTo>
                    <a:pt x="83" y="86"/>
                  </a:moveTo>
                  <a:cubicBezTo>
                    <a:pt x="84" y="87"/>
                    <a:pt x="84" y="87"/>
                    <a:pt x="85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8" y="178"/>
                  </a:moveTo>
                  <a:cubicBezTo>
                    <a:pt x="79" y="178"/>
                    <a:pt x="78" y="178"/>
                    <a:pt x="79" y="178"/>
                  </a:cubicBezTo>
                  <a:cubicBezTo>
                    <a:pt x="80" y="178"/>
                    <a:pt x="80" y="177"/>
                    <a:pt x="80" y="177"/>
                  </a:cubicBezTo>
                  <a:cubicBezTo>
                    <a:pt x="79" y="177"/>
                    <a:pt x="79" y="177"/>
                    <a:pt x="78" y="178"/>
                  </a:cubicBezTo>
                  <a:close/>
                  <a:moveTo>
                    <a:pt x="16" y="87"/>
                  </a:moveTo>
                  <a:cubicBezTo>
                    <a:pt x="17" y="87"/>
                    <a:pt x="16" y="87"/>
                    <a:pt x="18" y="88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6"/>
                    <a:pt x="17" y="86"/>
                    <a:pt x="17" y="86"/>
                  </a:cubicBezTo>
                  <a:cubicBezTo>
                    <a:pt x="16" y="86"/>
                    <a:pt x="17" y="86"/>
                    <a:pt x="16" y="87"/>
                  </a:cubicBezTo>
                  <a:close/>
                  <a:moveTo>
                    <a:pt x="88" y="169"/>
                  </a:moveTo>
                  <a:cubicBezTo>
                    <a:pt x="89" y="170"/>
                    <a:pt x="89" y="169"/>
                    <a:pt x="90" y="168"/>
                  </a:cubicBezTo>
                  <a:cubicBezTo>
                    <a:pt x="88" y="168"/>
                    <a:pt x="89" y="168"/>
                    <a:pt x="88" y="169"/>
                  </a:cubicBezTo>
                  <a:close/>
                  <a:moveTo>
                    <a:pt x="37" y="181"/>
                  </a:moveTo>
                  <a:cubicBezTo>
                    <a:pt x="38" y="182"/>
                    <a:pt x="37" y="182"/>
                    <a:pt x="39" y="182"/>
                  </a:cubicBezTo>
                  <a:cubicBezTo>
                    <a:pt x="40" y="181"/>
                    <a:pt x="40" y="181"/>
                    <a:pt x="40" y="181"/>
                  </a:cubicBezTo>
                  <a:cubicBezTo>
                    <a:pt x="39" y="181"/>
                    <a:pt x="41" y="181"/>
                    <a:pt x="38" y="181"/>
                  </a:cubicBezTo>
                  <a:cubicBezTo>
                    <a:pt x="37" y="181"/>
                    <a:pt x="37" y="181"/>
                    <a:pt x="37" y="181"/>
                  </a:cubicBezTo>
                  <a:close/>
                  <a:moveTo>
                    <a:pt x="68" y="140"/>
                  </a:moveTo>
                  <a:cubicBezTo>
                    <a:pt x="69" y="139"/>
                    <a:pt x="68" y="140"/>
                    <a:pt x="69" y="139"/>
                  </a:cubicBezTo>
                  <a:cubicBezTo>
                    <a:pt x="70" y="138"/>
                    <a:pt x="69" y="139"/>
                    <a:pt x="69" y="138"/>
                  </a:cubicBezTo>
                  <a:cubicBezTo>
                    <a:pt x="68" y="138"/>
                    <a:pt x="68" y="138"/>
                    <a:pt x="68" y="140"/>
                  </a:cubicBezTo>
                  <a:close/>
                  <a:moveTo>
                    <a:pt x="100" y="132"/>
                  </a:moveTo>
                  <a:cubicBezTo>
                    <a:pt x="100" y="133"/>
                    <a:pt x="101" y="133"/>
                    <a:pt x="102" y="133"/>
                  </a:cubicBezTo>
                  <a:cubicBezTo>
                    <a:pt x="101" y="131"/>
                    <a:pt x="102" y="132"/>
                    <a:pt x="100" y="131"/>
                  </a:cubicBezTo>
                  <a:cubicBezTo>
                    <a:pt x="100" y="132"/>
                    <a:pt x="100" y="132"/>
                    <a:pt x="100" y="132"/>
                  </a:cubicBezTo>
                  <a:close/>
                  <a:moveTo>
                    <a:pt x="151" y="177"/>
                  </a:moveTo>
                  <a:cubicBezTo>
                    <a:pt x="151" y="177"/>
                    <a:pt x="150" y="178"/>
                    <a:pt x="151" y="178"/>
                  </a:cubicBezTo>
                  <a:cubicBezTo>
                    <a:pt x="152" y="178"/>
                    <a:pt x="152" y="177"/>
                    <a:pt x="152" y="177"/>
                  </a:cubicBezTo>
                  <a:cubicBezTo>
                    <a:pt x="152" y="177"/>
                    <a:pt x="152" y="176"/>
                    <a:pt x="151" y="177"/>
                  </a:cubicBezTo>
                  <a:close/>
                  <a:moveTo>
                    <a:pt x="149" y="87"/>
                  </a:moveTo>
                  <a:cubicBezTo>
                    <a:pt x="150" y="87"/>
                    <a:pt x="150" y="87"/>
                    <a:pt x="150" y="86"/>
                  </a:cubicBezTo>
                  <a:cubicBezTo>
                    <a:pt x="148" y="85"/>
                    <a:pt x="148" y="85"/>
                    <a:pt x="148" y="85"/>
                  </a:cubicBezTo>
                  <a:cubicBezTo>
                    <a:pt x="148" y="87"/>
                    <a:pt x="148" y="86"/>
                    <a:pt x="149" y="87"/>
                  </a:cubicBezTo>
                  <a:close/>
                  <a:moveTo>
                    <a:pt x="72" y="135"/>
                  </a:moveTo>
                  <a:cubicBezTo>
                    <a:pt x="74" y="134"/>
                    <a:pt x="75" y="134"/>
                    <a:pt x="74" y="133"/>
                  </a:cubicBezTo>
                  <a:cubicBezTo>
                    <a:pt x="73" y="133"/>
                    <a:pt x="74" y="133"/>
                    <a:pt x="73" y="133"/>
                  </a:cubicBezTo>
                  <a:cubicBezTo>
                    <a:pt x="72" y="134"/>
                    <a:pt x="73" y="133"/>
                    <a:pt x="72" y="135"/>
                  </a:cubicBezTo>
                  <a:close/>
                  <a:moveTo>
                    <a:pt x="132" y="170"/>
                  </a:moveTo>
                  <a:cubicBezTo>
                    <a:pt x="133" y="170"/>
                    <a:pt x="131" y="170"/>
                    <a:pt x="133" y="170"/>
                  </a:cubicBezTo>
                  <a:cubicBezTo>
                    <a:pt x="133" y="170"/>
                    <a:pt x="134" y="170"/>
                    <a:pt x="134" y="170"/>
                  </a:cubicBezTo>
                  <a:cubicBezTo>
                    <a:pt x="134" y="168"/>
                    <a:pt x="133" y="169"/>
                    <a:pt x="132" y="170"/>
                  </a:cubicBezTo>
                  <a:close/>
                  <a:moveTo>
                    <a:pt x="126" y="131"/>
                  </a:moveTo>
                  <a:cubicBezTo>
                    <a:pt x="125" y="130"/>
                    <a:pt x="126" y="130"/>
                    <a:pt x="124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23" y="130"/>
                    <a:pt x="123" y="130"/>
                    <a:pt x="123" y="130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4" y="132"/>
                    <a:pt x="123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6" y="131"/>
                    <a:pt x="126" y="131"/>
                    <a:pt x="126" y="131"/>
                  </a:cubicBezTo>
                  <a:close/>
                  <a:moveTo>
                    <a:pt x="59" y="86"/>
                  </a:moveTo>
                  <a:cubicBezTo>
                    <a:pt x="60" y="84"/>
                    <a:pt x="59" y="84"/>
                    <a:pt x="59" y="84"/>
                  </a:cubicBezTo>
                  <a:cubicBezTo>
                    <a:pt x="58" y="84"/>
                    <a:pt x="58" y="83"/>
                    <a:pt x="58" y="85"/>
                  </a:cubicBezTo>
                  <a:cubicBezTo>
                    <a:pt x="59" y="86"/>
                    <a:pt x="59" y="86"/>
                    <a:pt x="59" y="86"/>
                  </a:cubicBezTo>
                  <a:close/>
                  <a:moveTo>
                    <a:pt x="140" y="158"/>
                  </a:moveTo>
                  <a:cubicBezTo>
                    <a:pt x="141" y="160"/>
                    <a:pt x="141" y="159"/>
                    <a:pt x="143" y="159"/>
                  </a:cubicBezTo>
                  <a:cubicBezTo>
                    <a:pt x="142" y="159"/>
                    <a:pt x="143" y="159"/>
                    <a:pt x="142" y="158"/>
                  </a:cubicBezTo>
                  <a:cubicBezTo>
                    <a:pt x="141" y="158"/>
                    <a:pt x="140" y="158"/>
                    <a:pt x="140" y="158"/>
                  </a:cubicBezTo>
                  <a:close/>
                  <a:moveTo>
                    <a:pt x="84" y="205"/>
                  </a:moveTo>
                  <a:cubicBezTo>
                    <a:pt x="85" y="205"/>
                    <a:pt x="85" y="206"/>
                    <a:pt x="85" y="204"/>
                  </a:cubicBezTo>
                  <a:cubicBezTo>
                    <a:pt x="84" y="204"/>
                    <a:pt x="83" y="204"/>
                    <a:pt x="82" y="205"/>
                  </a:cubicBezTo>
                  <a:cubicBezTo>
                    <a:pt x="83" y="205"/>
                    <a:pt x="83" y="205"/>
                    <a:pt x="84" y="205"/>
                  </a:cubicBezTo>
                  <a:close/>
                  <a:moveTo>
                    <a:pt x="8" y="95"/>
                  </a:moveTo>
                  <a:cubicBezTo>
                    <a:pt x="8" y="95"/>
                    <a:pt x="8" y="97"/>
                    <a:pt x="10" y="95"/>
                  </a:cubicBezTo>
                  <a:cubicBezTo>
                    <a:pt x="9" y="95"/>
                    <a:pt x="10" y="95"/>
                    <a:pt x="9" y="95"/>
                  </a:cubicBezTo>
                  <a:cubicBezTo>
                    <a:pt x="7" y="95"/>
                    <a:pt x="8" y="95"/>
                    <a:pt x="8" y="95"/>
                  </a:cubicBezTo>
                  <a:close/>
                  <a:moveTo>
                    <a:pt x="27" y="129"/>
                  </a:moveTo>
                  <a:cubicBezTo>
                    <a:pt x="28" y="127"/>
                    <a:pt x="28" y="128"/>
                    <a:pt x="28" y="127"/>
                  </a:cubicBezTo>
                  <a:cubicBezTo>
                    <a:pt x="27" y="127"/>
                    <a:pt x="27" y="126"/>
                    <a:pt x="27" y="127"/>
                  </a:cubicBezTo>
                  <a:cubicBezTo>
                    <a:pt x="26" y="130"/>
                    <a:pt x="26" y="128"/>
                    <a:pt x="27" y="129"/>
                  </a:cubicBezTo>
                  <a:close/>
                  <a:moveTo>
                    <a:pt x="63" y="101"/>
                  </a:moveTo>
                  <a:cubicBezTo>
                    <a:pt x="63" y="102"/>
                    <a:pt x="64" y="103"/>
                    <a:pt x="66" y="101"/>
                  </a:cubicBezTo>
                  <a:cubicBezTo>
                    <a:pt x="65" y="101"/>
                    <a:pt x="64" y="101"/>
                    <a:pt x="63" y="101"/>
                  </a:cubicBezTo>
                  <a:close/>
                  <a:moveTo>
                    <a:pt x="153" y="177"/>
                  </a:moveTo>
                  <a:cubicBezTo>
                    <a:pt x="156" y="179"/>
                    <a:pt x="154" y="174"/>
                    <a:pt x="153" y="177"/>
                  </a:cubicBezTo>
                  <a:close/>
                  <a:moveTo>
                    <a:pt x="73" y="91"/>
                  </a:move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6" y="88"/>
                    <a:pt x="75" y="89"/>
                    <a:pt x="75" y="89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3" y="91"/>
                    <a:pt x="73" y="91"/>
                    <a:pt x="73" y="91"/>
                  </a:cubicBezTo>
                  <a:close/>
                  <a:moveTo>
                    <a:pt x="74" y="164"/>
                  </a:moveTo>
                  <a:cubicBezTo>
                    <a:pt x="76" y="164"/>
                    <a:pt x="76" y="164"/>
                    <a:pt x="76" y="164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6" y="163"/>
                    <a:pt x="76" y="163"/>
                    <a:pt x="76" y="163"/>
                  </a:cubicBezTo>
                  <a:cubicBezTo>
                    <a:pt x="76" y="164"/>
                    <a:pt x="74" y="162"/>
                    <a:pt x="74" y="164"/>
                  </a:cubicBezTo>
                  <a:close/>
                  <a:moveTo>
                    <a:pt x="147" y="178"/>
                  </a:moveTo>
                  <a:cubicBezTo>
                    <a:pt x="150" y="179"/>
                    <a:pt x="149" y="178"/>
                    <a:pt x="150" y="178"/>
                  </a:cubicBezTo>
                  <a:cubicBezTo>
                    <a:pt x="149" y="177"/>
                    <a:pt x="150" y="177"/>
                    <a:pt x="148" y="177"/>
                  </a:cubicBezTo>
                  <a:cubicBezTo>
                    <a:pt x="147" y="177"/>
                    <a:pt x="148" y="178"/>
                    <a:pt x="147" y="178"/>
                  </a:cubicBezTo>
                  <a:close/>
                  <a:moveTo>
                    <a:pt x="84" y="90"/>
                  </a:moveTo>
                  <a:cubicBezTo>
                    <a:pt x="84" y="88"/>
                    <a:pt x="84" y="90"/>
                    <a:pt x="84" y="89"/>
                  </a:cubicBezTo>
                  <a:cubicBezTo>
                    <a:pt x="83" y="87"/>
                    <a:pt x="84" y="88"/>
                    <a:pt x="82" y="88"/>
                  </a:cubicBezTo>
                  <a:cubicBezTo>
                    <a:pt x="82" y="90"/>
                    <a:pt x="83" y="90"/>
                    <a:pt x="84" y="90"/>
                  </a:cubicBezTo>
                  <a:close/>
                  <a:moveTo>
                    <a:pt x="5" y="96"/>
                  </a:moveTo>
                  <a:cubicBezTo>
                    <a:pt x="6" y="96"/>
                    <a:pt x="6" y="96"/>
                    <a:pt x="7" y="95"/>
                  </a:cubicBezTo>
                  <a:cubicBezTo>
                    <a:pt x="6" y="94"/>
                    <a:pt x="5" y="94"/>
                    <a:pt x="5" y="96"/>
                  </a:cubicBezTo>
                  <a:close/>
                  <a:moveTo>
                    <a:pt x="26" y="139"/>
                  </a:moveTo>
                  <a:cubicBezTo>
                    <a:pt x="27" y="137"/>
                    <a:pt x="27" y="138"/>
                    <a:pt x="25" y="137"/>
                  </a:cubicBezTo>
                  <a:cubicBezTo>
                    <a:pt x="25" y="139"/>
                    <a:pt x="25" y="139"/>
                    <a:pt x="26" y="139"/>
                  </a:cubicBezTo>
                  <a:close/>
                  <a:moveTo>
                    <a:pt x="104" y="102"/>
                  </a:moveTo>
                  <a:cubicBezTo>
                    <a:pt x="105" y="102"/>
                    <a:pt x="106" y="102"/>
                    <a:pt x="106" y="101"/>
                  </a:cubicBezTo>
                  <a:cubicBezTo>
                    <a:pt x="105" y="101"/>
                    <a:pt x="104" y="101"/>
                    <a:pt x="104" y="102"/>
                  </a:cubicBezTo>
                  <a:close/>
                  <a:moveTo>
                    <a:pt x="137" y="59"/>
                  </a:moveTo>
                  <a:cubicBezTo>
                    <a:pt x="139" y="60"/>
                    <a:pt x="139" y="59"/>
                    <a:pt x="139" y="58"/>
                  </a:cubicBezTo>
                  <a:cubicBezTo>
                    <a:pt x="137" y="58"/>
                    <a:pt x="137" y="58"/>
                    <a:pt x="137" y="59"/>
                  </a:cubicBezTo>
                  <a:close/>
                  <a:moveTo>
                    <a:pt x="124" y="164"/>
                  </a:moveTo>
                  <a:cubicBezTo>
                    <a:pt x="127" y="163"/>
                    <a:pt x="127" y="163"/>
                    <a:pt x="127" y="163"/>
                  </a:cubicBezTo>
                  <a:cubicBezTo>
                    <a:pt x="127" y="163"/>
                    <a:pt x="127" y="163"/>
                    <a:pt x="128" y="163"/>
                  </a:cubicBezTo>
                  <a:cubicBezTo>
                    <a:pt x="127" y="162"/>
                    <a:pt x="127" y="162"/>
                    <a:pt x="125" y="162"/>
                  </a:cubicBezTo>
                  <a:cubicBezTo>
                    <a:pt x="125" y="162"/>
                    <a:pt x="125" y="163"/>
                    <a:pt x="125" y="163"/>
                  </a:cubicBezTo>
                  <a:cubicBezTo>
                    <a:pt x="125" y="163"/>
                    <a:pt x="125" y="162"/>
                    <a:pt x="124" y="164"/>
                  </a:cubicBezTo>
                  <a:close/>
                  <a:moveTo>
                    <a:pt x="43" y="162"/>
                  </a:moveTo>
                  <a:cubicBezTo>
                    <a:pt x="42" y="160"/>
                    <a:pt x="42" y="160"/>
                    <a:pt x="42" y="160"/>
                  </a:cubicBezTo>
                  <a:cubicBezTo>
                    <a:pt x="41" y="159"/>
                    <a:pt x="42" y="159"/>
                    <a:pt x="40" y="159"/>
                  </a:cubicBezTo>
                  <a:cubicBezTo>
                    <a:pt x="41" y="161"/>
                    <a:pt x="41" y="161"/>
                    <a:pt x="43" y="162"/>
                  </a:cubicBezTo>
                  <a:close/>
                  <a:moveTo>
                    <a:pt x="124" y="128"/>
                  </a:moveTo>
                  <a:cubicBezTo>
                    <a:pt x="125" y="128"/>
                    <a:pt x="123" y="128"/>
                    <a:pt x="125" y="128"/>
                  </a:cubicBezTo>
                  <a:cubicBezTo>
                    <a:pt x="127" y="128"/>
                    <a:pt x="126" y="128"/>
                    <a:pt x="127" y="128"/>
                  </a:cubicBezTo>
                  <a:cubicBezTo>
                    <a:pt x="126" y="127"/>
                    <a:pt x="127" y="127"/>
                    <a:pt x="125" y="127"/>
                  </a:cubicBezTo>
                  <a:cubicBezTo>
                    <a:pt x="124" y="127"/>
                    <a:pt x="124" y="127"/>
                    <a:pt x="124" y="128"/>
                  </a:cubicBezTo>
                  <a:close/>
                  <a:moveTo>
                    <a:pt x="52" y="163"/>
                  </a:moveTo>
                  <a:cubicBezTo>
                    <a:pt x="52" y="162"/>
                    <a:pt x="52" y="162"/>
                    <a:pt x="50" y="162"/>
                  </a:cubicBezTo>
                  <a:cubicBezTo>
                    <a:pt x="50" y="164"/>
                    <a:pt x="51" y="164"/>
                    <a:pt x="52" y="163"/>
                  </a:cubicBezTo>
                  <a:close/>
                  <a:moveTo>
                    <a:pt x="119" y="178"/>
                  </a:moveTo>
                  <a:cubicBezTo>
                    <a:pt x="120" y="179"/>
                    <a:pt x="123" y="178"/>
                    <a:pt x="124" y="178"/>
                  </a:cubicBezTo>
                  <a:cubicBezTo>
                    <a:pt x="123" y="178"/>
                    <a:pt x="123" y="178"/>
                    <a:pt x="123" y="178"/>
                  </a:cubicBezTo>
                  <a:cubicBezTo>
                    <a:pt x="123" y="178"/>
                    <a:pt x="121" y="177"/>
                    <a:pt x="119" y="178"/>
                  </a:cubicBezTo>
                  <a:close/>
                  <a:moveTo>
                    <a:pt x="18" y="167"/>
                  </a:moveTo>
                  <a:cubicBezTo>
                    <a:pt x="18" y="167"/>
                    <a:pt x="19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0" y="166"/>
                    <a:pt x="19" y="166"/>
                    <a:pt x="18" y="167"/>
                  </a:cubicBezTo>
                  <a:close/>
                  <a:moveTo>
                    <a:pt x="80" y="170"/>
                  </a:moveTo>
                  <a:cubicBezTo>
                    <a:pt x="82" y="171"/>
                    <a:pt x="82" y="171"/>
                    <a:pt x="84" y="170"/>
                  </a:cubicBezTo>
                  <a:cubicBezTo>
                    <a:pt x="84" y="170"/>
                    <a:pt x="85" y="170"/>
                    <a:pt x="85" y="170"/>
                  </a:cubicBezTo>
                  <a:cubicBezTo>
                    <a:pt x="83" y="169"/>
                    <a:pt x="85" y="170"/>
                    <a:pt x="84" y="170"/>
                  </a:cubicBezTo>
                  <a:cubicBezTo>
                    <a:pt x="81" y="170"/>
                    <a:pt x="81" y="170"/>
                    <a:pt x="81" y="170"/>
                  </a:cubicBezTo>
                  <a:cubicBezTo>
                    <a:pt x="79" y="170"/>
                    <a:pt x="81" y="170"/>
                    <a:pt x="80" y="170"/>
                  </a:cubicBezTo>
                  <a:close/>
                  <a:moveTo>
                    <a:pt x="110" y="138"/>
                  </a:moveTo>
                  <a:cubicBezTo>
                    <a:pt x="111" y="138"/>
                    <a:pt x="111" y="138"/>
                    <a:pt x="111" y="138"/>
                  </a:cubicBezTo>
                  <a:cubicBezTo>
                    <a:pt x="111" y="136"/>
                    <a:pt x="111" y="138"/>
                    <a:pt x="111" y="136"/>
                  </a:cubicBezTo>
                  <a:cubicBezTo>
                    <a:pt x="111" y="135"/>
                    <a:pt x="112" y="135"/>
                    <a:pt x="110" y="134"/>
                  </a:cubicBezTo>
                  <a:cubicBezTo>
                    <a:pt x="110" y="135"/>
                    <a:pt x="110" y="136"/>
                    <a:pt x="110" y="138"/>
                  </a:cubicBezTo>
                  <a:close/>
                  <a:moveTo>
                    <a:pt x="55" y="162"/>
                  </a:moveTo>
                  <a:cubicBezTo>
                    <a:pt x="56" y="162"/>
                    <a:pt x="57" y="162"/>
                    <a:pt x="58" y="162"/>
                  </a:cubicBezTo>
                  <a:cubicBezTo>
                    <a:pt x="59" y="160"/>
                    <a:pt x="59" y="160"/>
                    <a:pt x="59" y="160"/>
                  </a:cubicBezTo>
                  <a:cubicBezTo>
                    <a:pt x="58" y="160"/>
                    <a:pt x="59" y="161"/>
                    <a:pt x="57" y="161"/>
                  </a:cubicBezTo>
                  <a:cubicBezTo>
                    <a:pt x="55" y="161"/>
                    <a:pt x="56" y="160"/>
                    <a:pt x="55" y="162"/>
                  </a:cubicBezTo>
                  <a:close/>
                  <a:moveTo>
                    <a:pt x="39" y="132"/>
                  </a:moveTo>
                  <a:cubicBezTo>
                    <a:pt x="39" y="132"/>
                    <a:pt x="39" y="132"/>
                    <a:pt x="39" y="132"/>
                  </a:cubicBezTo>
                  <a:cubicBezTo>
                    <a:pt x="39" y="133"/>
                    <a:pt x="39" y="133"/>
                    <a:pt x="39" y="133"/>
                  </a:cubicBezTo>
                  <a:cubicBezTo>
                    <a:pt x="39" y="133"/>
                    <a:pt x="39" y="133"/>
                    <a:pt x="39" y="132"/>
                  </a:cubicBezTo>
                  <a:cubicBezTo>
                    <a:pt x="40" y="130"/>
                    <a:pt x="40" y="130"/>
                    <a:pt x="40" y="128"/>
                  </a:cubicBezTo>
                  <a:cubicBezTo>
                    <a:pt x="38" y="129"/>
                    <a:pt x="39" y="128"/>
                    <a:pt x="39" y="130"/>
                  </a:cubicBezTo>
                  <a:cubicBezTo>
                    <a:pt x="39" y="132"/>
                    <a:pt x="39" y="130"/>
                    <a:pt x="39" y="132"/>
                  </a:cubicBezTo>
                  <a:close/>
                  <a:moveTo>
                    <a:pt x="138" y="89"/>
                  </a:moveTo>
                  <a:cubicBezTo>
                    <a:pt x="138" y="88"/>
                    <a:pt x="138" y="86"/>
                    <a:pt x="137" y="86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6" y="89"/>
                    <a:pt x="137" y="89"/>
                    <a:pt x="138" y="89"/>
                  </a:cubicBezTo>
                  <a:close/>
                  <a:moveTo>
                    <a:pt x="74" y="168"/>
                  </a:moveTo>
                  <a:cubicBezTo>
                    <a:pt x="75" y="168"/>
                    <a:pt x="74" y="169"/>
                    <a:pt x="77" y="169"/>
                  </a:cubicBezTo>
                  <a:cubicBezTo>
                    <a:pt x="78" y="169"/>
                    <a:pt x="78" y="169"/>
                    <a:pt x="79" y="168"/>
                  </a:cubicBezTo>
                  <a:cubicBezTo>
                    <a:pt x="77" y="168"/>
                    <a:pt x="75" y="168"/>
                    <a:pt x="74" y="168"/>
                  </a:cubicBezTo>
                  <a:close/>
                  <a:moveTo>
                    <a:pt x="85" y="166"/>
                  </a:moveTo>
                  <a:cubicBezTo>
                    <a:pt x="86" y="167"/>
                    <a:pt x="87" y="167"/>
                    <a:pt x="88" y="166"/>
                  </a:cubicBezTo>
                  <a:cubicBezTo>
                    <a:pt x="87" y="165"/>
                    <a:pt x="88" y="166"/>
                    <a:pt x="87" y="166"/>
                  </a:cubicBezTo>
                  <a:cubicBezTo>
                    <a:pt x="86" y="166"/>
                    <a:pt x="85" y="165"/>
                    <a:pt x="85" y="166"/>
                  </a:cubicBezTo>
                  <a:close/>
                  <a:moveTo>
                    <a:pt x="154" y="200"/>
                  </a:moveTo>
                  <a:cubicBezTo>
                    <a:pt x="153" y="200"/>
                    <a:pt x="154" y="200"/>
                    <a:pt x="153" y="201"/>
                  </a:cubicBezTo>
                  <a:cubicBezTo>
                    <a:pt x="153" y="201"/>
                    <a:pt x="153" y="203"/>
                    <a:pt x="156" y="201"/>
                  </a:cubicBezTo>
                  <a:cubicBezTo>
                    <a:pt x="156" y="200"/>
                    <a:pt x="156" y="200"/>
                    <a:pt x="154" y="200"/>
                  </a:cubicBezTo>
                  <a:close/>
                  <a:moveTo>
                    <a:pt x="107" y="95"/>
                  </a:moveTo>
                  <a:cubicBezTo>
                    <a:pt x="105" y="95"/>
                    <a:pt x="105" y="95"/>
                    <a:pt x="105" y="96"/>
                  </a:cubicBezTo>
                  <a:cubicBezTo>
                    <a:pt x="108" y="97"/>
                    <a:pt x="108" y="96"/>
                    <a:pt x="108" y="96"/>
                  </a:cubicBezTo>
                  <a:cubicBezTo>
                    <a:pt x="108" y="95"/>
                    <a:pt x="108" y="95"/>
                    <a:pt x="107" y="95"/>
                  </a:cubicBezTo>
                  <a:close/>
                  <a:moveTo>
                    <a:pt x="49" y="167"/>
                  </a:moveTo>
                  <a:cubicBezTo>
                    <a:pt x="50" y="168"/>
                    <a:pt x="54" y="168"/>
                    <a:pt x="54" y="167"/>
                  </a:cubicBezTo>
                  <a:cubicBezTo>
                    <a:pt x="53" y="167"/>
                    <a:pt x="53" y="167"/>
                    <a:pt x="52" y="167"/>
                  </a:cubicBezTo>
                  <a:cubicBezTo>
                    <a:pt x="51" y="167"/>
                    <a:pt x="50" y="166"/>
                    <a:pt x="49" y="167"/>
                  </a:cubicBezTo>
                  <a:close/>
                  <a:moveTo>
                    <a:pt x="154" y="182"/>
                  </a:moveTo>
                  <a:cubicBezTo>
                    <a:pt x="155" y="182"/>
                    <a:pt x="155" y="184"/>
                    <a:pt x="156" y="181"/>
                  </a:cubicBezTo>
                  <a:cubicBezTo>
                    <a:pt x="154" y="181"/>
                    <a:pt x="154" y="181"/>
                    <a:pt x="154" y="181"/>
                  </a:cubicBezTo>
                  <a:cubicBezTo>
                    <a:pt x="154" y="181"/>
                    <a:pt x="154" y="180"/>
                    <a:pt x="153" y="180"/>
                  </a:cubicBezTo>
                  <a:cubicBezTo>
                    <a:pt x="152" y="180"/>
                    <a:pt x="153" y="181"/>
                    <a:pt x="152" y="181"/>
                  </a:cubicBezTo>
                  <a:cubicBezTo>
                    <a:pt x="152" y="181"/>
                    <a:pt x="152" y="181"/>
                    <a:pt x="152" y="181"/>
                  </a:cubicBezTo>
                  <a:cubicBezTo>
                    <a:pt x="152" y="181"/>
                    <a:pt x="153" y="182"/>
                    <a:pt x="153" y="182"/>
                  </a:cubicBezTo>
                  <a:cubicBezTo>
                    <a:pt x="155" y="182"/>
                    <a:pt x="151" y="181"/>
                    <a:pt x="153" y="182"/>
                  </a:cubicBezTo>
                  <a:cubicBezTo>
                    <a:pt x="154" y="182"/>
                    <a:pt x="153" y="181"/>
                    <a:pt x="154" y="182"/>
                  </a:cubicBezTo>
                  <a:close/>
                  <a:moveTo>
                    <a:pt x="50" y="208"/>
                  </a:moveTo>
                  <a:cubicBezTo>
                    <a:pt x="49" y="207"/>
                    <a:pt x="48" y="207"/>
                    <a:pt x="47" y="208"/>
                  </a:cubicBezTo>
                  <a:cubicBezTo>
                    <a:pt x="47" y="208"/>
                    <a:pt x="46" y="208"/>
                    <a:pt x="48" y="209"/>
                  </a:cubicBezTo>
                  <a:cubicBezTo>
                    <a:pt x="49" y="209"/>
                    <a:pt x="50" y="209"/>
                    <a:pt x="50" y="208"/>
                  </a:cubicBezTo>
                  <a:close/>
                  <a:moveTo>
                    <a:pt x="32" y="91"/>
                  </a:moveTo>
                  <a:cubicBezTo>
                    <a:pt x="32" y="90"/>
                    <a:pt x="32" y="89"/>
                    <a:pt x="32" y="88"/>
                  </a:cubicBezTo>
                  <a:cubicBezTo>
                    <a:pt x="31" y="86"/>
                    <a:pt x="32" y="88"/>
                    <a:pt x="31" y="87"/>
                  </a:cubicBezTo>
                  <a:cubicBezTo>
                    <a:pt x="30" y="88"/>
                    <a:pt x="30" y="87"/>
                    <a:pt x="31" y="90"/>
                  </a:cubicBezTo>
                  <a:cubicBezTo>
                    <a:pt x="32" y="91"/>
                    <a:pt x="31" y="90"/>
                    <a:pt x="32" y="91"/>
                  </a:cubicBezTo>
                  <a:close/>
                  <a:moveTo>
                    <a:pt x="129" y="89"/>
                  </a:moveTo>
                  <a:cubicBezTo>
                    <a:pt x="129" y="89"/>
                    <a:pt x="130" y="90"/>
                    <a:pt x="129" y="87"/>
                  </a:cubicBezTo>
                  <a:cubicBezTo>
                    <a:pt x="128" y="86"/>
                    <a:pt x="128" y="87"/>
                    <a:pt x="129" y="85"/>
                  </a:cubicBezTo>
                  <a:cubicBezTo>
                    <a:pt x="128" y="85"/>
                    <a:pt x="128" y="86"/>
                    <a:pt x="128" y="88"/>
                  </a:cubicBezTo>
                  <a:cubicBezTo>
                    <a:pt x="128" y="89"/>
                    <a:pt x="128" y="89"/>
                    <a:pt x="129" y="89"/>
                  </a:cubicBezTo>
                  <a:close/>
                  <a:moveTo>
                    <a:pt x="59" y="90"/>
                  </a:moveTo>
                  <a:cubicBezTo>
                    <a:pt x="60" y="89"/>
                    <a:pt x="59" y="89"/>
                    <a:pt x="60" y="88"/>
                  </a:cubicBezTo>
                  <a:cubicBezTo>
                    <a:pt x="59" y="88"/>
                    <a:pt x="59" y="88"/>
                    <a:pt x="59" y="88"/>
                  </a:cubicBezTo>
                  <a:cubicBezTo>
                    <a:pt x="58" y="87"/>
                    <a:pt x="60" y="89"/>
                    <a:pt x="59" y="87"/>
                  </a:cubicBezTo>
                  <a:cubicBezTo>
                    <a:pt x="59" y="87"/>
                    <a:pt x="59" y="87"/>
                    <a:pt x="59" y="87"/>
                  </a:cubicBezTo>
                  <a:cubicBezTo>
                    <a:pt x="58" y="87"/>
                    <a:pt x="58" y="87"/>
                    <a:pt x="58" y="87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8" y="87"/>
                    <a:pt x="58" y="87"/>
                    <a:pt x="58" y="88"/>
                  </a:cubicBezTo>
                  <a:cubicBezTo>
                    <a:pt x="58" y="90"/>
                    <a:pt x="59" y="90"/>
                    <a:pt x="59" y="90"/>
                  </a:cubicBezTo>
                  <a:close/>
                  <a:moveTo>
                    <a:pt x="139" y="130"/>
                  </a:moveTo>
                  <a:cubicBezTo>
                    <a:pt x="140" y="131"/>
                    <a:pt x="140" y="131"/>
                    <a:pt x="140" y="131"/>
                  </a:cubicBezTo>
                  <a:cubicBezTo>
                    <a:pt x="140" y="133"/>
                    <a:pt x="139" y="133"/>
                    <a:pt x="141" y="134"/>
                  </a:cubicBezTo>
                  <a:cubicBezTo>
                    <a:pt x="141" y="133"/>
                    <a:pt x="141" y="132"/>
                    <a:pt x="141" y="131"/>
                  </a:cubicBezTo>
                  <a:cubicBezTo>
                    <a:pt x="139" y="130"/>
                    <a:pt x="139" y="130"/>
                    <a:pt x="139" y="130"/>
                  </a:cubicBezTo>
                  <a:close/>
                  <a:moveTo>
                    <a:pt x="80" y="95"/>
                  </a:moveTo>
                  <a:cubicBezTo>
                    <a:pt x="77" y="95"/>
                    <a:pt x="77" y="95"/>
                    <a:pt x="77" y="95"/>
                  </a:cubicBezTo>
                  <a:cubicBezTo>
                    <a:pt x="78" y="97"/>
                    <a:pt x="79" y="95"/>
                    <a:pt x="79" y="96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1" y="96"/>
                    <a:pt x="80" y="95"/>
                  </a:cubicBezTo>
                  <a:close/>
                  <a:moveTo>
                    <a:pt x="104" y="169"/>
                  </a:moveTo>
                  <a:cubicBezTo>
                    <a:pt x="104" y="170"/>
                    <a:pt x="103" y="169"/>
                    <a:pt x="105" y="170"/>
                  </a:cubicBezTo>
                  <a:cubicBezTo>
                    <a:pt x="106" y="170"/>
                    <a:pt x="104" y="169"/>
                    <a:pt x="106" y="169"/>
                  </a:cubicBezTo>
                  <a:cubicBezTo>
                    <a:pt x="109" y="170"/>
                    <a:pt x="106" y="170"/>
                    <a:pt x="108" y="171"/>
                  </a:cubicBezTo>
                  <a:cubicBezTo>
                    <a:pt x="109" y="170"/>
                    <a:pt x="109" y="170"/>
                    <a:pt x="109" y="169"/>
                  </a:cubicBezTo>
                  <a:cubicBezTo>
                    <a:pt x="106" y="170"/>
                    <a:pt x="107" y="168"/>
                    <a:pt x="105" y="169"/>
                  </a:cubicBezTo>
                  <a:cubicBezTo>
                    <a:pt x="104" y="169"/>
                    <a:pt x="104" y="169"/>
                    <a:pt x="104" y="169"/>
                  </a:cubicBezTo>
                  <a:close/>
                  <a:moveTo>
                    <a:pt x="152" y="85"/>
                  </a:moveTo>
                  <a:cubicBezTo>
                    <a:pt x="152" y="86"/>
                    <a:pt x="152" y="86"/>
                    <a:pt x="152" y="86"/>
                  </a:cubicBezTo>
                  <a:cubicBezTo>
                    <a:pt x="152" y="86"/>
                    <a:pt x="152" y="86"/>
                    <a:pt x="153" y="87"/>
                  </a:cubicBezTo>
                  <a:cubicBezTo>
                    <a:pt x="152" y="88"/>
                    <a:pt x="152" y="88"/>
                    <a:pt x="152" y="89"/>
                  </a:cubicBezTo>
                  <a:cubicBezTo>
                    <a:pt x="152" y="90"/>
                    <a:pt x="152" y="90"/>
                    <a:pt x="152" y="91"/>
                  </a:cubicBezTo>
                  <a:cubicBezTo>
                    <a:pt x="154" y="90"/>
                    <a:pt x="152" y="92"/>
                    <a:pt x="153" y="90"/>
                  </a:cubicBezTo>
                  <a:cubicBezTo>
                    <a:pt x="153" y="90"/>
                    <a:pt x="153" y="86"/>
                    <a:pt x="153" y="85"/>
                  </a:cubicBezTo>
                  <a:cubicBezTo>
                    <a:pt x="152" y="85"/>
                    <a:pt x="153" y="85"/>
                    <a:pt x="152" y="85"/>
                  </a:cubicBezTo>
                  <a:close/>
                  <a:moveTo>
                    <a:pt x="89" y="138"/>
                  </a:moveTo>
                  <a:cubicBezTo>
                    <a:pt x="86" y="138"/>
                    <a:pt x="89" y="137"/>
                    <a:pt x="86" y="137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9" y="139"/>
                    <a:pt x="89" y="139"/>
                    <a:pt x="89" y="137"/>
                  </a:cubicBezTo>
                  <a:cubicBezTo>
                    <a:pt x="90" y="135"/>
                    <a:pt x="90" y="136"/>
                    <a:pt x="89" y="135"/>
                  </a:cubicBezTo>
                  <a:cubicBezTo>
                    <a:pt x="88" y="136"/>
                    <a:pt x="89" y="136"/>
                    <a:pt x="89" y="138"/>
                  </a:cubicBezTo>
                  <a:close/>
                  <a:moveTo>
                    <a:pt x="140" y="139"/>
                  </a:moveTo>
                  <a:cubicBezTo>
                    <a:pt x="141" y="138"/>
                    <a:pt x="141" y="136"/>
                    <a:pt x="141" y="134"/>
                  </a:cubicBezTo>
                  <a:cubicBezTo>
                    <a:pt x="139" y="135"/>
                    <a:pt x="140" y="136"/>
                    <a:pt x="139" y="137"/>
                  </a:cubicBezTo>
                  <a:cubicBezTo>
                    <a:pt x="140" y="138"/>
                    <a:pt x="140" y="138"/>
                    <a:pt x="140" y="138"/>
                  </a:cubicBezTo>
                  <a:cubicBezTo>
                    <a:pt x="140" y="139"/>
                    <a:pt x="140" y="139"/>
                    <a:pt x="140" y="139"/>
                  </a:cubicBezTo>
                  <a:cubicBezTo>
                    <a:pt x="140" y="139"/>
                    <a:pt x="140" y="139"/>
                    <a:pt x="140" y="139"/>
                  </a:cubicBezTo>
                  <a:close/>
                  <a:moveTo>
                    <a:pt x="70" y="203"/>
                  </a:moveTo>
                  <a:cubicBezTo>
                    <a:pt x="72" y="203"/>
                    <a:pt x="74" y="204"/>
                    <a:pt x="75" y="202"/>
                  </a:cubicBezTo>
                  <a:cubicBezTo>
                    <a:pt x="73" y="202"/>
                    <a:pt x="73" y="202"/>
                    <a:pt x="72" y="202"/>
                  </a:cubicBezTo>
                  <a:cubicBezTo>
                    <a:pt x="70" y="202"/>
                    <a:pt x="70" y="202"/>
                    <a:pt x="70" y="203"/>
                  </a:cubicBezTo>
                  <a:close/>
                  <a:moveTo>
                    <a:pt x="46" y="96"/>
                  </a:moveTo>
                  <a:cubicBezTo>
                    <a:pt x="48" y="97"/>
                    <a:pt x="48" y="96"/>
                    <a:pt x="49" y="95"/>
                  </a:cubicBezTo>
                  <a:cubicBezTo>
                    <a:pt x="51" y="95"/>
                    <a:pt x="51" y="95"/>
                    <a:pt x="51" y="95"/>
                  </a:cubicBezTo>
                  <a:cubicBezTo>
                    <a:pt x="51" y="95"/>
                    <a:pt x="52" y="95"/>
                    <a:pt x="52" y="95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0" y="94"/>
                    <a:pt x="47" y="94"/>
                    <a:pt x="46" y="96"/>
                  </a:cubicBezTo>
                  <a:close/>
                  <a:moveTo>
                    <a:pt x="103" y="175"/>
                  </a:moveTo>
                  <a:cubicBezTo>
                    <a:pt x="104" y="177"/>
                    <a:pt x="104" y="176"/>
                    <a:pt x="107" y="176"/>
                  </a:cubicBezTo>
                  <a:cubicBezTo>
                    <a:pt x="108" y="176"/>
                    <a:pt x="110" y="175"/>
                    <a:pt x="110" y="175"/>
                  </a:cubicBezTo>
                  <a:cubicBezTo>
                    <a:pt x="109" y="174"/>
                    <a:pt x="109" y="175"/>
                    <a:pt x="107" y="175"/>
                  </a:cubicBezTo>
                  <a:cubicBezTo>
                    <a:pt x="105" y="175"/>
                    <a:pt x="105" y="175"/>
                    <a:pt x="103" y="175"/>
                  </a:cubicBezTo>
                  <a:close/>
                  <a:moveTo>
                    <a:pt x="36" y="201"/>
                  </a:moveTo>
                  <a:cubicBezTo>
                    <a:pt x="38" y="201"/>
                    <a:pt x="41" y="201"/>
                    <a:pt x="43" y="200"/>
                  </a:cubicBezTo>
                  <a:cubicBezTo>
                    <a:pt x="41" y="200"/>
                    <a:pt x="38" y="200"/>
                    <a:pt x="37" y="200"/>
                  </a:cubicBezTo>
                  <a:cubicBezTo>
                    <a:pt x="36" y="201"/>
                    <a:pt x="37" y="200"/>
                    <a:pt x="36" y="201"/>
                  </a:cubicBezTo>
                  <a:close/>
                  <a:moveTo>
                    <a:pt x="98" y="89"/>
                  </a:moveTo>
                  <a:cubicBezTo>
                    <a:pt x="99" y="88"/>
                    <a:pt x="99" y="89"/>
                    <a:pt x="99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6"/>
                    <a:pt x="99" y="87"/>
                    <a:pt x="99" y="87"/>
                  </a:cubicBezTo>
                  <a:cubicBezTo>
                    <a:pt x="97" y="88"/>
                    <a:pt x="97" y="89"/>
                    <a:pt x="98" y="91"/>
                  </a:cubicBezTo>
                  <a:cubicBezTo>
                    <a:pt x="98" y="91"/>
                    <a:pt x="98" y="91"/>
                    <a:pt x="99" y="91"/>
                  </a:cubicBezTo>
                  <a:cubicBezTo>
                    <a:pt x="99" y="91"/>
                    <a:pt x="99" y="91"/>
                    <a:pt x="100" y="91"/>
                  </a:cubicBezTo>
                  <a:cubicBezTo>
                    <a:pt x="99" y="91"/>
                    <a:pt x="100" y="91"/>
                    <a:pt x="99" y="91"/>
                  </a:cubicBezTo>
                  <a:cubicBezTo>
                    <a:pt x="98" y="89"/>
                    <a:pt x="99" y="90"/>
                    <a:pt x="98" y="89"/>
                  </a:cubicBezTo>
                  <a:close/>
                  <a:moveTo>
                    <a:pt x="30" y="132"/>
                  </a:moveTo>
                  <a:cubicBezTo>
                    <a:pt x="30" y="133"/>
                    <a:pt x="30" y="133"/>
                    <a:pt x="30" y="133"/>
                  </a:cubicBezTo>
                  <a:cubicBezTo>
                    <a:pt x="30" y="135"/>
                    <a:pt x="30" y="133"/>
                    <a:pt x="31" y="136"/>
                  </a:cubicBezTo>
                  <a:cubicBezTo>
                    <a:pt x="31" y="137"/>
                    <a:pt x="31" y="137"/>
                    <a:pt x="31" y="137"/>
                  </a:cubicBezTo>
                  <a:cubicBezTo>
                    <a:pt x="31" y="137"/>
                    <a:pt x="31" y="138"/>
                    <a:pt x="31" y="136"/>
                  </a:cubicBezTo>
                  <a:cubicBezTo>
                    <a:pt x="31" y="135"/>
                    <a:pt x="31" y="137"/>
                    <a:pt x="31" y="135"/>
                  </a:cubicBezTo>
                  <a:cubicBezTo>
                    <a:pt x="31" y="133"/>
                    <a:pt x="31" y="134"/>
                    <a:pt x="30" y="132"/>
                  </a:cubicBezTo>
                  <a:cubicBezTo>
                    <a:pt x="30" y="130"/>
                    <a:pt x="32" y="130"/>
                    <a:pt x="29" y="130"/>
                  </a:cubicBezTo>
                  <a:cubicBezTo>
                    <a:pt x="29" y="132"/>
                    <a:pt x="29" y="131"/>
                    <a:pt x="30" y="132"/>
                  </a:cubicBezTo>
                  <a:close/>
                  <a:moveTo>
                    <a:pt x="0" y="165"/>
                  </a:moveTo>
                  <a:cubicBezTo>
                    <a:pt x="1" y="165"/>
                    <a:pt x="2" y="165"/>
                    <a:pt x="3" y="165"/>
                  </a:cubicBezTo>
                  <a:cubicBezTo>
                    <a:pt x="5" y="165"/>
                    <a:pt x="5" y="165"/>
                    <a:pt x="5" y="163"/>
                  </a:cubicBezTo>
                  <a:cubicBezTo>
                    <a:pt x="3" y="163"/>
                    <a:pt x="1" y="163"/>
                    <a:pt x="0" y="164"/>
                  </a:cubicBezTo>
                  <a:cubicBezTo>
                    <a:pt x="0" y="165"/>
                    <a:pt x="0" y="165"/>
                    <a:pt x="0" y="165"/>
                  </a:cubicBezTo>
                  <a:close/>
                  <a:moveTo>
                    <a:pt x="18" y="96"/>
                  </a:moveTo>
                  <a:cubicBezTo>
                    <a:pt x="19" y="96"/>
                    <a:pt x="20" y="96"/>
                    <a:pt x="21" y="96"/>
                  </a:cubicBezTo>
                  <a:cubicBezTo>
                    <a:pt x="23" y="96"/>
                    <a:pt x="21" y="96"/>
                    <a:pt x="22" y="96"/>
                  </a:cubicBezTo>
                  <a:cubicBezTo>
                    <a:pt x="23" y="96"/>
                    <a:pt x="23" y="96"/>
                    <a:pt x="23" y="95"/>
                  </a:cubicBezTo>
                  <a:cubicBezTo>
                    <a:pt x="23" y="95"/>
                    <a:pt x="23" y="95"/>
                    <a:pt x="23" y="95"/>
                  </a:cubicBezTo>
                  <a:cubicBezTo>
                    <a:pt x="23" y="95"/>
                    <a:pt x="22" y="95"/>
                    <a:pt x="22" y="95"/>
                  </a:cubicBezTo>
                  <a:cubicBezTo>
                    <a:pt x="19" y="94"/>
                    <a:pt x="19" y="95"/>
                    <a:pt x="19" y="9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18" y="96"/>
                    <a:pt x="19" y="95"/>
                    <a:pt x="18" y="96"/>
                  </a:cubicBezTo>
                  <a:close/>
                  <a:moveTo>
                    <a:pt x="145" y="170"/>
                  </a:moveTo>
                  <a:cubicBezTo>
                    <a:pt x="146" y="170"/>
                    <a:pt x="150" y="171"/>
                    <a:pt x="151" y="170"/>
                  </a:cubicBezTo>
                  <a:cubicBezTo>
                    <a:pt x="151" y="170"/>
                    <a:pt x="151" y="169"/>
                    <a:pt x="150" y="169"/>
                  </a:cubicBezTo>
                  <a:cubicBezTo>
                    <a:pt x="149" y="169"/>
                    <a:pt x="149" y="169"/>
                    <a:pt x="148" y="169"/>
                  </a:cubicBezTo>
                  <a:cubicBezTo>
                    <a:pt x="147" y="169"/>
                    <a:pt x="148" y="169"/>
                    <a:pt x="147" y="169"/>
                  </a:cubicBezTo>
                  <a:cubicBezTo>
                    <a:pt x="146" y="169"/>
                    <a:pt x="145" y="170"/>
                    <a:pt x="145" y="170"/>
                  </a:cubicBezTo>
                  <a:close/>
                  <a:moveTo>
                    <a:pt x="78" y="167"/>
                  </a:moveTo>
                  <a:cubicBezTo>
                    <a:pt x="79" y="167"/>
                    <a:pt x="82" y="167"/>
                    <a:pt x="83" y="167"/>
                  </a:cubicBezTo>
                  <a:cubicBezTo>
                    <a:pt x="84" y="166"/>
                    <a:pt x="84" y="167"/>
                    <a:pt x="84" y="166"/>
                  </a:cubicBezTo>
                  <a:cubicBezTo>
                    <a:pt x="79" y="166"/>
                    <a:pt x="79" y="166"/>
                    <a:pt x="79" y="166"/>
                  </a:cubicBezTo>
                  <a:cubicBezTo>
                    <a:pt x="78" y="166"/>
                    <a:pt x="78" y="166"/>
                    <a:pt x="78" y="167"/>
                  </a:cubicBezTo>
                  <a:close/>
                  <a:moveTo>
                    <a:pt x="5" y="163"/>
                  </a:moveTo>
                  <a:cubicBezTo>
                    <a:pt x="7" y="163"/>
                    <a:pt x="7" y="163"/>
                    <a:pt x="8" y="163"/>
                  </a:cubicBezTo>
                  <a:cubicBezTo>
                    <a:pt x="9" y="163"/>
                    <a:pt x="9" y="164"/>
                    <a:pt x="10" y="163"/>
                  </a:cubicBezTo>
                  <a:cubicBezTo>
                    <a:pt x="10" y="162"/>
                    <a:pt x="10" y="162"/>
                    <a:pt x="8" y="162"/>
                  </a:cubicBezTo>
                  <a:cubicBezTo>
                    <a:pt x="7" y="162"/>
                    <a:pt x="6" y="162"/>
                    <a:pt x="5" y="163"/>
                  </a:cubicBezTo>
                  <a:close/>
                  <a:moveTo>
                    <a:pt x="112" y="158"/>
                  </a:moveTo>
                  <a:cubicBezTo>
                    <a:pt x="114" y="159"/>
                    <a:pt x="115" y="158"/>
                    <a:pt x="117" y="159"/>
                  </a:cubicBezTo>
                  <a:cubicBezTo>
                    <a:pt x="118" y="161"/>
                    <a:pt x="118" y="161"/>
                    <a:pt x="118" y="160"/>
                  </a:cubicBezTo>
                  <a:cubicBezTo>
                    <a:pt x="117" y="159"/>
                    <a:pt x="118" y="159"/>
                    <a:pt x="117" y="159"/>
                  </a:cubicBezTo>
                  <a:cubicBezTo>
                    <a:pt x="117" y="158"/>
                    <a:pt x="117" y="158"/>
                    <a:pt x="117" y="157"/>
                  </a:cubicBezTo>
                  <a:cubicBezTo>
                    <a:pt x="115" y="158"/>
                    <a:pt x="113" y="157"/>
                    <a:pt x="112" y="158"/>
                  </a:cubicBezTo>
                  <a:close/>
                  <a:moveTo>
                    <a:pt x="140" y="87"/>
                  </a:moveTo>
                  <a:cubicBezTo>
                    <a:pt x="142" y="90"/>
                    <a:pt x="140" y="90"/>
                    <a:pt x="140" y="91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1" y="92"/>
                    <a:pt x="141" y="92"/>
                    <a:pt x="141" y="90"/>
                  </a:cubicBezTo>
                  <a:cubicBezTo>
                    <a:pt x="141" y="90"/>
                    <a:pt x="141" y="89"/>
                    <a:pt x="141" y="88"/>
                  </a:cubicBezTo>
                  <a:cubicBezTo>
                    <a:pt x="141" y="87"/>
                    <a:pt x="141" y="85"/>
                    <a:pt x="141" y="84"/>
                  </a:cubicBezTo>
                  <a:cubicBezTo>
                    <a:pt x="139" y="85"/>
                    <a:pt x="141" y="85"/>
                    <a:pt x="140" y="87"/>
                  </a:cubicBezTo>
                  <a:close/>
                  <a:moveTo>
                    <a:pt x="148" y="95"/>
                  </a:moveTo>
                  <a:cubicBezTo>
                    <a:pt x="146" y="95"/>
                    <a:pt x="143" y="93"/>
                    <a:pt x="142" y="95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6" y="96"/>
                    <a:pt x="145" y="96"/>
                    <a:pt x="146" y="97"/>
                  </a:cubicBezTo>
                  <a:cubicBezTo>
                    <a:pt x="147" y="96"/>
                    <a:pt x="146" y="97"/>
                    <a:pt x="146" y="95"/>
                  </a:cubicBezTo>
                  <a:cubicBezTo>
                    <a:pt x="149" y="95"/>
                    <a:pt x="147" y="96"/>
                    <a:pt x="148" y="95"/>
                  </a:cubicBezTo>
                  <a:cubicBezTo>
                    <a:pt x="149" y="94"/>
                    <a:pt x="149" y="94"/>
                    <a:pt x="149" y="94"/>
                  </a:cubicBezTo>
                  <a:cubicBezTo>
                    <a:pt x="149" y="93"/>
                    <a:pt x="149" y="93"/>
                    <a:pt x="149" y="93"/>
                  </a:cubicBezTo>
                  <a:cubicBezTo>
                    <a:pt x="147" y="93"/>
                    <a:pt x="147" y="92"/>
                    <a:pt x="147" y="87"/>
                  </a:cubicBezTo>
                  <a:cubicBezTo>
                    <a:pt x="147" y="85"/>
                    <a:pt x="148" y="86"/>
                    <a:pt x="147" y="84"/>
                  </a:cubicBezTo>
                  <a:cubicBezTo>
                    <a:pt x="145" y="84"/>
                    <a:pt x="146" y="84"/>
                    <a:pt x="144" y="84"/>
                  </a:cubicBezTo>
                  <a:cubicBezTo>
                    <a:pt x="143" y="84"/>
                    <a:pt x="143" y="84"/>
                    <a:pt x="142" y="84"/>
                  </a:cubicBezTo>
                  <a:cubicBezTo>
                    <a:pt x="142" y="89"/>
                    <a:pt x="143" y="86"/>
                    <a:pt x="142" y="92"/>
                  </a:cubicBezTo>
                  <a:cubicBezTo>
                    <a:pt x="141" y="93"/>
                    <a:pt x="140" y="92"/>
                    <a:pt x="141" y="95"/>
                  </a:cubicBezTo>
                  <a:cubicBezTo>
                    <a:pt x="142" y="94"/>
                    <a:pt x="142" y="94"/>
                    <a:pt x="143" y="93"/>
                  </a:cubicBezTo>
                  <a:cubicBezTo>
                    <a:pt x="143" y="93"/>
                    <a:pt x="144" y="93"/>
                    <a:pt x="145" y="93"/>
                  </a:cubicBezTo>
                  <a:cubicBezTo>
                    <a:pt x="146" y="93"/>
                    <a:pt x="145" y="93"/>
                    <a:pt x="146" y="93"/>
                  </a:cubicBezTo>
                  <a:cubicBezTo>
                    <a:pt x="149" y="94"/>
                    <a:pt x="148" y="94"/>
                    <a:pt x="148" y="95"/>
                  </a:cubicBezTo>
                  <a:close/>
                  <a:moveTo>
                    <a:pt x="63" y="161"/>
                  </a:moveTo>
                  <a:cubicBezTo>
                    <a:pt x="63" y="161"/>
                    <a:pt x="66" y="161"/>
                    <a:pt x="67" y="161"/>
                  </a:cubicBezTo>
                  <a:cubicBezTo>
                    <a:pt x="69" y="160"/>
                    <a:pt x="68" y="161"/>
                    <a:pt x="68" y="160"/>
                  </a:cubicBezTo>
                  <a:cubicBezTo>
                    <a:pt x="68" y="160"/>
                    <a:pt x="67" y="160"/>
                    <a:pt x="65" y="160"/>
                  </a:cubicBezTo>
                  <a:cubicBezTo>
                    <a:pt x="64" y="160"/>
                    <a:pt x="63" y="159"/>
                    <a:pt x="63" y="161"/>
                  </a:cubicBezTo>
                  <a:close/>
                  <a:moveTo>
                    <a:pt x="20" y="179"/>
                  </a:moveTo>
                  <a:cubicBezTo>
                    <a:pt x="24" y="179"/>
                    <a:pt x="25" y="180"/>
                    <a:pt x="25" y="179"/>
                  </a:cubicBezTo>
                  <a:cubicBezTo>
                    <a:pt x="23" y="179"/>
                    <a:pt x="22" y="179"/>
                    <a:pt x="21" y="179"/>
                  </a:cubicBezTo>
                  <a:cubicBezTo>
                    <a:pt x="19" y="178"/>
                    <a:pt x="20" y="178"/>
                    <a:pt x="17" y="179"/>
                  </a:cubicBezTo>
                  <a:cubicBezTo>
                    <a:pt x="16" y="177"/>
                    <a:pt x="16" y="177"/>
                    <a:pt x="16" y="177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5" y="179"/>
                    <a:pt x="15" y="178"/>
                    <a:pt x="14" y="179"/>
                  </a:cubicBezTo>
                  <a:cubicBezTo>
                    <a:pt x="15" y="179"/>
                    <a:pt x="16" y="179"/>
                    <a:pt x="16" y="179"/>
                  </a:cubicBezTo>
                  <a:cubicBezTo>
                    <a:pt x="20" y="180"/>
                    <a:pt x="17" y="179"/>
                    <a:pt x="20" y="179"/>
                  </a:cubicBezTo>
                  <a:close/>
                  <a:moveTo>
                    <a:pt x="37" y="170"/>
                  </a:moveTo>
                  <a:cubicBezTo>
                    <a:pt x="39" y="171"/>
                    <a:pt x="41" y="170"/>
                    <a:pt x="43" y="171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4" y="170"/>
                    <a:pt x="44" y="170"/>
                    <a:pt x="45" y="170"/>
                  </a:cubicBezTo>
                  <a:cubicBezTo>
                    <a:pt x="44" y="169"/>
                    <a:pt x="44" y="170"/>
                    <a:pt x="41" y="169"/>
                  </a:cubicBezTo>
                  <a:cubicBezTo>
                    <a:pt x="40" y="169"/>
                    <a:pt x="40" y="169"/>
                    <a:pt x="39" y="169"/>
                  </a:cubicBezTo>
                  <a:cubicBezTo>
                    <a:pt x="37" y="169"/>
                    <a:pt x="37" y="170"/>
                    <a:pt x="37" y="170"/>
                  </a:cubicBezTo>
                  <a:close/>
                  <a:moveTo>
                    <a:pt x="15" y="132"/>
                  </a:moveTo>
                  <a:cubicBezTo>
                    <a:pt x="16" y="134"/>
                    <a:pt x="16" y="133"/>
                    <a:pt x="16" y="135"/>
                  </a:cubicBezTo>
                  <a:cubicBezTo>
                    <a:pt x="17" y="137"/>
                    <a:pt x="16" y="136"/>
                    <a:pt x="16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8" y="135"/>
                    <a:pt x="16" y="135"/>
                    <a:pt x="17" y="133"/>
                  </a:cubicBezTo>
                  <a:cubicBezTo>
                    <a:pt x="16" y="132"/>
                    <a:pt x="16" y="132"/>
                    <a:pt x="15" y="132"/>
                  </a:cubicBezTo>
                  <a:close/>
                  <a:moveTo>
                    <a:pt x="59" y="138"/>
                  </a:moveTo>
                  <a:cubicBezTo>
                    <a:pt x="60" y="137"/>
                    <a:pt x="60" y="137"/>
                    <a:pt x="58" y="136"/>
                  </a:cubicBezTo>
                  <a:cubicBezTo>
                    <a:pt x="59" y="135"/>
                    <a:pt x="59" y="136"/>
                    <a:pt x="59" y="135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7" y="129"/>
                    <a:pt x="58" y="128"/>
                    <a:pt x="58" y="133"/>
                  </a:cubicBezTo>
                  <a:cubicBezTo>
                    <a:pt x="58" y="135"/>
                    <a:pt x="58" y="136"/>
                    <a:pt x="59" y="138"/>
                  </a:cubicBezTo>
                  <a:close/>
                  <a:moveTo>
                    <a:pt x="1" y="133"/>
                  </a:moveTo>
                  <a:cubicBezTo>
                    <a:pt x="2" y="134"/>
                    <a:pt x="1" y="133"/>
                    <a:pt x="2" y="134"/>
                  </a:cubicBezTo>
                  <a:cubicBezTo>
                    <a:pt x="2" y="135"/>
                    <a:pt x="1" y="137"/>
                    <a:pt x="2" y="138"/>
                  </a:cubicBezTo>
                  <a:cubicBezTo>
                    <a:pt x="4" y="137"/>
                    <a:pt x="3" y="134"/>
                    <a:pt x="3" y="132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2"/>
                    <a:pt x="2" y="132"/>
                    <a:pt x="2" y="132"/>
                  </a:cubicBezTo>
                  <a:cubicBezTo>
                    <a:pt x="1" y="133"/>
                    <a:pt x="2" y="131"/>
                    <a:pt x="1" y="133"/>
                  </a:cubicBezTo>
                  <a:close/>
                  <a:moveTo>
                    <a:pt x="104" y="158"/>
                  </a:moveTo>
                  <a:cubicBezTo>
                    <a:pt x="105" y="159"/>
                    <a:pt x="108" y="158"/>
                    <a:pt x="110" y="159"/>
                  </a:cubicBezTo>
                  <a:cubicBezTo>
                    <a:pt x="111" y="159"/>
                    <a:pt x="111" y="160"/>
                    <a:pt x="112" y="158"/>
                  </a:cubicBezTo>
                  <a:cubicBezTo>
                    <a:pt x="111" y="158"/>
                    <a:pt x="111" y="158"/>
                    <a:pt x="110" y="158"/>
                  </a:cubicBezTo>
                  <a:cubicBezTo>
                    <a:pt x="109" y="158"/>
                    <a:pt x="105" y="157"/>
                    <a:pt x="104" y="158"/>
                  </a:cubicBezTo>
                  <a:close/>
                  <a:moveTo>
                    <a:pt x="102" y="89"/>
                  </a:moveTo>
                  <a:cubicBezTo>
                    <a:pt x="102" y="92"/>
                    <a:pt x="100" y="91"/>
                    <a:pt x="102" y="92"/>
                  </a:cubicBezTo>
                  <a:cubicBezTo>
                    <a:pt x="104" y="89"/>
                    <a:pt x="102" y="88"/>
                    <a:pt x="102" y="87"/>
                  </a:cubicBezTo>
                  <a:cubicBezTo>
                    <a:pt x="101" y="86"/>
                    <a:pt x="102" y="86"/>
                    <a:pt x="101" y="85"/>
                  </a:cubicBezTo>
                  <a:cubicBezTo>
                    <a:pt x="101" y="85"/>
                    <a:pt x="100" y="84"/>
                    <a:pt x="100" y="86"/>
                  </a:cubicBezTo>
                  <a:cubicBezTo>
                    <a:pt x="100" y="86"/>
                    <a:pt x="100" y="87"/>
                    <a:pt x="101" y="87"/>
                  </a:cubicBezTo>
                  <a:cubicBezTo>
                    <a:pt x="101" y="88"/>
                    <a:pt x="101" y="88"/>
                    <a:pt x="102" y="89"/>
                  </a:cubicBezTo>
                  <a:close/>
                  <a:moveTo>
                    <a:pt x="153" y="130"/>
                  </a:moveTo>
                  <a:cubicBezTo>
                    <a:pt x="152" y="129"/>
                    <a:pt x="152" y="130"/>
                    <a:pt x="151" y="129"/>
                  </a:cubicBezTo>
                  <a:cubicBezTo>
                    <a:pt x="149" y="128"/>
                    <a:pt x="149" y="128"/>
                    <a:pt x="149" y="129"/>
                  </a:cubicBezTo>
                  <a:cubicBezTo>
                    <a:pt x="150" y="130"/>
                    <a:pt x="149" y="128"/>
                    <a:pt x="151" y="129"/>
                  </a:cubicBezTo>
                  <a:cubicBezTo>
                    <a:pt x="152" y="130"/>
                    <a:pt x="152" y="132"/>
                    <a:pt x="152" y="133"/>
                  </a:cubicBezTo>
                  <a:cubicBezTo>
                    <a:pt x="152" y="134"/>
                    <a:pt x="152" y="133"/>
                    <a:pt x="152" y="134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6"/>
                    <a:pt x="154" y="136"/>
                    <a:pt x="153" y="134"/>
                  </a:cubicBezTo>
                  <a:cubicBezTo>
                    <a:pt x="153" y="133"/>
                    <a:pt x="153" y="134"/>
                    <a:pt x="153" y="133"/>
                  </a:cubicBezTo>
                  <a:cubicBezTo>
                    <a:pt x="153" y="133"/>
                    <a:pt x="153" y="133"/>
                    <a:pt x="153" y="130"/>
                  </a:cubicBezTo>
                  <a:close/>
                  <a:moveTo>
                    <a:pt x="53" y="138"/>
                  </a:moveTo>
                  <a:cubicBezTo>
                    <a:pt x="54" y="137"/>
                    <a:pt x="54" y="136"/>
                    <a:pt x="54" y="135"/>
                  </a:cubicBezTo>
                  <a:cubicBezTo>
                    <a:pt x="56" y="136"/>
                    <a:pt x="56" y="136"/>
                    <a:pt x="57" y="135"/>
                  </a:cubicBezTo>
                  <a:cubicBezTo>
                    <a:pt x="56" y="135"/>
                    <a:pt x="55" y="135"/>
                    <a:pt x="54" y="135"/>
                  </a:cubicBezTo>
                  <a:cubicBezTo>
                    <a:pt x="54" y="134"/>
                    <a:pt x="55" y="133"/>
                    <a:pt x="53" y="132"/>
                  </a:cubicBezTo>
                  <a:cubicBezTo>
                    <a:pt x="53" y="133"/>
                    <a:pt x="53" y="136"/>
                    <a:pt x="53" y="137"/>
                  </a:cubicBezTo>
                  <a:cubicBezTo>
                    <a:pt x="53" y="138"/>
                    <a:pt x="53" y="138"/>
                    <a:pt x="53" y="138"/>
                  </a:cubicBezTo>
                  <a:close/>
                  <a:moveTo>
                    <a:pt x="128" y="137"/>
                  </a:moveTo>
                  <a:cubicBezTo>
                    <a:pt x="128" y="134"/>
                    <a:pt x="129" y="132"/>
                    <a:pt x="128" y="129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2"/>
                    <a:pt x="128" y="131"/>
                    <a:pt x="127" y="132"/>
                  </a:cubicBezTo>
                  <a:cubicBezTo>
                    <a:pt x="127" y="132"/>
                    <a:pt x="128" y="133"/>
                    <a:pt x="128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34"/>
                    <a:pt x="128" y="133"/>
                    <a:pt x="127" y="135"/>
                  </a:cubicBezTo>
                  <a:cubicBezTo>
                    <a:pt x="126" y="135"/>
                    <a:pt x="126" y="135"/>
                    <a:pt x="125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8" y="137"/>
                    <a:pt x="125" y="136"/>
                    <a:pt x="128" y="137"/>
                  </a:cubicBezTo>
                  <a:close/>
                  <a:moveTo>
                    <a:pt x="137" y="135"/>
                  </a:moveTo>
                  <a:cubicBezTo>
                    <a:pt x="137" y="134"/>
                    <a:pt x="137" y="134"/>
                    <a:pt x="137" y="133"/>
                  </a:cubicBezTo>
                  <a:cubicBezTo>
                    <a:pt x="137" y="131"/>
                    <a:pt x="137" y="131"/>
                    <a:pt x="138" y="130"/>
                  </a:cubicBezTo>
                  <a:cubicBezTo>
                    <a:pt x="137" y="130"/>
                    <a:pt x="137" y="130"/>
                    <a:pt x="136" y="131"/>
                  </a:cubicBezTo>
                  <a:cubicBezTo>
                    <a:pt x="137" y="134"/>
                    <a:pt x="135" y="135"/>
                    <a:pt x="136" y="138"/>
                  </a:cubicBezTo>
                  <a:cubicBezTo>
                    <a:pt x="138" y="137"/>
                    <a:pt x="137" y="137"/>
                    <a:pt x="137" y="135"/>
                  </a:cubicBezTo>
                  <a:cubicBezTo>
                    <a:pt x="137" y="135"/>
                    <a:pt x="139" y="136"/>
                    <a:pt x="139" y="134"/>
                  </a:cubicBezTo>
                  <a:cubicBezTo>
                    <a:pt x="137" y="133"/>
                    <a:pt x="139" y="134"/>
                    <a:pt x="137" y="135"/>
                  </a:cubicBezTo>
                  <a:close/>
                  <a:moveTo>
                    <a:pt x="47" y="203"/>
                  </a:moveTo>
                  <a:cubicBezTo>
                    <a:pt x="49" y="203"/>
                    <a:pt x="51" y="203"/>
                    <a:pt x="53" y="203"/>
                  </a:cubicBezTo>
                  <a:cubicBezTo>
                    <a:pt x="54" y="203"/>
                    <a:pt x="55" y="203"/>
                    <a:pt x="56" y="203"/>
                  </a:cubicBezTo>
                  <a:cubicBezTo>
                    <a:pt x="57" y="203"/>
                    <a:pt x="57" y="203"/>
                    <a:pt x="58" y="203"/>
                  </a:cubicBezTo>
                  <a:cubicBezTo>
                    <a:pt x="57" y="202"/>
                    <a:pt x="51" y="202"/>
                    <a:pt x="50" y="202"/>
                  </a:cubicBezTo>
                  <a:cubicBezTo>
                    <a:pt x="47" y="203"/>
                    <a:pt x="47" y="202"/>
                    <a:pt x="47" y="203"/>
                  </a:cubicBezTo>
                  <a:close/>
                  <a:moveTo>
                    <a:pt x="25" y="137"/>
                  </a:moveTo>
                  <a:cubicBezTo>
                    <a:pt x="28" y="135"/>
                    <a:pt x="26" y="135"/>
                    <a:pt x="26" y="132"/>
                  </a:cubicBezTo>
                  <a:cubicBezTo>
                    <a:pt x="28" y="132"/>
                    <a:pt x="26" y="132"/>
                    <a:pt x="27" y="133"/>
                  </a:cubicBezTo>
                  <a:cubicBezTo>
                    <a:pt x="27" y="132"/>
                    <a:pt x="27" y="131"/>
                    <a:pt x="28" y="131"/>
                  </a:cubicBezTo>
                  <a:cubicBezTo>
                    <a:pt x="26" y="131"/>
                    <a:pt x="26" y="130"/>
                    <a:pt x="25" y="130"/>
                  </a:cubicBezTo>
                  <a:cubicBezTo>
                    <a:pt x="25" y="137"/>
                    <a:pt x="25" y="137"/>
                    <a:pt x="25" y="137"/>
                  </a:cubicBezTo>
                  <a:close/>
                  <a:moveTo>
                    <a:pt x="53" y="91"/>
                  </a:moveTo>
                  <a:cubicBezTo>
                    <a:pt x="54" y="91"/>
                    <a:pt x="55" y="90"/>
                    <a:pt x="55" y="89"/>
                  </a:cubicBezTo>
                  <a:cubicBezTo>
                    <a:pt x="54" y="84"/>
                    <a:pt x="55" y="86"/>
                    <a:pt x="54" y="85"/>
                  </a:cubicBezTo>
                  <a:cubicBezTo>
                    <a:pt x="53" y="86"/>
                    <a:pt x="53" y="85"/>
                    <a:pt x="53" y="88"/>
                  </a:cubicBezTo>
                  <a:cubicBezTo>
                    <a:pt x="53" y="89"/>
                    <a:pt x="53" y="90"/>
                    <a:pt x="53" y="91"/>
                  </a:cubicBezTo>
                  <a:close/>
                  <a:moveTo>
                    <a:pt x="98" y="202"/>
                  </a:moveTo>
                  <a:cubicBezTo>
                    <a:pt x="100" y="204"/>
                    <a:pt x="103" y="202"/>
                    <a:pt x="106" y="203"/>
                  </a:cubicBezTo>
                  <a:cubicBezTo>
                    <a:pt x="108" y="203"/>
                    <a:pt x="107" y="203"/>
                    <a:pt x="109" y="203"/>
                  </a:cubicBezTo>
                  <a:cubicBezTo>
                    <a:pt x="112" y="203"/>
                    <a:pt x="111" y="203"/>
                    <a:pt x="112" y="202"/>
                  </a:cubicBezTo>
                  <a:cubicBezTo>
                    <a:pt x="111" y="202"/>
                    <a:pt x="99" y="202"/>
                    <a:pt x="98" y="202"/>
                  </a:cubicBezTo>
                  <a:close/>
                  <a:moveTo>
                    <a:pt x="48" y="170"/>
                  </a:moveTo>
                  <a:cubicBezTo>
                    <a:pt x="49" y="172"/>
                    <a:pt x="49" y="171"/>
                    <a:pt x="52" y="171"/>
                  </a:cubicBezTo>
                  <a:cubicBezTo>
                    <a:pt x="54" y="172"/>
                    <a:pt x="54" y="172"/>
                    <a:pt x="56" y="171"/>
                  </a:cubicBezTo>
                  <a:cubicBezTo>
                    <a:pt x="56" y="171"/>
                    <a:pt x="57" y="170"/>
                    <a:pt x="52" y="170"/>
                  </a:cubicBezTo>
                  <a:cubicBezTo>
                    <a:pt x="51" y="170"/>
                    <a:pt x="51" y="170"/>
                    <a:pt x="50" y="170"/>
                  </a:cubicBezTo>
                  <a:cubicBezTo>
                    <a:pt x="48" y="170"/>
                    <a:pt x="49" y="170"/>
                    <a:pt x="48" y="170"/>
                  </a:cubicBezTo>
                  <a:close/>
                  <a:moveTo>
                    <a:pt x="91" y="169"/>
                  </a:moveTo>
                  <a:cubicBezTo>
                    <a:pt x="93" y="169"/>
                    <a:pt x="95" y="169"/>
                    <a:pt x="98" y="169"/>
                  </a:cubicBezTo>
                  <a:cubicBezTo>
                    <a:pt x="100" y="169"/>
                    <a:pt x="101" y="170"/>
                    <a:pt x="102" y="169"/>
                  </a:cubicBezTo>
                  <a:cubicBezTo>
                    <a:pt x="102" y="168"/>
                    <a:pt x="102" y="169"/>
                    <a:pt x="100" y="168"/>
                  </a:cubicBezTo>
                  <a:cubicBezTo>
                    <a:pt x="97" y="168"/>
                    <a:pt x="94" y="168"/>
                    <a:pt x="91" y="169"/>
                  </a:cubicBezTo>
                  <a:close/>
                  <a:moveTo>
                    <a:pt x="11" y="133"/>
                  </a:moveTo>
                  <a:cubicBezTo>
                    <a:pt x="11" y="138"/>
                    <a:pt x="11" y="138"/>
                    <a:pt x="11" y="138"/>
                  </a:cubicBezTo>
                  <a:cubicBezTo>
                    <a:pt x="12" y="137"/>
                    <a:pt x="12" y="138"/>
                    <a:pt x="12" y="136"/>
                  </a:cubicBezTo>
                  <a:cubicBezTo>
                    <a:pt x="13" y="132"/>
                    <a:pt x="13" y="136"/>
                    <a:pt x="12" y="131"/>
                  </a:cubicBezTo>
                  <a:cubicBezTo>
                    <a:pt x="12" y="130"/>
                    <a:pt x="12" y="131"/>
                    <a:pt x="12" y="130"/>
                  </a:cubicBezTo>
                  <a:cubicBezTo>
                    <a:pt x="11" y="129"/>
                    <a:pt x="12" y="129"/>
                    <a:pt x="11" y="128"/>
                  </a:cubicBezTo>
                  <a:cubicBezTo>
                    <a:pt x="11" y="129"/>
                    <a:pt x="11" y="131"/>
                    <a:pt x="11" y="133"/>
                  </a:cubicBezTo>
                  <a:close/>
                  <a:moveTo>
                    <a:pt x="90" y="190"/>
                  </a:moveTo>
                  <a:cubicBezTo>
                    <a:pt x="90" y="192"/>
                    <a:pt x="89" y="191"/>
                    <a:pt x="91" y="191"/>
                  </a:cubicBezTo>
                  <a:cubicBezTo>
                    <a:pt x="92" y="192"/>
                    <a:pt x="92" y="192"/>
                    <a:pt x="93" y="192"/>
                  </a:cubicBezTo>
                  <a:cubicBezTo>
                    <a:pt x="95" y="192"/>
                    <a:pt x="96" y="191"/>
                    <a:pt x="96" y="190"/>
                  </a:cubicBezTo>
                  <a:cubicBezTo>
                    <a:pt x="95" y="189"/>
                    <a:pt x="95" y="189"/>
                    <a:pt x="92" y="190"/>
                  </a:cubicBezTo>
                  <a:cubicBezTo>
                    <a:pt x="90" y="190"/>
                    <a:pt x="91" y="189"/>
                    <a:pt x="90" y="190"/>
                  </a:cubicBezTo>
                  <a:close/>
                  <a:moveTo>
                    <a:pt x="85" y="138"/>
                  </a:moveTo>
                  <a:cubicBezTo>
                    <a:pt x="84" y="134"/>
                    <a:pt x="84" y="139"/>
                    <a:pt x="83" y="136"/>
                  </a:cubicBezTo>
                  <a:cubicBezTo>
                    <a:pt x="84" y="134"/>
                    <a:pt x="83" y="134"/>
                    <a:pt x="83" y="132"/>
                  </a:cubicBezTo>
                  <a:cubicBezTo>
                    <a:pt x="83" y="129"/>
                    <a:pt x="84" y="132"/>
                    <a:pt x="83" y="128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29"/>
                    <a:pt x="83" y="129"/>
                    <a:pt x="83" y="129"/>
                  </a:cubicBezTo>
                  <a:cubicBezTo>
                    <a:pt x="83" y="129"/>
                    <a:pt x="82" y="130"/>
                    <a:pt x="82" y="130"/>
                  </a:cubicBezTo>
                  <a:cubicBezTo>
                    <a:pt x="82" y="131"/>
                    <a:pt x="82" y="132"/>
                    <a:pt x="82" y="133"/>
                  </a:cubicBezTo>
                  <a:cubicBezTo>
                    <a:pt x="82" y="137"/>
                    <a:pt x="81" y="139"/>
                    <a:pt x="85" y="138"/>
                  </a:cubicBezTo>
                  <a:close/>
                  <a:moveTo>
                    <a:pt x="36" y="167"/>
                  </a:moveTo>
                  <a:cubicBezTo>
                    <a:pt x="38" y="169"/>
                    <a:pt x="47" y="168"/>
                    <a:pt x="48" y="167"/>
                  </a:cubicBezTo>
                  <a:cubicBezTo>
                    <a:pt x="48" y="167"/>
                    <a:pt x="49" y="167"/>
                    <a:pt x="47" y="167"/>
                  </a:cubicBezTo>
                  <a:cubicBezTo>
                    <a:pt x="46" y="167"/>
                    <a:pt x="37" y="166"/>
                    <a:pt x="36" y="167"/>
                  </a:cubicBezTo>
                  <a:close/>
                  <a:moveTo>
                    <a:pt x="128" y="162"/>
                  </a:moveTo>
                  <a:cubicBezTo>
                    <a:pt x="129" y="164"/>
                    <a:pt x="132" y="164"/>
                    <a:pt x="135" y="163"/>
                  </a:cubicBezTo>
                  <a:cubicBezTo>
                    <a:pt x="137" y="163"/>
                    <a:pt x="136" y="164"/>
                    <a:pt x="141" y="164"/>
                  </a:cubicBezTo>
                  <a:cubicBezTo>
                    <a:pt x="140" y="163"/>
                    <a:pt x="141" y="163"/>
                    <a:pt x="140" y="163"/>
                  </a:cubicBezTo>
                  <a:cubicBezTo>
                    <a:pt x="138" y="162"/>
                    <a:pt x="131" y="163"/>
                    <a:pt x="128" y="162"/>
                  </a:cubicBezTo>
                  <a:close/>
                  <a:moveTo>
                    <a:pt x="134" y="179"/>
                  </a:moveTo>
                  <a:cubicBezTo>
                    <a:pt x="135" y="180"/>
                    <a:pt x="139" y="180"/>
                    <a:pt x="140" y="180"/>
                  </a:cubicBezTo>
                  <a:cubicBezTo>
                    <a:pt x="141" y="179"/>
                    <a:pt x="141" y="179"/>
                    <a:pt x="141" y="179"/>
                  </a:cubicBezTo>
                  <a:cubicBezTo>
                    <a:pt x="142" y="179"/>
                    <a:pt x="142" y="179"/>
                    <a:pt x="142" y="179"/>
                  </a:cubicBezTo>
                  <a:cubicBezTo>
                    <a:pt x="144" y="179"/>
                    <a:pt x="144" y="179"/>
                    <a:pt x="145" y="178"/>
                  </a:cubicBezTo>
                  <a:cubicBezTo>
                    <a:pt x="145" y="178"/>
                    <a:pt x="146" y="178"/>
                    <a:pt x="144" y="178"/>
                  </a:cubicBezTo>
                  <a:cubicBezTo>
                    <a:pt x="136" y="178"/>
                    <a:pt x="136" y="178"/>
                    <a:pt x="136" y="178"/>
                  </a:cubicBezTo>
                  <a:cubicBezTo>
                    <a:pt x="135" y="178"/>
                    <a:pt x="135" y="178"/>
                    <a:pt x="134" y="179"/>
                  </a:cubicBezTo>
                  <a:close/>
                  <a:moveTo>
                    <a:pt x="89" y="166"/>
                  </a:moveTo>
                  <a:cubicBezTo>
                    <a:pt x="90" y="168"/>
                    <a:pt x="95" y="167"/>
                    <a:pt x="97" y="167"/>
                  </a:cubicBezTo>
                  <a:cubicBezTo>
                    <a:pt x="99" y="167"/>
                    <a:pt x="103" y="167"/>
                    <a:pt x="104" y="166"/>
                  </a:cubicBezTo>
                  <a:cubicBezTo>
                    <a:pt x="103" y="165"/>
                    <a:pt x="103" y="166"/>
                    <a:pt x="101" y="166"/>
                  </a:cubicBezTo>
                  <a:cubicBezTo>
                    <a:pt x="93" y="166"/>
                    <a:pt x="93" y="166"/>
                    <a:pt x="93" y="166"/>
                  </a:cubicBezTo>
                  <a:cubicBezTo>
                    <a:pt x="90" y="166"/>
                    <a:pt x="90" y="165"/>
                    <a:pt x="89" y="166"/>
                  </a:cubicBezTo>
                  <a:close/>
                  <a:moveTo>
                    <a:pt x="111" y="171"/>
                  </a:moveTo>
                  <a:cubicBezTo>
                    <a:pt x="111" y="171"/>
                    <a:pt x="115" y="169"/>
                    <a:pt x="121" y="170"/>
                  </a:cubicBezTo>
                  <a:cubicBezTo>
                    <a:pt x="123" y="170"/>
                    <a:pt x="123" y="171"/>
                    <a:pt x="124" y="169"/>
                  </a:cubicBezTo>
                  <a:cubicBezTo>
                    <a:pt x="122" y="169"/>
                    <a:pt x="118" y="168"/>
                    <a:pt x="117" y="168"/>
                  </a:cubicBezTo>
                  <a:cubicBezTo>
                    <a:pt x="112" y="169"/>
                    <a:pt x="111" y="168"/>
                    <a:pt x="111" y="171"/>
                  </a:cubicBezTo>
                  <a:close/>
                  <a:moveTo>
                    <a:pt x="21" y="204"/>
                  </a:moveTo>
                  <a:cubicBezTo>
                    <a:pt x="22" y="204"/>
                    <a:pt x="28" y="204"/>
                    <a:pt x="30" y="203"/>
                  </a:cubicBezTo>
                  <a:cubicBezTo>
                    <a:pt x="31" y="203"/>
                    <a:pt x="32" y="204"/>
                    <a:pt x="32" y="204"/>
                  </a:cubicBezTo>
                  <a:cubicBezTo>
                    <a:pt x="35" y="204"/>
                    <a:pt x="32" y="204"/>
                    <a:pt x="34" y="203"/>
                  </a:cubicBezTo>
                  <a:cubicBezTo>
                    <a:pt x="36" y="203"/>
                    <a:pt x="37" y="204"/>
                    <a:pt x="38" y="202"/>
                  </a:cubicBezTo>
                  <a:cubicBezTo>
                    <a:pt x="32" y="202"/>
                    <a:pt x="32" y="202"/>
                    <a:pt x="32" y="202"/>
                  </a:cubicBezTo>
                  <a:cubicBezTo>
                    <a:pt x="31" y="202"/>
                    <a:pt x="32" y="202"/>
                    <a:pt x="31" y="203"/>
                  </a:cubicBezTo>
                  <a:cubicBezTo>
                    <a:pt x="31" y="203"/>
                    <a:pt x="31" y="203"/>
                    <a:pt x="31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3"/>
                    <a:pt x="30" y="203"/>
                    <a:pt x="30" y="203"/>
                  </a:cubicBezTo>
                  <a:cubicBezTo>
                    <a:pt x="30" y="203"/>
                    <a:pt x="29" y="203"/>
                    <a:pt x="29" y="203"/>
                  </a:cubicBezTo>
                  <a:cubicBezTo>
                    <a:pt x="28" y="202"/>
                    <a:pt x="28" y="203"/>
                    <a:pt x="27" y="203"/>
                  </a:cubicBezTo>
                  <a:cubicBezTo>
                    <a:pt x="26" y="203"/>
                    <a:pt x="29" y="202"/>
                    <a:pt x="24" y="203"/>
                  </a:cubicBezTo>
                  <a:cubicBezTo>
                    <a:pt x="22" y="203"/>
                    <a:pt x="22" y="203"/>
                    <a:pt x="21" y="204"/>
                  </a:cubicBezTo>
                  <a:close/>
                  <a:moveTo>
                    <a:pt x="107" y="166"/>
                  </a:moveTo>
                  <a:cubicBezTo>
                    <a:pt x="107" y="167"/>
                    <a:pt x="106" y="167"/>
                    <a:pt x="109" y="167"/>
                  </a:cubicBezTo>
                  <a:cubicBezTo>
                    <a:pt x="110" y="166"/>
                    <a:pt x="110" y="166"/>
                    <a:pt x="111" y="167"/>
                  </a:cubicBezTo>
                  <a:cubicBezTo>
                    <a:pt x="113" y="167"/>
                    <a:pt x="109" y="168"/>
                    <a:pt x="112" y="167"/>
                  </a:cubicBezTo>
                  <a:cubicBezTo>
                    <a:pt x="113" y="167"/>
                    <a:pt x="113" y="167"/>
                    <a:pt x="113" y="167"/>
                  </a:cubicBezTo>
                  <a:cubicBezTo>
                    <a:pt x="119" y="166"/>
                    <a:pt x="121" y="168"/>
                    <a:pt x="123" y="166"/>
                  </a:cubicBezTo>
                  <a:cubicBezTo>
                    <a:pt x="122" y="166"/>
                    <a:pt x="123" y="166"/>
                    <a:pt x="122" y="166"/>
                  </a:cubicBezTo>
                  <a:cubicBezTo>
                    <a:pt x="119" y="165"/>
                    <a:pt x="109" y="165"/>
                    <a:pt x="107" y="166"/>
                  </a:cubicBezTo>
                  <a:close/>
                  <a:moveTo>
                    <a:pt x="99" y="138"/>
                  </a:moveTo>
                  <a:cubicBezTo>
                    <a:pt x="99" y="136"/>
                    <a:pt x="97" y="136"/>
                    <a:pt x="99" y="135"/>
                  </a:cubicBezTo>
                  <a:cubicBezTo>
                    <a:pt x="100" y="135"/>
                    <a:pt x="99" y="136"/>
                    <a:pt x="101" y="137"/>
                  </a:cubicBezTo>
                  <a:cubicBezTo>
                    <a:pt x="103" y="135"/>
                    <a:pt x="102" y="134"/>
                    <a:pt x="102" y="134"/>
                  </a:cubicBezTo>
                  <a:cubicBezTo>
                    <a:pt x="101" y="134"/>
                    <a:pt x="101" y="134"/>
                    <a:pt x="101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100" y="135"/>
                    <a:pt x="100" y="135"/>
                    <a:pt x="100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8" y="131"/>
                    <a:pt x="98" y="132"/>
                    <a:pt x="99" y="131"/>
                  </a:cubicBezTo>
                  <a:cubicBezTo>
                    <a:pt x="99" y="131"/>
                    <a:pt x="99" y="131"/>
                    <a:pt x="99" y="131"/>
                  </a:cubicBezTo>
                  <a:cubicBezTo>
                    <a:pt x="100" y="130"/>
                    <a:pt x="99" y="131"/>
                    <a:pt x="100" y="130"/>
                  </a:cubicBezTo>
                  <a:cubicBezTo>
                    <a:pt x="96" y="128"/>
                    <a:pt x="100" y="129"/>
                    <a:pt x="98" y="129"/>
                  </a:cubicBezTo>
                  <a:cubicBezTo>
                    <a:pt x="97" y="130"/>
                    <a:pt x="97" y="133"/>
                    <a:pt x="97" y="134"/>
                  </a:cubicBezTo>
                  <a:cubicBezTo>
                    <a:pt x="97" y="136"/>
                    <a:pt x="95" y="137"/>
                    <a:pt x="99" y="138"/>
                  </a:cubicBezTo>
                  <a:close/>
                  <a:moveTo>
                    <a:pt x="100" y="107"/>
                  </a:moveTo>
                  <a:cubicBezTo>
                    <a:pt x="101" y="109"/>
                    <a:pt x="100" y="109"/>
                    <a:pt x="101" y="111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3"/>
                    <a:pt x="102" y="110"/>
                    <a:pt x="103" y="105"/>
                  </a:cubicBezTo>
                  <a:cubicBezTo>
                    <a:pt x="103" y="104"/>
                    <a:pt x="103" y="104"/>
                    <a:pt x="102" y="103"/>
                  </a:cubicBezTo>
                  <a:cubicBezTo>
                    <a:pt x="100" y="105"/>
                    <a:pt x="102" y="104"/>
                    <a:pt x="100" y="107"/>
                  </a:cubicBezTo>
                  <a:close/>
                  <a:moveTo>
                    <a:pt x="48" y="87"/>
                  </a:moveTo>
                  <a:cubicBezTo>
                    <a:pt x="49" y="85"/>
                    <a:pt x="50" y="84"/>
                    <a:pt x="47" y="84"/>
                  </a:cubicBezTo>
                  <a:cubicBezTo>
                    <a:pt x="47" y="86"/>
                    <a:pt x="47" y="89"/>
                    <a:pt x="47" y="92"/>
                  </a:cubicBezTo>
                  <a:cubicBezTo>
                    <a:pt x="46" y="93"/>
                    <a:pt x="45" y="93"/>
                    <a:pt x="45" y="93"/>
                  </a:cubicBezTo>
                  <a:cubicBezTo>
                    <a:pt x="45" y="95"/>
                    <a:pt x="45" y="94"/>
                    <a:pt x="46" y="95"/>
                  </a:cubicBezTo>
                  <a:cubicBezTo>
                    <a:pt x="46" y="95"/>
                    <a:pt x="46" y="95"/>
                    <a:pt x="46" y="94"/>
                  </a:cubicBezTo>
                  <a:cubicBezTo>
                    <a:pt x="47" y="94"/>
                    <a:pt x="46" y="94"/>
                    <a:pt x="47" y="93"/>
                  </a:cubicBezTo>
                  <a:cubicBezTo>
                    <a:pt x="49" y="93"/>
                    <a:pt x="49" y="93"/>
                    <a:pt x="49" y="93"/>
                  </a:cubicBezTo>
                  <a:cubicBezTo>
                    <a:pt x="49" y="90"/>
                    <a:pt x="49" y="90"/>
                    <a:pt x="48" y="87"/>
                  </a:cubicBezTo>
                  <a:close/>
                  <a:moveTo>
                    <a:pt x="42" y="164"/>
                  </a:moveTo>
                  <a:cubicBezTo>
                    <a:pt x="43" y="165"/>
                    <a:pt x="43" y="165"/>
                    <a:pt x="44" y="165"/>
                  </a:cubicBezTo>
                  <a:cubicBezTo>
                    <a:pt x="46" y="165"/>
                    <a:pt x="58" y="166"/>
                    <a:pt x="59" y="165"/>
                  </a:cubicBezTo>
                  <a:cubicBezTo>
                    <a:pt x="60" y="165"/>
                    <a:pt x="59" y="165"/>
                    <a:pt x="60" y="165"/>
                  </a:cubicBezTo>
                  <a:cubicBezTo>
                    <a:pt x="59" y="164"/>
                    <a:pt x="60" y="164"/>
                    <a:pt x="59" y="164"/>
                  </a:cubicBezTo>
                  <a:cubicBezTo>
                    <a:pt x="53" y="164"/>
                    <a:pt x="53" y="164"/>
                    <a:pt x="53" y="164"/>
                  </a:cubicBezTo>
                  <a:cubicBezTo>
                    <a:pt x="52" y="164"/>
                    <a:pt x="52" y="165"/>
                    <a:pt x="51" y="165"/>
                  </a:cubicBezTo>
                  <a:cubicBezTo>
                    <a:pt x="51" y="165"/>
                    <a:pt x="49" y="164"/>
                    <a:pt x="47" y="164"/>
                  </a:cubicBezTo>
                  <a:cubicBezTo>
                    <a:pt x="44" y="164"/>
                    <a:pt x="45" y="164"/>
                    <a:pt x="42" y="164"/>
                  </a:cubicBezTo>
                  <a:close/>
                  <a:moveTo>
                    <a:pt x="109" y="187"/>
                  </a:moveTo>
                  <a:cubicBezTo>
                    <a:pt x="110" y="188"/>
                    <a:pt x="122" y="187"/>
                    <a:pt x="125" y="187"/>
                  </a:cubicBezTo>
                  <a:cubicBezTo>
                    <a:pt x="125" y="186"/>
                    <a:pt x="125" y="186"/>
                    <a:pt x="123" y="186"/>
                  </a:cubicBezTo>
                  <a:cubicBezTo>
                    <a:pt x="119" y="186"/>
                    <a:pt x="120" y="188"/>
                    <a:pt x="119" y="185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116" y="187"/>
                    <a:pt x="113" y="187"/>
                    <a:pt x="111" y="187"/>
                  </a:cubicBezTo>
                  <a:cubicBezTo>
                    <a:pt x="111" y="187"/>
                    <a:pt x="110" y="186"/>
                    <a:pt x="110" y="187"/>
                  </a:cubicBezTo>
                  <a:cubicBezTo>
                    <a:pt x="108" y="187"/>
                    <a:pt x="109" y="187"/>
                    <a:pt x="109" y="187"/>
                  </a:cubicBezTo>
                  <a:close/>
                  <a:moveTo>
                    <a:pt x="19" y="182"/>
                  </a:moveTo>
                  <a:cubicBezTo>
                    <a:pt x="21" y="182"/>
                    <a:pt x="34" y="182"/>
                    <a:pt x="35" y="181"/>
                  </a:cubicBezTo>
                  <a:cubicBezTo>
                    <a:pt x="35" y="181"/>
                    <a:pt x="37" y="181"/>
                    <a:pt x="34" y="181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4" y="181"/>
                    <a:pt x="22" y="181"/>
                    <a:pt x="21" y="181"/>
                  </a:cubicBezTo>
                  <a:cubicBezTo>
                    <a:pt x="20" y="181"/>
                    <a:pt x="20" y="181"/>
                    <a:pt x="19" y="182"/>
                  </a:cubicBezTo>
                  <a:close/>
                  <a:moveTo>
                    <a:pt x="0" y="92"/>
                  </a:move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2"/>
                    <a:pt x="1" y="91"/>
                    <a:pt x="1" y="91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1" y="90"/>
                    <a:pt x="1" y="91"/>
                    <a:pt x="0" y="91"/>
                  </a:cubicBezTo>
                  <a:cubicBezTo>
                    <a:pt x="0" y="92"/>
                    <a:pt x="0" y="92"/>
                    <a:pt x="0" y="92"/>
                  </a:cubicBezTo>
                  <a:close/>
                  <a:moveTo>
                    <a:pt x="0" y="88"/>
                  </a:moveTo>
                  <a:cubicBezTo>
                    <a:pt x="1" y="87"/>
                    <a:pt x="1" y="87"/>
                    <a:pt x="1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1" y="86"/>
                  </a:cubicBezTo>
                  <a:cubicBezTo>
                    <a:pt x="1" y="86"/>
                    <a:pt x="1" y="86"/>
                    <a:pt x="0" y="86"/>
                  </a:cubicBezTo>
                  <a:cubicBezTo>
                    <a:pt x="0" y="88"/>
                    <a:pt x="0" y="88"/>
                    <a:pt x="0" y="88"/>
                  </a:cubicBezTo>
                  <a:close/>
                  <a:moveTo>
                    <a:pt x="50" y="85"/>
                  </a:moveTo>
                  <a:cubicBezTo>
                    <a:pt x="50" y="87"/>
                    <a:pt x="50" y="86"/>
                    <a:pt x="50" y="87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1" y="94"/>
                    <a:pt x="51" y="93"/>
                    <a:pt x="52" y="94"/>
                  </a:cubicBezTo>
                  <a:cubicBezTo>
                    <a:pt x="52" y="94"/>
                    <a:pt x="53" y="95"/>
                    <a:pt x="53" y="95"/>
                  </a:cubicBezTo>
                  <a:cubicBezTo>
                    <a:pt x="55" y="96"/>
                    <a:pt x="54" y="94"/>
                    <a:pt x="54" y="92"/>
                  </a:cubicBezTo>
                  <a:cubicBezTo>
                    <a:pt x="52" y="93"/>
                    <a:pt x="51" y="94"/>
                    <a:pt x="51" y="90"/>
                  </a:cubicBezTo>
                  <a:cubicBezTo>
                    <a:pt x="51" y="86"/>
                    <a:pt x="53" y="83"/>
                    <a:pt x="50" y="85"/>
                  </a:cubicBezTo>
                  <a:close/>
                  <a:moveTo>
                    <a:pt x="133" y="127"/>
                  </a:moveTo>
                  <a:cubicBezTo>
                    <a:pt x="134" y="126"/>
                    <a:pt x="134" y="126"/>
                    <a:pt x="134" y="126"/>
                  </a:cubicBezTo>
                  <a:cubicBezTo>
                    <a:pt x="135" y="125"/>
                    <a:pt x="134" y="126"/>
                    <a:pt x="135" y="125"/>
                  </a:cubicBezTo>
                  <a:cubicBezTo>
                    <a:pt x="136" y="125"/>
                    <a:pt x="135" y="124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4"/>
                    <a:pt x="138" y="125"/>
                    <a:pt x="140" y="125"/>
                  </a:cubicBezTo>
                  <a:cubicBezTo>
                    <a:pt x="143" y="124"/>
                    <a:pt x="142" y="125"/>
                    <a:pt x="143" y="127"/>
                  </a:cubicBezTo>
                  <a:cubicBezTo>
                    <a:pt x="145" y="121"/>
                    <a:pt x="143" y="123"/>
                    <a:pt x="141" y="123"/>
                  </a:cubicBezTo>
                  <a:cubicBezTo>
                    <a:pt x="140" y="123"/>
                    <a:pt x="139" y="123"/>
                    <a:pt x="138" y="123"/>
                  </a:cubicBezTo>
                  <a:cubicBezTo>
                    <a:pt x="135" y="123"/>
                    <a:pt x="132" y="121"/>
                    <a:pt x="133" y="126"/>
                  </a:cubicBezTo>
                  <a:cubicBezTo>
                    <a:pt x="133" y="127"/>
                    <a:pt x="133" y="126"/>
                    <a:pt x="133" y="127"/>
                  </a:cubicBezTo>
                  <a:close/>
                  <a:moveTo>
                    <a:pt x="146" y="127"/>
                  </a:moveTo>
                  <a:cubicBezTo>
                    <a:pt x="148" y="126"/>
                    <a:pt x="145" y="126"/>
                    <a:pt x="148" y="125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50" y="125"/>
                    <a:pt x="150" y="125"/>
                    <a:pt x="150" y="126"/>
                  </a:cubicBezTo>
                  <a:cubicBezTo>
                    <a:pt x="151" y="127"/>
                    <a:pt x="150" y="127"/>
                    <a:pt x="151" y="128"/>
                  </a:cubicBezTo>
                  <a:cubicBezTo>
                    <a:pt x="152" y="127"/>
                    <a:pt x="151" y="127"/>
                    <a:pt x="151" y="127"/>
                  </a:cubicBezTo>
                  <a:cubicBezTo>
                    <a:pt x="151" y="126"/>
                    <a:pt x="151" y="127"/>
                    <a:pt x="150" y="125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54" y="126"/>
                    <a:pt x="152" y="125"/>
                    <a:pt x="156" y="127"/>
                  </a:cubicBezTo>
                  <a:cubicBezTo>
                    <a:pt x="156" y="125"/>
                    <a:pt x="156" y="125"/>
                    <a:pt x="156" y="123"/>
                  </a:cubicBezTo>
                  <a:cubicBezTo>
                    <a:pt x="154" y="123"/>
                    <a:pt x="148" y="123"/>
                    <a:pt x="146" y="123"/>
                  </a:cubicBezTo>
                  <a:cubicBezTo>
                    <a:pt x="145" y="125"/>
                    <a:pt x="145" y="125"/>
                    <a:pt x="146" y="127"/>
                  </a:cubicBezTo>
                  <a:close/>
                  <a:moveTo>
                    <a:pt x="120" y="79"/>
                  </a:moveTo>
                  <a:cubicBezTo>
                    <a:pt x="122" y="79"/>
                    <a:pt x="122" y="79"/>
                    <a:pt x="123" y="79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1" y="78"/>
                    <a:pt x="131" y="77"/>
                    <a:pt x="130" y="76"/>
                  </a:cubicBezTo>
                  <a:cubicBezTo>
                    <a:pt x="123" y="77"/>
                    <a:pt x="123" y="77"/>
                    <a:pt x="123" y="77"/>
                  </a:cubicBezTo>
                  <a:cubicBezTo>
                    <a:pt x="122" y="77"/>
                    <a:pt x="122" y="76"/>
                    <a:pt x="121" y="77"/>
                  </a:cubicBezTo>
                  <a:cubicBezTo>
                    <a:pt x="120" y="79"/>
                    <a:pt x="120" y="79"/>
                    <a:pt x="120" y="79"/>
                  </a:cubicBezTo>
                  <a:close/>
                  <a:moveTo>
                    <a:pt x="142" y="190"/>
                  </a:moveTo>
                  <a:cubicBezTo>
                    <a:pt x="145" y="191"/>
                    <a:pt x="162" y="190"/>
                    <a:pt x="163" y="190"/>
                  </a:cubicBezTo>
                  <a:cubicBezTo>
                    <a:pt x="163" y="189"/>
                    <a:pt x="164" y="189"/>
                    <a:pt x="163" y="188"/>
                  </a:cubicBezTo>
                  <a:cubicBezTo>
                    <a:pt x="152" y="189"/>
                    <a:pt x="152" y="189"/>
                    <a:pt x="152" y="189"/>
                  </a:cubicBezTo>
                  <a:cubicBezTo>
                    <a:pt x="150" y="189"/>
                    <a:pt x="150" y="190"/>
                    <a:pt x="149" y="190"/>
                  </a:cubicBezTo>
                  <a:cubicBezTo>
                    <a:pt x="145" y="190"/>
                    <a:pt x="147" y="189"/>
                    <a:pt x="144" y="190"/>
                  </a:cubicBezTo>
                  <a:cubicBezTo>
                    <a:pt x="142" y="190"/>
                    <a:pt x="143" y="189"/>
                    <a:pt x="142" y="190"/>
                  </a:cubicBezTo>
                  <a:close/>
                  <a:moveTo>
                    <a:pt x="22" y="126"/>
                  </a:moveTo>
                  <a:cubicBezTo>
                    <a:pt x="22" y="127"/>
                    <a:pt x="23" y="127"/>
                    <a:pt x="23" y="127"/>
                  </a:cubicBezTo>
                  <a:cubicBezTo>
                    <a:pt x="24" y="126"/>
                    <a:pt x="24" y="126"/>
                    <a:pt x="24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2" y="124"/>
                    <a:pt x="33" y="125"/>
                    <a:pt x="32" y="125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3" y="126"/>
                    <a:pt x="33" y="126"/>
                    <a:pt x="34" y="127"/>
                  </a:cubicBezTo>
                  <a:cubicBezTo>
                    <a:pt x="34" y="127"/>
                    <a:pt x="34" y="124"/>
                    <a:pt x="34" y="123"/>
                  </a:cubicBezTo>
                  <a:cubicBezTo>
                    <a:pt x="33" y="123"/>
                    <a:pt x="32" y="123"/>
                    <a:pt x="32" y="123"/>
                  </a:cubicBezTo>
                  <a:cubicBezTo>
                    <a:pt x="30" y="123"/>
                    <a:pt x="32" y="123"/>
                    <a:pt x="30" y="123"/>
                  </a:cubicBezTo>
                  <a:cubicBezTo>
                    <a:pt x="29" y="123"/>
                    <a:pt x="30" y="123"/>
                    <a:pt x="29" y="123"/>
                  </a:cubicBezTo>
                  <a:cubicBezTo>
                    <a:pt x="27" y="123"/>
                    <a:pt x="25" y="123"/>
                    <a:pt x="23" y="123"/>
                  </a:cubicBezTo>
                  <a:cubicBezTo>
                    <a:pt x="22" y="126"/>
                    <a:pt x="22" y="126"/>
                    <a:pt x="22" y="126"/>
                  </a:cubicBezTo>
                  <a:close/>
                  <a:moveTo>
                    <a:pt x="94" y="177"/>
                  </a:moveTo>
                  <a:cubicBezTo>
                    <a:pt x="92" y="176"/>
                    <a:pt x="86" y="177"/>
                    <a:pt x="84" y="177"/>
                  </a:cubicBezTo>
                  <a:cubicBezTo>
                    <a:pt x="82" y="177"/>
                    <a:pt x="82" y="176"/>
                    <a:pt x="81" y="178"/>
                  </a:cubicBezTo>
                  <a:cubicBezTo>
                    <a:pt x="81" y="178"/>
                    <a:pt x="80" y="178"/>
                    <a:pt x="84" y="179"/>
                  </a:cubicBezTo>
                  <a:cubicBezTo>
                    <a:pt x="88" y="179"/>
                    <a:pt x="88" y="179"/>
                    <a:pt x="92" y="179"/>
                  </a:cubicBezTo>
                  <a:cubicBezTo>
                    <a:pt x="92" y="179"/>
                    <a:pt x="94" y="178"/>
                    <a:pt x="95" y="178"/>
                  </a:cubicBezTo>
                  <a:cubicBezTo>
                    <a:pt x="95" y="177"/>
                    <a:pt x="96" y="177"/>
                    <a:pt x="94" y="177"/>
                  </a:cubicBezTo>
                  <a:close/>
                  <a:moveTo>
                    <a:pt x="50" y="127"/>
                  </a:moveTo>
                  <a:cubicBezTo>
                    <a:pt x="52" y="126"/>
                    <a:pt x="51" y="126"/>
                    <a:pt x="52" y="124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55" y="126"/>
                    <a:pt x="55" y="126"/>
                    <a:pt x="55" y="126"/>
                  </a:cubicBezTo>
                  <a:cubicBezTo>
                    <a:pt x="56" y="125"/>
                    <a:pt x="56" y="125"/>
                    <a:pt x="56" y="125"/>
                  </a:cubicBezTo>
                  <a:cubicBezTo>
                    <a:pt x="60" y="124"/>
                    <a:pt x="60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1" y="127"/>
                    <a:pt x="61" y="126"/>
                    <a:pt x="61" y="127"/>
                  </a:cubicBezTo>
                  <a:cubicBezTo>
                    <a:pt x="62" y="128"/>
                    <a:pt x="61" y="127"/>
                    <a:pt x="62" y="128"/>
                  </a:cubicBezTo>
                  <a:cubicBezTo>
                    <a:pt x="62" y="123"/>
                    <a:pt x="62" y="123"/>
                    <a:pt x="62" y="123"/>
                  </a:cubicBezTo>
                  <a:cubicBezTo>
                    <a:pt x="59" y="123"/>
                    <a:pt x="58" y="124"/>
                    <a:pt x="56" y="123"/>
                  </a:cubicBezTo>
                  <a:cubicBezTo>
                    <a:pt x="54" y="123"/>
                    <a:pt x="52" y="123"/>
                    <a:pt x="50" y="123"/>
                  </a:cubicBezTo>
                  <a:cubicBezTo>
                    <a:pt x="50" y="125"/>
                    <a:pt x="50" y="123"/>
                    <a:pt x="50" y="127"/>
                  </a:cubicBezTo>
                  <a:close/>
                  <a:moveTo>
                    <a:pt x="8" y="127"/>
                  </a:moveTo>
                  <a:cubicBezTo>
                    <a:pt x="10" y="126"/>
                    <a:pt x="9" y="126"/>
                    <a:pt x="10" y="125"/>
                  </a:cubicBezTo>
                  <a:cubicBezTo>
                    <a:pt x="13" y="125"/>
                    <a:pt x="10" y="125"/>
                    <a:pt x="14" y="125"/>
                  </a:cubicBezTo>
                  <a:cubicBezTo>
                    <a:pt x="16" y="124"/>
                    <a:pt x="15" y="125"/>
                    <a:pt x="18" y="125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18" y="124"/>
                    <a:pt x="18" y="125"/>
                    <a:pt x="19" y="125"/>
                  </a:cubicBezTo>
                  <a:cubicBezTo>
                    <a:pt x="19" y="126"/>
                    <a:pt x="19" y="126"/>
                    <a:pt x="20" y="127"/>
                  </a:cubicBezTo>
                  <a:cubicBezTo>
                    <a:pt x="20" y="123"/>
                    <a:pt x="20" y="123"/>
                    <a:pt x="20" y="123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8" y="125"/>
                    <a:pt x="7" y="126"/>
                    <a:pt x="8" y="127"/>
                  </a:cubicBezTo>
                  <a:close/>
                  <a:moveTo>
                    <a:pt x="24" y="77"/>
                  </a:moveTo>
                  <a:cubicBezTo>
                    <a:pt x="22" y="78"/>
                    <a:pt x="22" y="78"/>
                    <a:pt x="22" y="78"/>
                  </a:cubicBezTo>
                  <a:cubicBezTo>
                    <a:pt x="23" y="78"/>
                    <a:pt x="21" y="79"/>
                    <a:pt x="25" y="79"/>
                  </a:cubicBezTo>
                  <a:cubicBezTo>
                    <a:pt x="27" y="79"/>
                    <a:pt x="27" y="79"/>
                    <a:pt x="28" y="79"/>
                  </a:cubicBezTo>
                  <a:cubicBezTo>
                    <a:pt x="29" y="78"/>
                    <a:pt x="31" y="78"/>
                    <a:pt x="32" y="79"/>
                  </a:cubicBezTo>
                  <a:cubicBezTo>
                    <a:pt x="34" y="79"/>
                    <a:pt x="34" y="79"/>
                    <a:pt x="35" y="79"/>
                  </a:cubicBezTo>
                  <a:cubicBezTo>
                    <a:pt x="35" y="78"/>
                    <a:pt x="35" y="78"/>
                    <a:pt x="34" y="77"/>
                  </a:cubicBezTo>
                  <a:cubicBezTo>
                    <a:pt x="33" y="77"/>
                    <a:pt x="33" y="77"/>
                    <a:pt x="33" y="77"/>
                  </a:cubicBezTo>
                  <a:cubicBezTo>
                    <a:pt x="32" y="76"/>
                    <a:pt x="31" y="76"/>
                    <a:pt x="30" y="76"/>
                  </a:cubicBezTo>
                  <a:cubicBezTo>
                    <a:pt x="28" y="76"/>
                    <a:pt x="28" y="76"/>
                    <a:pt x="27" y="76"/>
                  </a:cubicBezTo>
                  <a:cubicBezTo>
                    <a:pt x="23" y="76"/>
                    <a:pt x="23" y="76"/>
                    <a:pt x="23" y="76"/>
                  </a:cubicBezTo>
                  <a:cubicBezTo>
                    <a:pt x="24" y="77"/>
                    <a:pt x="24" y="77"/>
                    <a:pt x="24" y="77"/>
                  </a:cubicBezTo>
                  <a:close/>
                  <a:moveTo>
                    <a:pt x="9" y="77"/>
                  </a:moveTo>
                  <a:cubicBezTo>
                    <a:pt x="8" y="78"/>
                    <a:pt x="8" y="77"/>
                    <a:pt x="7" y="78"/>
                  </a:cubicBezTo>
                  <a:cubicBezTo>
                    <a:pt x="7" y="78"/>
                    <a:pt x="8" y="79"/>
                    <a:pt x="9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9" y="78"/>
                    <a:pt x="19" y="78"/>
                    <a:pt x="19" y="78"/>
                  </a:cubicBezTo>
                  <a:cubicBezTo>
                    <a:pt x="21" y="79"/>
                    <a:pt x="21" y="79"/>
                    <a:pt x="22" y="78"/>
                  </a:cubicBezTo>
                  <a:cubicBezTo>
                    <a:pt x="21" y="78"/>
                    <a:pt x="21" y="78"/>
                    <a:pt x="20" y="78"/>
                  </a:cubicBezTo>
                  <a:cubicBezTo>
                    <a:pt x="19" y="76"/>
                    <a:pt x="19" y="76"/>
                    <a:pt x="19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6" y="76"/>
                    <a:pt x="14" y="76"/>
                    <a:pt x="13" y="76"/>
                  </a:cubicBezTo>
                  <a:cubicBezTo>
                    <a:pt x="10" y="76"/>
                    <a:pt x="9" y="74"/>
                    <a:pt x="9" y="77"/>
                  </a:cubicBezTo>
                  <a:close/>
                  <a:moveTo>
                    <a:pt x="64" y="79"/>
                  </a:moveTo>
                  <a:cubicBezTo>
                    <a:pt x="68" y="78"/>
                    <a:pt x="71" y="79"/>
                    <a:pt x="75" y="79"/>
                  </a:cubicBezTo>
                  <a:cubicBezTo>
                    <a:pt x="76" y="79"/>
                    <a:pt x="77" y="79"/>
                    <a:pt x="78" y="79"/>
                  </a:cubicBezTo>
                  <a:cubicBezTo>
                    <a:pt x="77" y="77"/>
                    <a:pt x="78" y="79"/>
                    <a:pt x="77" y="77"/>
                  </a:cubicBezTo>
                  <a:cubicBezTo>
                    <a:pt x="78" y="77"/>
                    <a:pt x="78" y="77"/>
                    <a:pt x="78" y="76"/>
                  </a:cubicBezTo>
                  <a:cubicBezTo>
                    <a:pt x="76" y="76"/>
                    <a:pt x="78" y="77"/>
                    <a:pt x="74" y="77"/>
                  </a:cubicBezTo>
                  <a:cubicBezTo>
                    <a:pt x="69" y="76"/>
                    <a:pt x="70" y="77"/>
                    <a:pt x="64" y="76"/>
                  </a:cubicBezTo>
                  <a:cubicBezTo>
                    <a:pt x="64" y="79"/>
                    <a:pt x="64" y="79"/>
                    <a:pt x="64" y="79"/>
                  </a:cubicBezTo>
                  <a:close/>
                  <a:moveTo>
                    <a:pt x="0" y="124"/>
                  </a:moveTo>
                  <a:cubicBezTo>
                    <a:pt x="1" y="124"/>
                    <a:pt x="1" y="124"/>
                    <a:pt x="1" y="124"/>
                  </a:cubicBezTo>
                  <a:cubicBezTo>
                    <a:pt x="2" y="125"/>
                    <a:pt x="1" y="124"/>
                    <a:pt x="2" y="126"/>
                  </a:cubicBezTo>
                  <a:cubicBezTo>
                    <a:pt x="2" y="127"/>
                    <a:pt x="3" y="126"/>
                    <a:pt x="1" y="126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1" y="128"/>
                    <a:pt x="1" y="128"/>
                    <a:pt x="0" y="12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1" y="129"/>
                    <a:pt x="1" y="129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3" y="131"/>
                    <a:pt x="2" y="130"/>
                    <a:pt x="3" y="131"/>
                  </a:cubicBezTo>
                  <a:cubicBezTo>
                    <a:pt x="3" y="130"/>
                    <a:pt x="3" y="130"/>
                    <a:pt x="3" y="128"/>
                  </a:cubicBezTo>
                  <a:cubicBezTo>
                    <a:pt x="2" y="127"/>
                    <a:pt x="3" y="129"/>
                    <a:pt x="2" y="127"/>
                  </a:cubicBezTo>
                  <a:cubicBezTo>
                    <a:pt x="3" y="125"/>
                    <a:pt x="2" y="127"/>
                    <a:pt x="4" y="126"/>
                  </a:cubicBezTo>
                  <a:cubicBezTo>
                    <a:pt x="3" y="125"/>
                    <a:pt x="3" y="126"/>
                    <a:pt x="3" y="125"/>
                  </a:cubicBezTo>
                  <a:cubicBezTo>
                    <a:pt x="5" y="124"/>
                    <a:pt x="4" y="126"/>
                    <a:pt x="5" y="127"/>
                  </a:cubicBezTo>
                  <a:cubicBezTo>
                    <a:pt x="6" y="126"/>
                    <a:pt x="6" y="124"/>
                    <a:pt x="6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1" y="123"/>
                    <a:pt x="0" y="123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0" y="124"/>
                    <a:pt x="0" y="124"/>
                    <a:pt x="0" y="124"/>
                  </a:cubicBezTo>
                  <a:close/>
                  <a:moveTo>
                    <a:pt x="148" y="202"/>
                  </a:moveTo>
                  <a:cubicBezTo>
                    <a:pt x="149" y="202"/>
                    <a:pt x="150" y="202"/>
                    <a:pt x="151" y="202"/>
                  </a:cubicBezTo>
                  <a:cubicBezTo>
                    <a:pt x="152" y="202"/>
                    <a:pt x="152" y="202"/>
                    <a:pt x="153" y="202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1" y="200"/>
                    <a:pt x="136" y="201"/>
                    <a:pt x="135" y="202"/>
                  </a:cubicBezTo>
                  <a:cubicBezTo>
                    <a:pt x="135" y="203"/>
                    <a:pt x="134" y="202"/>
                    <a:pt x="136" y="203"/>
                  </a:cubicBezTo>
                  <a:cubicBezTo>
                    <a:pt x="138" y="204"/>
                    <a:pt x="146" y="202"/>
                    <a:pt x="148" y="202"/>
                  </a:cubicBezTo>
                  <a:close/>
                  <a:moveTo>
                    <a:pt x="66" y="193"/>
                  </a:moveTo>
                  <a:cubicBezTo>
                    <a:pt x="69" y="194"/>
                    <a:pt x="81" y="192"/>
                    <a:pt x="83" y="192"/>
                  </a:cubicBezTo>
                  <a:cubicBezTo>
                    <a:pt x="83" y="191"/>
                    <a:pt x="83" y="191"/>
                    <a:pt x="81" y="191"/>
                  </a:cubicBezTo>
                  <a:cubicBezTo>
                    <a:pt x="80" y="191"/>
                    <a:pt x="80" y="191"/>
                    <a:pt x="80" y="191"/>
                  </a:cubicBezTo>
                  <a:cubicBezTo>
                    <a:pt x="73" y="190"/>
                    <a:pt x="73" y="191"/>
                    <a:pt x="69" y="191"/>
                  </a:cubicBezTo>
                  <a:cubicBezTo>
                    <a:pt x="66" y="191"/>
                    <a:pt x="64" y="191"/>
                    <a:pt x="64" y="193"/>
                  </a:cubicBezTo>
                  <a:cubicBezTo>
                    <a:pt x="66" y="193"/>
                    <a:pt x="66" y="193"/>
                    <a:pt x="66" y="193"/>
                  </a:cubicBezTo>
                  <a:close/>
                  <a:moveTo>
                    <a:pt x="106" y="93"/>
                  </a:moveTo>
                  <a:cubicBezTo>
                    <a:pt x="106" y="92"/>
                    <a:pt x="106" y="92"/>
                    <a:pt x="106" y="91"/>
                  </a:cubicBezTo>
                  <a:cubicBezTo>
                    <a:pt x="105" y="89"/>
                    <a:pt x="106" y="91"/>
                    <a:pt x="106" y="89"/>
                  </a:cubicBezTo>
                  <a:cubicBezTo>
                    <a:pt x="106" y="87"/>
                    <a:pt x="105" y="88"/>
                    <a:pt x="106" y="86"/>
                  </a:cubicBezTo>
                  <a:cubicBezTo>
                    <a:pt x="107" y="87"/>
                    <a:pt x="107" y="85"/>
                    <a:pt x="107" y="87"/>
                  </a:cubicBezTo>
                  <a:cubicBezTo>
                    <a:pt x="107" y="87"/>
                    <a:pt x="107" y="93"/>
                    <a:pt x="107" y="93"/>
                  </a:cubicBezTo>
                  <a:cubicBezTo>
                    <a:pt x="110" y="94"/>
                    <a:pt x="109" y="94"/>
                    <a:pt x="110" y="95"/>
                  </a:cubicBezTo>
                  <a:cubicBezTo>
                    <a:pt x="111" y="94"/>
                    <a:pt x="111" y="94"/>
                    <a:pt x="111" y="93"/>
                  </a:cubicBezTo>
                  <a:cubicBezTo>
                    <a:pt x="110" y="93"/>
                    <a:pt x="108" y="93"/>
                    <a:pt x="109" y="90"/>
                  </a:cubicBezTo>
                  <a:cubicBezTo>
                    <a:pt x="109" y="88"/>
                    <a:pt x="108" y="88"/>
                    <a:pt x="109" y="85"/>
                  </a:cubicBezTo>
                  <a:cubicBezTo>
                    <a:pt x="108" y="84"/>
                    <a:pt x="108" y="84"/>
                    <a:pt x="108" y="84"/>
                  </a:cubicBezTo>
                  <a:cubicBezTo>
                    <a:pt x="104" y="85"/>
                    <a:pt x="106" y="84"/>
                    <a:pt x="104" y="84"/>
                  </a:cubicBezTo>
                  <a:cubicBezTo>
                    <a:pt x="104" y="90"/>
                    <a:pt x="106" y="92"/>
                    <a:pt x="102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0" y="94"/>
                    <a:pt x="101" y="94"/>
                    <a:pt x="100" y="94"/>
                  </a:cubicBezTo>
                  <a:cubicBezTo>
                    <a:pt x="101" y="95"/>
                    <a:pt x="100" y="95"/>
                    <a:pt x="101" y="95"/>
                  </a:cubicBezTo>
                  <a:cubicBezTo>
                    <a:pt x="106" y="93"/>
                    <a:pt x="106" y="93"/>
                    <a:pt x="106" y="93"/>
                  </a:cubicBezTo>
                  <a:close/>
                  <a:moveTo>
                    <a:pt x="137" y="114"/>
                  </a:moveTo>
                  <a:cubicBezTo>
                    <a:pt x="137" y="114"/>
                    <a:pt x="138" y="114"/>
                    <a:pt x="139" y="114"/>
                  </a:cubicBezTo>
                  <a:cubicBezTo>
                    <a:pt x="141" y="114"/>
                    <a:pt x="139" y="114"/>
                    <a:pt x="140" y="115"/>
                  </a:cubicBezTo>
                  <a:cubicBezTo>
                    <a:pt x="135" y="115"/>
                    <a:pt x="136" y="114"/>
                    <a:pt x="137" y="117"/>
                  </a:cubicBezTo>
                  <a:cubicBezTo>
                    <a:pt x="139" y="117"/>
                    <a:pt x="138" y="116"/>
                    <a:pt x="140" y="117"/>
                  </a:cubicBezTo>
                  <a:cubicBezTo>
                    <a:pt x="141" y="116"/>
                    <a:pt x="140" y="116"/>
                    <a:pt x="141" y="116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3"/>
                    <a:pt x="141" y="104"/>
                    <a:pt x="141" y="103"/>
                  </a:cubicBezTo>
                  <a:cubicBezTo>
                    <a:pt x="139" y="104"/>
                    <a:pt x="140" y="103"/>
                    <a:pt x="140" y="105"/>
                  </a:cubicBezTo>
                  <a:cubicBezTo>
                    <a:pt x="140" y="107"/>
                    <a:pt x="139" y="107"/>
                    <a:pt x="139" y="108"/>
                  </a:cubicBezTo>
                  <a:cubicBezTo>
                    <a:pt x="139" y="109"/>
                    <a:pt x="139" y="109"/>
                    <a:pt x="140" y="110"/>
                  </a:cubicBezTo>
                  <a:cubicBezTo>
                    <a:pt x="140" y="111"/>
                    <a:pt x="140" y="112"/>
                    <a:pt x="139" y="113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1"/>
                    <a:pt x="138" y="111"/>
                  </a:cubicBezTo>
                  <a:cubicBezTo>
                    <a:pt x="138" y="111"/>
                    <a:pt x="138" y="104"/>
                    <a:pt x="138" y="103"/>
                  </a:cubicBezTo>
                  <a:cubicBezTo>
                    <a:pt x="137" y="102"/>
                    <a:pt x="137" y="103"/>
                    <a:pt x="137" y="103"/>
                  </a:cubicBezTo>
                  <a:cubicBezTo>
                    <a:pt x="136" y="103"/>
                    <a:pt x="136" y="102"/>
                    <a:pt x="136" y="104"/>
                  </a:cubicBezTo>
                  <a:cubicBezTo>
                    <a:pt x="136" y="105"/>
                    <a:pt x="137" y="104"/>
                    <a:pt x="137" y="105"/>
                  </a:cubicBezTo>
                  <a:cubicBezTo>
                    <a:pt x="136" y="111"/>
                    <a:pt x="137" y="109"/>
                    <a:pt x="137" y="114"/>
                  </a:cubicBezTo>
                  <a:close/>
                  <a:moveTo>
                    <a:pt x="78" y="92"/>
                  </a:moveTo>
                  <a:cubicBezTo>
                    <a:pt x="78" y="91"/>
                    <a:pt x="77" y="89"/>
                    <a:pt x="78" y="88"/>
                  </a:cubicBezTo>
                  <a:cubicBezTo>
                    <a:pt x="80" y="86"/>
                    <a:pt x="80" y="89"/>
                    <a:pt x="80" y="89"/>
                  </a:cubicBezTo>
                  <a:cubicBezTo>
                    <a:pt x="80" y="89"/>
                    <a:pt x="80" y="90"/>
                    <a:pt x="80" y="90"/>
                  </a:cubicBezTo>
                  <a:cubicBezTo>
                    <a:pt x="79" y="92"/>
                    <a:pt x="80" y="92"/>
                    <a:pt x="78" y="92"/>
                  </a:cubicBezTo>
                  <a:close/>
                  <a:moveTo>
                    <a:pt x="81" y="93"/>
                  </a:moveTo>
                  <a:cubicBezTo>
                    <a:pt x="81" y="91"/>
                    <a:pt x="81" y="88"/>
                    <a:pt x="81" y="88"/>
                  </a:cubicBezTo>
                  <a:cubicBezTo>
                    <a:pt x="82" y="86"/>
                    <a:pt x="82" y="86"/>
                    <a:pt x="81" y="84"/>
                  </a:cubicBezTo>
                  <a:cubicBezTo>
                    <a:pt x="77" y="84"/>
                    <a:pt x="76" y="84"/>
                    <a:pt x="76" y="86"/>
                  </a:cubicBezTo>
                  <a:cubicBezTo>
                    <a:pt x="76" y="88"/>
                    <a:pt x="77" y="87"/>
                    <a:pt x="76" y="92"/>
                  </a:cubicBezTo>
                  <a:cubicBezTo>
                    <a:pt x="74" y="93"/>
                    <a:pt x="74" y="93"/>
                    <a:pt x="74" y="93"/>
                  </a:cubicBezTo>
                  <a:cubicBezTo>
                    <a:pt x="74" y="95"/>
                    <a:pt x="74" y="94"/>
                    <a:pt x="75" y="95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84" y="94"/>
                    <a:pt x="80" y="94"/>
                    <a:pt x="83" y="95"/>
                  </a:cubicBezTo>
                  <a:cubicBezTo>
                    <a:pt x="84" y="94"/>
                    <a:pt x="83" y="94"/>
                    <a:pt x="83" y="93"/>
                  </a:cubicBezTo>
                  <a:cubicBezTo>
                    <a:pt x="81" y="93"/>
                    <a:pt x="81" y="93"/>
                    <a:pt x="81" y="93"/>
                  </a:cubicBezTo>
                  <a:close/>
                  <a:moveTo>
                    <a:pt x="115" y="94"/>
                  </a:moveTo>
                  <a:cubicBezTo>
                    <a:pt x="116" y="96"/>
                    <a:pt x="118" y="97"/>
                    <a:pt x="120" y="95"/>
                  </a:cubicBezTo>
                  <a:cubicBezTo>
                    <a:pt x="119" y="94"/>
                    <a:pt x="119" y="95"/>
                    <a:pt x="117" y="95"/>
                  </a:cubicBezTo>
                  <a:cubicBezTo>
                    <a:pt x="115" y="95"/>
                    <a:pt x="116" y="95"/>
                    <a:pt x="116" y="95"/>
                  </a:cubicBezTo>
                  <a:cubicBezTo>
                    <a:pt x="117" y="93"/>
                    <a:pt x="117" y="94"/>
                    <a:pt x="117" y="94"/>
                  </a:cubicBezTo>
                  <a:cubicBezTo>
                    <a:pt x="118" y="93"/>
                    <a:pt x="120" y="94"/>
                    <a:pt x="121" y="94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6"/>
                    <a:pt x="123" y="95"/>
                    <a:pt x="124" y="94"/>
                  </a:cubicBezTo>
                  <a:cubicBezTo>
                    <a:pt x="123" y="93"/>
                    <a:pt x="122" y="93"/>
                    <a:pt x="121" y="92"/>
                  </a:cubicBezTo>
                  <a:cubicBezTo>
                    <a:pt x="121" y="90"/>
                    <a:pt x="122" y="87"/>
                    <a:pt x="122" y="84"/>
                  </a:cubicBezTo>
                  <a:cubicBezTo>
                    <a:pt x="118" y="84"/>
                    <a:pt x="120" y="86"/>
                    <a:pt x="120" y="88"/>
                  </a:cubicBezTo>
                  <a:cubicBezTo>
                    <a:pt x="120" y="89"/>
                    <a:pt x="120" y="91"/>
                    <a:pt x="119" y="93"/>
                  </a:cubicBezTo>
                  <a:cubicBezTo>
                    <a:pt x="119" y="91"/>
                    <a:pt x="119" y="87"/>
                    <a:pt x="119" y="86"/>
                  </a:cubicBezTo>
                  <a:cubicBezTo>
                    <a:pt x="119" y="85"/>
                    <a:pt x="119" y="85"/>
                    <a:pt x="119" y="84"/>
                  </a:cubicBezTo>
                  <a:cubicBezTo>
                    <a:pt x="115" y="84"/>
                    <a:pt x="117" y="86"/>
                    <a:pt x="117" y="88"/>
                  </a:cubicBezTo>
                  <a:cubicBezTo>
                    <a:pt x="117" y="89"/>
                    <a:pt x="117" y="91"/>
                    <a:pt x="117" y="92"/>
                  </a:cubicBezTo>
                  <a:cubicBezTo>
                    <a:pt x="116" y="94"/>
                    <a:pt x="116" y="92"/>
                    <a:pt x="115" y="94"/>
                  </a:cubicBezTo>
                  <a:close/>
                  <a:moveTo>
                    <a:pt x="135" y="131"/>
                  </a:moveTo>
                  <a:cubicBezTo>
                    <a:pt x="135" y="130"/>
                    <a:pt x="135" y="130"/>
                    <a:pt x="135" y="128"/>
                  </a:cubicBezTo>
                  <a:cubicBezTo>
                    <a:pt x="134" y="128"/>
                    <a:pt x="131" y="128"/>
                    <a:pt x="130" y="128"/>
                  </a:cubicBezTo>
                  <a:cubicBezTo>
                    <a:pt x="129" y="129"/>
                    <a:pt x="130" y="130"/>
                    <a:pt x="130" y="131"/>
                  </a:cubicBezTo>
                  <a:cubicBezTo>
                    <a:pt x="130" y="132"/>
                    <a:pt x="129" y="138"/>
                    <a:pt x="131" y="139"/>
                  </a:cubicBezTo>
                  <a:cubicBezTo>
                    <a:pt x="133" y="138"/>
                    <a:pt x="132" y="139"/>
                    <a:pt x="132" y="137"/>
                  </a:cubicBezTo>
                  <a:cubicBezTo>
                    <a:pt x="132" y="134"/>
                    <a:pt x="132" y="131"/>
                    <a:pt x="132" y="130"/>
                  </a:cubicBezTo>
                  <a:cubicBezTo>
                    <a:pt x="134" y="131"/>
                    <a:pt x="133" y="131"/>
                    <a:pt x="133" y="132"/>
                  </a:cubicBezTo>
                  <a:cubicBezTo>
                    <a:pt x="132" y="134"/>
                    <a:pt x="133" y="136"/>
                    <a:pt x="133" y="138"/>
                  </a:cubicBezTo>
                  <a:cubicBezTo>
                    <a:pt x="133" y="140"/>
                    <a:pt x="132" y="139"/>
                    <a:pt x="132" y="140"/>
                  </a:cubicBezTo>
                  <a:cubicBezTo>
                    <a:pt x="133" y="140"/>
                    <a:pt x="135" y="141"/>
                    <a:pt x="136" y="140"/>
                  </a:cubicBezTo>
                  <a:cubicBezTo>
                    <a:pt x="136" y="138"/>
                    <a:pt x="136" y="140"/>
                    <a:pt x="136" y="139"/>
                  </a:cubicBezTo>
                  <a:cubicBezTo>
                    <a:pt x="135" y="139"/>
                    <a:pt x="135" y="139"/>
                    <a:pt x="134" y="139"/>
                  </a:cubicBezTo>
                  <a:cubicBezTo>
                    <a:pt x="134" y="137"/>
                    <a:pt x="135" y="135"/>
                    <a:pt x="135" y="133"/>
                  </a:cubicBezTo>
                  <a:cubicBezTo>
                    <a:pt x="135" y="131"/>
                    <a:pt x="134" y="132"/>
                    <a:pt x="135" y="131"/>
                  </a:cubicBezTo>
                  <a:close/>
                  <a:moveTo>
                    <a:pt x="49" y="108"/>
                  </a:moveTo>
                  <a:cubicBezTo>
                    <a:pt x="49" y="107"/>
                    <a:pt x="48" y="107"/>
                    <a:pt x="49" y="105"/>
                  </a:cubicBezTo>
                  <a:cubicBezTo>
                    <a:pt x="50" y="106"/>
                    <a:pt x="50" y="106"/>
                    <a:pt x="50" y="107"/>
                  </a:cubicBezTo>
                  <a:cubicBezTo>
                    <a:pt x="50" y="108"/>
                    <a:pt x="50" y="107"/>
                    <a:pt x="49" y="108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48" y="111"/>
                    <a:pt x="48" y="110"/>
                    <a:pt x="49" y="108"/>
                  </a:cubicBezTo>
                  <a:close/>
                  <a:moveTo>
                    <a:pt x="51" y="107"/>
                  </a:moveTo>
                  <a:cubicBezTo>
                    <a:pt x="51" y="106"/>
                    <a:pt x="52" y="106"/>
                    <a:pt x="52" y="104"/>
                  </a:cubicBezTo>
                  <a:cubicBezTo>
                    <a:pt x="45" y="103"/>
                    <a:pt x="47" y="104"/>
                    <a:pt x="47" y="107"/>
                  </a:cubicBezTo>
                  <a:cubicBezTo>
                    <a:pt x="47" y="109"/>
                    <a:pt x="47" y="114"/>
                    <a:pt x="47" y="116"/>
                  </a:cubicBezTo>
                  <a:cubicBezTo>
                    <a:pt x="49" y="116"/>
                    <a:pt x="48" y="115"/>
                    <a:pt x="49" y="115"/>
                  </a:cubicBezTo>
                  <a:cubicBezTo>
                    <a:pt x="49" y="115"/>
                    <a:pt x="50" y="116"/>
                    <a:pt x="51" y="116"/>
                  </a:cubicBezTo>
                  <a:cubicBezTo>
                    <a:pt x="50" y="117"/>
                    <a:pt x="50" y="116"/>
                    <a:pt x="51" y="118"/>
                  </a:cubicBezTo>
                  <a:cubicBezTo>
                    <a:pt x="52" y="116"/>
                    <a:pt x="52" y="108"/>
                    <a:pt x="51" y="107"/>
                  </a:cubicBezTo>
                  <a:close/>
                  <a:moveTo>
                    <a:pt x="117" y="105"/>
                  </a:moveTo>
                  <a:cubicBezTo>
                    <a:pt x="117" y="107"/>
                    <a:pt x="117" y="106"/>
                    <a:pt x="117" y="108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7" y="114"/>
                    <a:pt x="116" y="115"/>
                    <a:pt x="117" y="117"/>
                  </a:cubicBezTo>
                  <a:cubicBezTo>
                    <a:pt x="119" y="116"/>
                    <a:pt x="119" y="112"/>
                    <a:pt x="119" y="110"/>
                  </a:cubicBezTo>
                  <a:cubicBezTo>
                    <a:pt x="119" y="108"/>
                    <a:pt x="120" y="109"/>
                    <a:pt x="118" y="107"/>
                  </a:cubicBezTo>
                  <a:cubicBezTo>
                    <a:pt x="119" y="106"/>
                    <a:pt x="119" y="106"/>
                    <a:pt x="120" y="105"/>
                  </a:cubicBezTo>
                  <a:cubicBezTo>
                    <a:pt x="120" y="107"/>
                    <a:pt x="119" y="106"/>
                    <a:pt x="120" y="107"/>
                  </a:cubicBezTo>
                  <a:cubicBezTo>
                    <a:pt x="119" y="109"/>
                    <a:pt x="120" y="108"/>
                    <a:pt x="120" y="112"/>
                  </a:cubicBezTo>
                  <a:cubicBezTo>
                    <a:pt x="119" y="113"/>
                    <a:pt x="119" y="115"/>
                    <a:pt x="120" y="116"/>
                  </a:cubicBezTo>
                  <a:cubicBezTo>
                    <a:pt x="121" y="118"/>
                    <a:pt x="120" y="117"/>
                    <a:pt x="121" y="117"/>
                  </a:cubicBezTo>
                  <a:cubicBezTo>
                    <a:pt x="122" y="115"/>
                    <a:pt x="122" y="109"/>
                    <a:pt x="121" y="107"/>
                  </a:cubicBezTo>
                  <a:cubicBezTo>
                    <a:pt x="121" y="106"/>
                    <a:pt x="122" y="105"/>
                    <a:pt x="122" y="104"/>
                  </a:cubicBezTo>
                  <a:cubicBezTo>
                    <a:pt x="120" y="104"/>
                    <a:pt x="120" y="104"/>
                    <a:pt x="119" y="104"/>
                  </a:cubicBezTo>
                  <a:cubicBezTo>
                    <a:pt x="118" y="104"/>
                    <a:pt x="117" y="103"/>
                    <a:pt x="117" y="105"/>
                  </a:cubicBezTo>
                  <a:close/>
                  <a:moveTo>
                    <a:pt x="157" y="86"/>
                  </a:moveTo>
                  <a:cubicBezTo>
                    <a:pt x="158" y="87"/>
                    <a:pt x="157" y="87"/>
                    <a:pt x="157" y="88"/>
                  </a:cubicBezTo>
                  <a:cubicBezTo>
                    <a:pt x="157" y="89"/>
                    <a:pt x="157" y="89"/>
                    <a:pt x="157" y="90"/>
                  </a:cubicBezTo>
                  <a:cubicBezTo>
                    <a:pt x="157" y="92"/>
                    <a:pt x="157" y="91"/>
                    <a:pt x="157" y="92"/>
                  </a:cubicBezTo>
                  <a:cubicBezTo>
                    <a:pt x="156" y="91"/>
                    <a:pt x="156" y="87"/>
                    <a:pt x="157" y="86"/>
                  </a:cubicBezTo>
                  <a:close/>
                  <a:moveTo>
                    <a:pt x="155" y="84"/>
                  </a:moveTo>
                  <a:cubicBezTo>
                    <a:pt x="154" y="84"/>
                    <a:pt x="154" y="83"/>
                    <a:pt x="154" y="85"/>
                  </a:cubicBezTo>
                  <a:cubicBezTo>
                    <a:pt x="154" y="87"/>
                    <a:pt x="155" y="84"/>
                    <a:pt x="155" y="87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3" y="92"/>
                    <a:pt x="153" y="92"/>
                    <a:pt x="152" y="92"/>
                  </a:cubicBezTo>
                  <a:cubicBezTo>
                    <a:pt x="152" y="94"/>
                    <a:pt x="152" y="94"/>
                    <a:pt x="152" y="95"/>
                  </a:cubicBezTo>
                  <a:cubicBezTo>
                    <a:pt x="154" y="94"/>
                    <a:pt x="153" y="94"/>
                    <a:pt x="154" y="93"/>
                  </a:cubicBezTo>
                  <a:cubicBezTo>
                    <a:pt x="157" y="93"/>
                    <a:pt x="154" y="92"/>
                    <a:pt x="158" y="93"/>
                  </a:cubicBezTo>
                  <a:cubicBezTo>
                    <a:pt x="160" y="93"/>
                    <a:pt x="158" y="92"/>
                    <a:pt x="160" y="93"/>
                  </a:cubicBezTo>
                  <a:cubicBezTo>
                    <a:pt x="159" y="94"/>
                    <a:pt x="160" y="94"/>
                    <a:pt x="159" y="94"/>
                  </a:cubicBezTo>
                  <a:cubicBezTo>
                    <a:pt x="158" y="95"/>
                    <a:pt x="158" y="95"/>
                    <a:pt x="158" y="95"/>
                  </a:cubicBezTo>
                  <a:cubicBezTo>
                    <a:pt x="160" y="95"/>
                    <a:pt x="160" y="95"/>
                    <a:pt x="161" y="93"/>
                  </a:cubicBezTo>
                  <a:cubicBezTo>
                    <a:pt x="162" y="92"/>
                    <a:pt x="162" y="92"/>
                    <a:pt x="161" y="90"/>
                  </a:cubicBezTo>
                  <a:cubicBezTo>
                    <a:pt x="161" y="90"/>
                    <a:pt x="161" y="90"/>
                    <a:pt x="161" y="89"/>
                  </a:cubicBezTo>
                  <a:cubicBezTo>
                    <a:pt x="161" y="89"/>
                    <a:pt x="161" y="89"/>
                    <a:pt x="161" y="89"/>
                  </a:cubicBezTo>
                  <a:cubicBezTo>
                    <a:pt x="161" y="89"/>
                    <a:pt x="161" y="89"/>
                    <a:pt x="161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61" y="87"/>
                    <a:pt x="161" y="87"/>
                    <a:pt x="161" y="87"/>
                  </a:cubicBezTo>
                  <a:cubicBezTo>
                    <a:pt x="161" y="87"/>
                    <a:pt x="161" y="87"/>
                    <a:pt x="160" y="87"/>
                  </a:cubicBezTo>
                  <a:cubicBezTo>
                    <a:pt x="159" y="86"/>
                    <a:pt x="162" y="87"/>
                    <a:pt x="160" y="87"/>
                  </a:cubicBezTo>
                  <a:cubicBezTo>
                    <a:pt x="161" y="91"/>
                    <a:pt x="162" y="92"/>
                    <a:pt x="159" y="92"/>
                  </a:cubicBezTo>
                  <a:cubicBezTo>
                    <a:pt x="158" y="90"/>
                    <a:pt x="160" y="86"/>
                    <a:pt x="159" y="84"/>
                  </a:cubicBezTo>
                  <a:cubicBezTo>
                    <a:pt x="155" y="84"/>
                    <a:pt x="155" y="84"/>
                    <a:pt x="155" y="84"/>
                  </a:cubicBezTo>
                  <a:close/>
                  <a:moveTo>
                    <a:pt x="145" y="105"/>
                  </a:moveTo>
                  <a:cubicBezTo>
                    <a:pt x="145" y="106"/>
                    <a:pt x="146" y="106"/>
                    <a:pt x="146" y="107"/>
                  </a:cubicBezTo>
                  <a:cubicBezTo>
                    <a:pt x="146" y="107"/>
                    <a:pt x="146" y="107"/>
                    <a:pt x="145" y="108"/>
                  </a:cubicBezTo>
                  <a:cubicBezTo>
                    <a:pt x="145" y="109"/>
                    <a:pt x="145" y="109"/>
                    <a:pt x="145" y="110"/>
                  </a:cubicBezTo>
                  <a:cubicBezTo>
                    <a:pt x="145" y="113"/>
                    <a:pt x="146" y="113"/>
                    <a:pt x="145" y="113"/>
                  </a:cubicBezTo>
                  <a:cubicBezTo>
                    <a:pt x="145" y="112"/>
                    <a:pt x="145" y="111"/>
                    <a:pt x="145" y="109"/>
                  </a:cubicBezTo>
                  <a:cubicBezTo>
                    <a:pt x="145" y="107"/>
                    <a:pt x="145" y="108"/>
                    <a:pt x="144" y="106"/>
                  </a:cubicBezTo>
                  <a:cubicBezTo>
                    <a:pt x="145" y="105"/>
                    <a:pt x="145" y="105"/>
                    <a:pt x="145" y="105"/>
                  </a:cubicBezTo>
                  <a:close/>
                  <a:moveTo>
                    <a:pt x="142" y="105"/>
                  </a:moveTo>
                  <a:cubicBezTo>
                    <a:pt x="142" y="106"/>
                    <a:pt x="143" y="106"/>
                    <a:pt x="143" y="109"/>
                  </a:cubicBezTo>
                  <a:cubicBezTo>
                    <a:pt x="142" y="117"/>
                    <a:pt x="142" y="117"/>
                    <a:pt x="142" y="117"/>
                  </a:cubicBezTo>
                  <a:cubicBezTo>
                    <a:pt x="143" y="117"/>
                    <a:pt x="144" y="115"/>
                    <a:pt x="145" y="114"/>
                  </a:cubicBezTo>
                  <a:cubicBezTo>
                    <a:pt x="147" y="116"/>
                    <a:pt x="146" y="115"/>
                    <a:pt x="146" y="116"/>
                  </a:cubicBezTo>
                  <a:cubicBezTo>
                    <a:pt x="146" y="116"/>
                    <a:pt x="146" y="117"/>
                    <a:pt x="146" y="11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8" y="117"/>
                    <a:pt x="147" y="118"/>
                    <a:pt x="147" y="115"/>
                  </a:cubicBezTo>
                  <a:cubicBezTo>
                    <a:pt x="147" y="112"/>
                    <a:pt x="147" y="107"/>
                    <a:pt x="147" y="105"/>
                  </a:cubicBezTo>
                  <a:cubicBezTo>
                    <a:pt x="148" y="102"/>
                    <a:pt x="146" y="104"/>
                    <a:pt x="145" y="104"/>
                  </a:cubicBezTo>
                  <a:cubicBezTo>
                    <a:pt x="144" y="104"/>
                    <a:pt x="142" y="102"/>
                    <a:pt x="142" y="105"/>
                  </a:cubicBezTo>
                  <a:close/>
                  <a:moveTo>
                    <a:pt x="51" y="131"/>
                  </a:moveTo>
                  <a:cubicBezTo>
                    <a:pt x="52" y="130"/>
                    <a:pt x="52" y="130"/>
                    <a:pt x="52" y="128"/>
                  </a:cubicBezTo>
                  <a:cubicBezTo>
                    <a:pt x="50" y="127"/>
                    <a:pt x="48" y="128"/>
                    <a:pt x="46" y="129"/>
                  </a:cubicBezTo>
                  <a:cubicBezTo>
                    <a:pt x="46" y="130"/>
                    <a:pt x="47" y="133"/>
                    <a:pt x="47" y="134"/>
                  </a:cubicBezTo>
                  <a:cubicBezTo>
                    <a:pt x="47" y="137"/>
                    <a:pt x="47" y="138"/>
                    <a:pt x="46" y="139"/>
                  </a:cubicBezTo>
                  <a:cubicBezTo>
                    <a:pt x="45" y="140"/>
                    <a:pt x="45" y="139"/>
                    <a:pt x="45" y="141"/>
                  </a:cubicBezTo>
                  <a:cubicBezTo>
                    <a:pt x="53" y="139"/>
                    <a:pt x="53" y="143"/>
                    <a:pt x="53" y="139"/>
                  </a:cubicBezTo>
                  <a:cubicBezTo>
                    <a:pt x="52" y="139"/>
                    <a:pt x="53" y="139"/>
                    <a:pt x="51" y="139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50" y="132"/>
                    <a:pt x="50" y="132"/>
                    <a:pt x="50" y="132"/>
                  </a:cubicBezTo>
                  <a:cubicBezTo>
                    <a:pt x="49" y="134"/>
                    <a:pt x="51" y="138"/>
                    <a:pt x="48" y="139"/>
                  </a:cubicBezTo>
                  <a:cubicBezTo>
                    <a:pt x="48" y="137"/>
                    <a:pt x="49" y="133"/>
                    <a:pt x="48" y="131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48" y="131"/>
                    <a:pt x="48" y="131"/>
                    <a:pt x="48" y="131"/>
                  </a:cubicBezTo>
                  <a:cubicBezTo>
                    <a:pt x="50" y="130"/>
                    <a:pt x="50" y="130"/>
                    <a:pt x="50" y="130"/>
                  </a:cubicBezTo>
                  <a:cubicBezTo>
                    <a:pt x="51" y="131"/>
                    <a:pt x="51" y="131"/>
                    <a:pt x="51" y="131"/>
                  </a:cubicBezTo>
                  <a:close/>
                  <a:moveTo>
                    <a:pt x="96" y="89"/>
                  </a:moveTo>
                  <a:cubicBezTo>
                    <a:pt x="96" y="86"/>
                    <a:pt x="97" y="86"/>
                    <a:pt x="96" y="84"/>
                  </a:cubicBezTo>
                  <a:cubicBezTo>
                    <a:pt x="95" y="84"/>
                    <a:pt x="95" y="84"/>
                    <a:pt x="94" y="84"/>
                  </a:cubicBezTo>
                  <a:cubicBezTo>
                    <a:pt x="93" y="85"/>
                    <a:pt x="93" y="84"/>
                    <a:pt x="92" y="84"/>
                  </a:cubicBezTo>
                  <a:cubicBezTo>
                    <a:pt x="91" y="84"/>
                    <a:pt x="91" y="86"/>
                    <a:pt x="92" y="87"/>
                  </a:cubicBezTo>
                  <a:cubicBezTo>
                    <a:pt x="94" y="86"/>
                    <a:pt x="93" y="87"/>
                    <a:pt x="94" y="86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94" y="89"/>
                    <a:pt x="95" y="87"/>
                    <a:pt x="95" y="88"/>
                  </a:cubicBezTo>
                  <a:cubicBezTo>
                    <a:pt x="94" y="90"/>
                    <a:pt x="95" y="89"/>
                    <a:pt x="94" y="93"/>
                  </a:cubicBezTo>
                  <a:cubicBezTo>
                    <a:pt x="91" y="92"/>
                    <a:pt x="95" y="88"/>
                    <a:pt x="92" y="88"/>
                  </a:cubicBezTo>
                  <a:cubicBezTo>
                    <a:pt x="91" y="89"/>
                    <a:pt x="92" y="90"/>
                    <a:pt x="91" y="92"/>
                  </a:cubicBezTo>
                  <a:cubicBezTo>
                    <a:pt x="90" y="93"/>
                    <a:pt x="90" y="93"/>
                    <a:pt x="89" y="94"/>
                  </a:cubicBezTo>
                  <a:cubicBezTo>
                    <a:pt x="89" y="95"/>
                    <a:pt x="89" y="95"/>
                    <a:pt x="90" y="96"/>
                  </a:cubicBezTo>
                  <a:cubicBezTo>
                    <a:pt x="89" y="97"/>
                    <a:pt x="90" y="96"/>
                    <a:pt x="89" y="97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3" y="96"/>
                  </a:cubicBezTo>
                  <a:cubicBezTo>
                    <a:pt x="95" y="96"/>
                    <a:pt x="94" y="96"/>
                    <a:pt x="95" y="95"/>
                  </a:cubicBezTo>
                  <a:cubicBezTo>
                    <a:pt x="92" y="94"/>
                    <a:pt x="93" y="96"/>
                    <a:pt x="91" y="95"/>
                  </a:cubicBezTo>
                  <a:cubicBezTo>
                    <a:pt x="92" y="94"/>
                    <a:pt x="94" y="93"/>
                    <a:pt x="96" y="94"/>
                  </a:cubicBezTo>
                  <a:cubicBezTo>
                    <a:pt x="96" y="96"/>
                    <a:pt x="96" y="95"/>
                    <a:pt x="95" y="96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8" y="96"/>
                    <a:pt x="97" y="96"/>
                    <a:pt x="98" y="95"/>
                  </a:cubicBezTo>
                  <a:cubicBezTo>
                    <a:pt x="100" y="91"/>
                    <a:pt x="97" y="94"/>
                    <a:pt x="96" y="92"/>
                  </a:cubicBezTo>
                  <a:cubicBezTo>
                    <a:pt x="96" y="92"/>
                    <a:pt x="96" y="90"/>
                    <a:pt x="96" y="89"/>
                  </a:cubicBezTo>
                  <a:close/>
                  <a:moveTo>
                    <a:pt x="106" y="130"/>
                  </a:moveTo>
                  <a:cubicBezTo>
                    <a:pt x="106" y="130"/>
                    <a:pt x="106" y="130"/>
                    <a:pt x="106" y="130"/>
                  </a:cubicBezTo>
                  <a:cubicBezTo>
                    <a:pt x="106" y="130"/>
                    <a:pt x="106" y="130"/>
                    <a:pt x="106" y="130"/>
                  </a:cubicBezTo>
                  <a:cubicBezTo>
                    <a:pt x="107" y="130"/>
                    <a:pt x="107" y="131"/>
                    <a:pt x="107" y="13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5" y="134"/>
                    <a:pt x="107" y="138"/>
                    <a:pt x="106" y="140"/>
                  </a:cubicBezTo>
                  <a:cubicBezTo>
                    <a:pt x="110" y="140"/>
                    <a:pt x="107" y="140"/>
                    <a:pt x="110" y="141"/>
                  </a:cubicBezTo>
                  <a:cubicBezTo>
                    <a:pt x="110" y="139"/>
                    <a:pt x="110" y="140"/>
                    <a:pt x="108" y="139"/>
                  </a:cubicBezTo>
                  <a:cubicBezTo>
                    <a:pt x="108" y="136"/>
                    <a:pt x="109" y="133"/>
                    <a:pt x="108" y="132"/>
                  </a:cubicBezTo>
                  <a:cubicBezTo>
                    <a:pt x="108" y="130"/>
                    <a:pt x="109" y="132"/>
                    <a:pt x="109" y="129"/>
                  </a:cubicBezTo>
                  <a:cubicBezTo>
                    <a:pt x="109" y="129"/>
                    <a:pt x="109" y="129"/>
                    <a:pt x="108" y="128"/>
                  </a:cubicBezTo>
                  <a:cubicBezTo>
                    <a:pt x="106" y="128"/>
                    <a:pt x="109" y="129"/>
                    <a:pt x="104" y="128"/>
                  </a:cubicBezTo>
                  <a:cubicBezTo>
                    <a:pt x="104" y="129"/>
                    <a:pt x="104" y="130"/>
                    <a:pt x="104" y="131"/>
                  </a:cubicBezTo>
                  <a:cubicBezTo>
                    <a:pt x="104" y="132"/>
                    <a:pt x="104" y="132"/>
                    <a:pt x="104" y="133"/>
                  </a:cubicBezTo>
                  <a:cubicBezTo>
                    <a:pt x="104" y="134"/>
                    <a:pt x="104" y="135"/>
                    <a:pt x="104" y="136"/>
                  </a:cubicBezTo>
                  <a:cubicBezTo>
                    <a:pt x="104" y="140"/>
                    <a:pt x="104" y="138"/>
                    <a:pt x="103" y="139"/>
                  </a:cubicBezTo>
                  <a:cubicBezTo>
                    <a:pt x="101" y="138"/>
                    <a:pt x="102" y="139"/>
                    <a:pt x="102" y="137"/>
                  </a:cubicBezTo>
                  <a:cubicBezTo>
                    <a:pt x="101" y="138"/>
                    <a:pt x="102" y="140"/>
                    <a:pt x="103" y="141"/>
                  </a:cubicBezTo>
                  <a:cubicBezTo>
                    <a:pt x="104" y="140"/>
                    <a:pt x="104" y="140"/>
                    <a:pt x="106" y="140"/>
                  </a:cubicBezTo>
                  <a:cubicBezTo>
                    <a:pt x="105" y="139"/>
                    <a:pt x="105" y="140"/>
                    <a:pt x="105" y="139"/>
                  </a:cubicBezTo>
                  <a:cubicBezTo>
                    <a:pt x="106" y="138"/>
                    <a:pt x="106" y="138"/>
                    <a:pt x="106" y="135"/>
                  </a:cubicBezTo>
                  <a:cubicBezTo>
                    <a:pt x="106" y="134"/>
                    <a:pt x="106" y="133"/>
                    <a:pt x="106" y="132"/>
                  </a:cubicBezTo>
                  <a:cubicBezTo>
                    <a:pt x="105" y="131"/>
                    <a:pt x="105" y="131"/>
                    <a:pt x="105" y="131"/>
                  </a:cubicBezTo>
                  <a:cubicBezTo>
                    <a:pt x="106" y="130"/>
                    <a:pt x="106" y="130"/>
                    <a:pt x="106" y="130"/>
                  </a:cubicBezTo>
                  <a:close/>
                  <a:moveTo>
                    <a:pt x="19" y="84"/>
                  </a:moveTo>
                  <a:cubicBezTo>
                    <a:pt x="19" y="85"/>
                    <a:pt x="19" y="88"/>
                    <a:pt x="19" y="89"/>
                  </a:cubicBezTo>
                  <a:cubicBezTo>
                    <a:pt x="19" y="91"/>
                    <a:pt x="20" y="91"/>
                    <a:pt x="19" y="93"/>
                  </a:cubicBezTo>
                  <a:cubicBezTo>
                    <a:pt x="17" y="91"/>
                    <a:pt x="19" y="92"/>
                    <a:pt x="18" y="90"/>
                  </a:cubicBezTo>
                  <a:cubicBezTo>
                    <a:pt x="16" y="91"/>
                    <a:pt x="18" y="91"/>
                    <a:pt x="17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17" y="93"/>
                    <a:pt x="17" y="92"/>
                    <a:pt x="16" y="93"/>
                  </a:cubicBezTo>
                  <a:cubicBezTo>
                    <a:pt x="16" y="94"/>
                    <a:pt x="16" y="95"/>
                    <a:pt x="16" y="95"/>
                  </a:cubicBezTo>
                  <a:cubicBezTo>
                    <a:pt x="19" y="94"/>
                    <a:pt x="18" y="93"/>
                    <a:pt x="22" y="93"/>
                  </a:cubicBezTo>
                  <a:cubicBezTo>
                    <a:pt x="25" y="93"/>
                    <a:pt x="24" y="95"/>
                    <a:pt x="26" y="94"/>
                  </a:cubicBezTo>
                  <a:cubicBezTo>
                    <a:pt x="27" y="91"/>
                    <a:pt x="26" y="93"/>
                    <a:pt x="26" y="92"/>
                  </a:cubicBezTo>
                  <a:cubicBezTo>
                    <a:pt x="26" y="90"/>
                    <a:pt x="27" y="91"/>
                    <a:pt x="27" y="90"/>
                  </a:cubicBezTo>
                  <a:cubicBezTo>
                    <a:pt x="26" y="88"/>
                    <a:pt x="27" y="89"/>
                    <a:pt x="26" y="87"/>
                  </a:cubicBezTo>
                  <a:cubicBezTo>
                    <a:pt x="26" y="86"/>
                    <a:pt x="26" y="87"/>
                    <a:pt x="26" y="86"/>
                  </a:cubicBezTo>
                  <a:cubicBezTo>
                    <a:pt x="24" y="88"/>
                    <a:pt x="26" y="90"/>
                    <a:pt x="25" y="92"/>
                  </a:cubicBezTo>
                  <a:cubicBezTo>
                    <a:pt x="23" y="92"/>
                    <a:pt x="23" y="92"/>
                    <a:pt x="24" y="90"/>
                  </a:cubicBezTo>
                  <a:cubicBezTo>
                    <a:pt x="24" y="87"/>
                    <a:pt x="24" y="88"/>
                    <a:pt x="23" y="87"/>
                  </a:cubicBezTo>
                  <a:cubicBezTo>
                    <a:pt x="21" y="86"/>
                    <a:pt x="24" y="90"/>
                    <a:pt x="22" y="92"/>
                  </a:cubicBezTo>
                  <a:cubicBezTo>
                    <a:pt x="21" y="91"/>
                    <a:pt x="21" y="90"/>
                    <a:pt x="21" y="88"/>
                  </a:cubicBezTo>
                  <a:cubicBezTo>
                    <a:pt x="21" y="86"/>
                    <a:pt x="21" y="88"/>
                    <a:pt x="20" y="86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4" y="86"/>
                    <a:pt x="21" y="86"/>
                    <a:pt x="23" y="87"/>
                  </a:cubicBezTo>
                  <a:cubicBezTo>
                    <a:pt x="25" y="84"/>
                    <a:pt x="25" y="84"/>
                    <a:pt x="25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19" y="84"/>
                    <a:pt x="21" y="83"/>
                    <a:pt x="19" y="84"/>
                  </a:cubicBezTo>
                  <a:close/>
                  <a:moveTo>
                    <a:pt x="7" y="105"/>
                  </a:moveTo>
                  <a:cubicBezTo>
                    <a:pt x="9" y="107"/>
                    <a:pt x="8" y="106"/>
                    <a:pt x="8" y="108"/>
                  </a:cubicBezTo>
                  <a:cubicBezTo>
                    <a:pt x="7" y="110"/>
                    <a:pt x="8" y="111"/>
                    <a:pt x="8" y="112"/>
                  </a:cubicBezTo>
                  <a:cubicBezTo>
                    <a:pt x="8" y="112"/>
                    <a:pt x="6" y="115"/>
                    <a:pt x="9" y="117"/>
                  </a:cubicBezTo>
                  <a:cubicBezTo>
                    <a:pt x="11" y="115"/>
                    <a:pt x="9" y="116"/>
                    <a:pt x="9" y="113"/>
                  </a:cubicBezTo>
                  <a:cubicBezTo>
                    <a:pt x="10" y="103"/>
                    <a:pt x="10" y="103"/>
                    <a:pt x="10" y="103"/>
                  </a:cubicBezTo>
                  <a:cubicBezTo>
                    <a:pt x="5" y="104"/>
                    <a:pt x="4" y="103"/>
                    <a:pt x="4" y="105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4" y="116"/>
                    <a:pt x="4" y="114"/>
                    <a:pt x="3" y="116"/>
                  </a:cubicBezTo>
                  <a:cubicBezTo>
                    <a:pt x="5" y="117"/>
                    <a:pt x="4" y="117"/>
                    <a:pt x="5" y="117"/>
                  </a:cubicBezTo>
                  <a:cubicBezTo>
                    <a:pt x="7" y="117"/>
                    <a:pt x="6" y="117"/>
                    <a:pt x="6" y="116"/>
                  </a:cubicBezTo>
                  <a:cubicBezTo>
                    <a:pt x="6" y="114"/>
                    <a:pt x="7" y="112"/>
                    <a:pt x="7" y="111"/>
                  </a:cubicBezTo>
                  <a:cubicBezTo>
                    <a:pt x="7" y="109"/>
                    <a:pt x="6" y="111"/>
                    <a:pt x="6" y="110"/>
                  </a:cubicBezTo>
                  <a:cubicBezTo>
                    <a:pt x="7" y="107"/>
                    <a:pt x="7" y="108"/>
                    <a:pt x="6" y="107"/>
                  </a:cubicBezTo>
                  <a:cubicBezTo>
                    <a:pt x="7" y="105"/>
                    <a:pt x="7" y="105"/>
                    <a:pt x="7" y="105"/>
                  </a:cubicBezTo>
                  <a:close/>
                  <a:moveTo>
                    <a:pt x="34" y="87"/>
                  </a:moveTo>
                  <a:cubicBezTo>
                    <a:pt x="35" y="86"/>
                    <a:pt x="35" y="86"/>
                    <a:pt x="35" y="85"/>
                  </a:cubicBezTo>
                  <a:cubicBezTo>
                    <a:pt x="38" y="89"/>
                    <a:pt x="35" y="96"/>
                    <a:pt x="35" y="91"/>
                  </a:cubicBezTo>
                  <a:cubicBezTo>
                    <a:pt x="34" y="88"/>
                    <a:pt x="36" y="91"/>
                    <a:pt x="34" y="87"/>
                  </a:cubicBezTo>
                  <a:close/>
                  <a:moveTo>
                    <a:pt x="33" y="88"/>
                  </a:moveTo>
                  <a:cubicBezTo>
                    <a:pt x="33" y="91"/>
                    <a:pt x="34" y="90"/>
                    <a:pt x="33" y="92"/>
                  </a:cubicBezTo>
                  <a:cubicBezTo>
                    <a:pt x="32" y="93"/>
                    <a:pt x="32" y="92"/>
                    <a:pt x="31" y="93"/>
                  </a:cubicBezTo>
                  <a:cubicBezTo>
                    <a:pt x="31" y="95"/>
                    <a:pt x="31" y="94"/>
                    <a:pt x="32" y="95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5" y="96"/>
                    <a:pt x="32" y="95"/>
                    <a:pt x="34" y="96"/>
                  </a:cubicBezTo>
                  <a:cubicBezTo>
                    <a:pt x="36" y="96"/>
                    <a:pt x="36" y="96"/>
                    <a:pt x="37" y="96"/>
                  </a:cubicBezTo>
                  <a:cubicBezTo>
                    <a:pt x="37" y="93"/>
                    <a:pt x="35" y="95"/>
                    <a:pt x="32" y="95"/>
                  </a:cubicBezTo>
                  <a:cubicBezTo>
                    <a:pt x="33" y="93"/>
                    <a:pt x="32" y="94"/>
                    <a:pt x="33" y="93"/>
                  </a:cubicBezTo>
                  <a:cubicBezTo>
                    <a:pt x="36" y="92"/>
                    <a:pt x="39" y="94"/>
                    <a:pt x="40" y="95"/>
                  </a:cubicBezTo>
                  <a:cubicBezTo>
                    <a:pt x="41" y="93"/>
                    <a:pt x="40" y="92"/>
                    <a:pt x="40" y="90"/>
                  </a:cubicBezTo>
                  <a:cubicBezTo>
                    <a:pt x="40" y="85"/>
                    <a:pt x="41" y="85"/>
                    <a:pt x="40" y="84"/>
                  </a:cubicBezTo>
                  <a:cubicBezTo>
                    <a:pt x="39" y="84"/>
                    <a:pt x="39" y="84"/>
                    <a:pt x="39" y="85"/>
                  </a:cubicBezTo>
                  <a:cubicBezTo>
                    <a:pt x="39" y="89"/>
                    <a:pt x="39" y="89"/>
                    <a:pt x="39" y="89"/>
                  </a:cubicBezTo>
                  <a:cubicBezTo>
                    <a:pt x="39" y="90"/>
                    <a:pt x="40" y="92"/>
                    <a:pt x="39" y="93"/>
                  </a:cubicBezTo>
                  <a:cubicBezTo>
                    <a:pt x="38" y="93"/>
                    <a:pt x="38" y="92"/>
                    <a:pt x="38" y="92"/>
                  </a:cubicBezTo>
                  <a:cubicBezTo>
                    <a:pt x="37" y="90"/>
                    <a:pt x="39" y="85"/>
                    <a:pt x="38" y="84"/>
                  </a:cubicBezTo>
                  <a:cubicBezTo>
                    <a:pt x="37" y="84"/>
                    <a:pt x="34" y="84"/>
                    <a:pt x="33" y="84"/>
                  </a:cubicBezTo>
                  <a:cubicBezTo>
                    <a:pt x="32" y="85"/>
                    <a:pt x="33" y="85"/>
                    <a:pt x="33" y="88"/>
                  </a:cubicBezTo>
                  <a:close/>
                  <a:moveTo>
                    <a:pt x="21" y="139"/>
                  </a:moveTo>
                  <a:cubicBezTo>
                    <a:pt x="20" y="137"/>
                    <a:pt x="21" y="134"/>
                    <a:pt x="21" y="132"/>
                  </a:cubicBezTo>
                  <a:cubicBezTo>
                    <a:pt x="20" y="131"/>
                    <a:pt x="20" y="132"/>
                    <a:pt x="21" y="130"/>
                  </a:cubicBezTo>
                  <a:cubicBezTo>
                    <a:pt x="23" y="131"/>
                    <a:pt x="22" y="131"/>
                    <a:pt x="21" y="132"/>
                  </a:cubicBezTo>
                  <a:cubicBezTo>
                    <a:pt x="21" y="132"/>
                    <a:pt x="21" y="134"/>
                    <a:pt x="21" y="135"/>
                  </a:cubicBezTo>
                  <a:cubicBezTo>
                    <a:pt x="22" y="136"/>
                    <a:pt x="22" y="138"/>
                    <a:pt x="21" y="139"/>
                  </a:cubicBezTo>
                  <a:close/>
                  <a:moveTo>
                    <a:pt x="18" y="129"/>
                  </a:moveTo>
                  <a:cubicBezTo>
                    <a:pt x="18" y="131"/>
                    <a:pt x="19" y="129"/>
                    <a:pt x="18" y="133"/>
                  </a:cubicBezTo>
                  <a:cubicBezTo>
                    <a:pt x="18" y="137"/>
                    <a:pt x="20" y="137"/>
                    <a:pt x="18" y="139"/>
                  </a:cubicBezTo>
                  <a:cubicBezTo>
                    <a:pt x="17" y="140"/>
                    <a:pt x="17" y="139"/>
                    <a:pt x="17" y="140"/>
                  </a:cubicBezTo>
                  <a:cubicBezTo>
                    <a:pt x="18" y="141"/>
                    <a:pt x="20" y="141"/>
                    <a:pt x="21" y="141"/>
                  </a:cubicBezTo>
                  <a:cubicBezTo>
                    <a:pt x="23" y="141"/>
                    <a:pt x="22" y="140"/>
                    <a:pt x="25" y="141"/>
                  </a:cubicBezTo>
                  <a:cubicBezTo>
                    <a:pt x="25" y="138"/>
                    <a:pt x="25" y="141"/>
                    <a:pt x="23" y="138"/>
                  </a:cubicBezTo>
                  <a:cubicBezTo>
                    <a:pt x="23" y="137"/>
                    <a:pt x="23" y="136"/>
                    <a:pt x="23" y="135"/>
                  </a:cubicBezTo>
                  <a:cubicBezTo>
                    <a:pt x="23" y="134"/>
                    <a:pt x="23" y="134"/>
                    <a:pt x="23" y="133"/>
                  </a:cubicBezTo>
                  <a:cubicBezTo>
                    <a:pt x="23" y="131"/>
                    <a:pt x="23" y="133"/>
                    <a:pt x="24" y="131"/>
                  </a:cubicBezTo>
                  <a:cubicBezTo>
                    <a:pt x="25" y="126"/>
                    <a:pt x="18" y="128"/>
                    <a:pt x="18" y="129"/>
                  </a:cubicBezTo>
                  <a:close/>
                  <a:moveTo>
                    <a:pt x="133" y="86"/>
                  </a:moveTo>
                  <a:cubicBezTo>
                    <a:pt x="133" y="86"/>
                    <a:pt x="133" y="87"/>
                    <a:pt x="133" y="87"/>
                  </a:cubicBezTo>
                  <a:cubicBezTo>
                    <a:pt x="134" y="89"/>
                    <a:pt x="133" y="88"/>
                    <a:pt x="133" y="88"/>
                  </a:cubicBezTo>
                  <a:cubicBezTo>
                    <a:pt x="131" y="87"/>
                    <a:pt x="133" y="87"/>
                    <a:pt x="133" y="86"/>
                  </a:cubicBezTo>
                  <a:cubicBezTo>
                    <a:pt x="133" y="86"/>
                    <a:pt x="133" y="86"/>
                    <a:pt x="133" y="86"/>
                  </a:cubicBezTo>
                  <a:close/>
                  <a:moveTo>
                    <a:pt x="130" y="84"/>
                  </a:moveTo>
                  <a:cubicBezTo>
                    <a:pt x="130" y="86"/>
                    <a:pt x="131" y="86"/>
                    <a:pt x="131" y="87"/>
                  </a:cubicBezTo>
                  <a:cubicBezTo>
                    <a:pt x="130" y="92"/>
                    <a:pt x="130" y="92"/>
                    <a:pt x="130" y="92"/>
                  </a:cubicBezTo>
                  <a:cubicBezTo>
                    <a:pt x="129" y="93"/>
                    <a:pt x="130" y="92"/>
                    <a:pt x="128" y="93"/>
                  </a:cubicBezTo>
                  <a:cubicBezTo>
                    <a:pt x="129" y="94"/>
                    <a:pt x="129" y="94"/>
                    <a:pt x="129" y="95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2" y="94"/>
                    <a:pt x="133" y="93"/>
                    <a:pt x="135" y="94"/>
                  </a:cubicBezTo>
                  <a:cubicBezTo>
                    <a:pt x="136" y="95"/>
                    <a:pt x="136" y="95"/>
                    <a:pt x="136" y="95"/>
                  </a:cubicBezTo>
                  <a:cubicBezTo>
                    <a:pt x="135" y="95"/>
                    <a:pt x="133" y="94"/>
                    <a:pt x="132" y="95"/>
                  </a:cubicBezTo>
                  <a:cubicBezTo>
                    <a:pt x="130" y="95"/>
                    <a:pt x="130" y="96"/>
                    <a:pt x="132" y="97"/>
                  </a:cubicBezTo>
                  <a:cubicBezTo>
                    <a:pt x="132" y="96"/>
                    <a:pt x="133" y="94"/>
                    <a:pt x="135" y="96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7" y="95"/>
                    <a:pt x="137" y="94"/>
                    <a:pt x="138" y="92"/>
                  </a:cubicBezTo>
                  <a:cubicBezTo>
                    <a:pt x="138" y="92"/>
                    <a:pt x="137" y="92"/>
                    <a:pt x="137" y="92"/>
                  </a:cubicBezTo>
                  <a:cubicBezTo>
                    <a:pt x="137" y="91"/>
                    <a:pt x="137" y="91"/>
                    <a:pt x="137" y="91"/>
                  </a:cubicBezTo>
                  <a:cubicBezTo>
                    <a:pt x="137" y="91"/>
                    <a:pt x="137" y="91"/>
                    <a:pt x="136" y="90"/>
                  </a:cubicBezTo>
                  <a:cubicBezTo>
                    <a:pt x="137" y="92"/>
                    <a:pt x="137" y="92"/>
                    <a:pt x="135" y="93"/>
                  </a:cubicBezTo>
                  <a:cubicBezTo>
                    <a:pt x="134" y="82"/>
                    <a:pt x="138" y="84"/>
                    <a:pt x="130" y="84"/>
                  </a:cubicBezTo>
                  <a:close/>
                  <a:moveTo>
                    <a:pt x="91" y="138"/>
                  </a:moveTo>
                  <a:cubicBezTo>
                    <a:pt x="90" y="139"/>
                    <a:pt x="90" y="139"/>
                    <a:pt x="90" y="141"/>
                  </a:cubicBezTo>
                  <a:cubicBezTo>
                    <a:pt x="91" y="141"/>
                    <a:pt x="91" y="140"/>
                    <a:pt x="93" y="140"/>
                  </a:cubicBezTo>
                  <a:cubicBezTo>
                    <a:pt x="95" y="140"/>
                    <a:pt x="96" y="141"/>
                    <a:pt x="97" y="140"/>
                  </a:cubicBezTo>
                  <a:cubicBezTo>
                    <a:pt x="97" y="138"/>
                    <a:pt x="97" y="140"/>
                    <a:pt x="96" y="138"/>
                  </a:cubicBezTo>
                  <a:cubicBezTo>
                    <a:pt x="96" y="137"/>
                    <a:pt x="96" y="135"/>
                    <a:pt x="96" y="133"/>
                  </a:cubicBezTo>
                  <a:cubicBezTo>
                    <a:pt x="96" y="130"/>
                    <a:pt x="95" y="132"/>
                    <a:pt x="93" y="132"/>
                  </a:cubicBezTo>
                  <a:cubicBezTo>
                    <a:pt x="92" y="131"/>
                    <a:pt x="92" y="131"/>
                    <a:pt x="92" y="131"/>
                  </a:cubicBezTo>
                  <a:cubicBezTo>
                    <a:pt x="94" y="130"/>
                    <a:pt x="93" y="131"/>
                    <a:pt x="95" y="131"/>
                  </a:cubicBezTo>
                  <a:cubicBezTo>
                    <a:pt x="96" y="130"/>
                    <a:pt x="96" y="130"/>
                    <a:pt x="96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9"/>
                    <a:pt x="91" y="138"/>
                    <a:pt x="91" y="138"/>
                  </a:cubicBezTo>
                  <a:close/>
                  <a:moveTo>
                    <a:pt x="34" y="139"/>
                  </a:moveTo>
                  <a:cubicBezTo>
                    <a:pt x="34" y="137"/>
                    <a:pt x="34" y="139"/>
                    <a:pt x="34" y="136"/>
                  </a:cubicBezTo>
                  <a:cubicBezTo>
                    <a:pt x="34" y="133"/>
                    <a:pt x="34" y="133"/>
                    <a:pt x="34" y="133"/>
                  </a:cubicBezTo>
                  <a:cubicBezTo>
                    <a:pt x="34" y="133"/>
                    <a:pt x="34" y="133"/>
                    <a:pt x="34" y="132"/>
                  </a:cubicBezTo>
                  <a:cubicBezTo>
                    <a:pt x="34" y="131"/>
                    <a:pt x="33" y="131"/>
                    <a:pt x="35" y="130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6" y="136"/>
                    <a:pt x="35" y="134"/>
                    <a:pt x="36" y="136"/>
                  </a:cubicBezTo>
                  <a:cubicBezTo>
                    <a:pt x="34" y="138"/>
                    <a:pt x="36" y="138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lose/>
                  <a:moveTo>
                    <a:pt x="37" y="136"/>
                  </a:moveTo>
                  <a:cubicBezTo>
                    <a:pt x="38" y="134"/>
                    <a:pt x="38" y="135"/>
                    <a:pt x="37" y="132"/>
                  </a:cubicBezTo>
                  <a:cubicBezTo>
                    <a:pt x="37" y="130"/>
                    <a:pt x="38" y="130"/>
                    <a:pt x="38" y="128"/>
                  </a:cubicBezTo>
                  <a:cubicBezTo>
                    <a:pt x="37" y="128"/>
                    <a:pt x="36" y="128"/>
                    <a:pt x="35" y="128"/>
                  </a:cubicBezTo>
                  <a:cubicBezTo>
                    <a:pt x="33" y="128"/>
                    <a:pt x="32" y="128"/>
                    <a:pt x="32" y="130"/>
                  </a:cubicBezTo>
                  <a:cubicBezTo>
                    <a:pt x="33" y="133"/>
                    <a:pt x="32" y="136"/>
                    <a:pt x="33" y="138"/>
                  </a:cubicBezTo>
                  <a:cubicBezTo>
                    <a:pt x="31" y="140"/>
                    <a:pt x="32" y="138"/>
                    <a:pt x="31" y="141"/>
                  </a:cubicBezTo>
                  <a:cubicBezTo>
                    <a:pt x="35" y="140"/>
                    <a:pt x="35" y="141"/>
                    <a:pt x="39" y="141"/>
                  </a:cubicBezTo>
                  <a:cubicBezTo>
                    <a:pt x="40" y="137"/>
                    <a:pt x="42" y="136"/>
                    <a:pt x="39" y="134"/>
                  </a:cubicBezTo>
                  <a:cubicBezTo>
                    <a:pt x="39" y="136"/>
                    <a:pt x="40" y="139"/>
                    <a:pt x="38" y="139"/>
                  </a:cubicBezTo>
                  <a:cubicBezTo>
                    <a:pt x="37" y="138"/>
                    <a:pt x="37" y="137"/>
                    <a:pt x="37" y="136"/>
                  </a:cubicBezTo>
                  <a:close/>
                  <a:moveTo>
                    <a:pt x="63" y="85"/>
                  </a:moveTo>
                  <a:cubicBezTo>
                    <a:pt x="61" y="84"/>
                    <a:pt x="60" y="84"/>
                    <a:pt x="61" y="87"/>
                  </a:cubicBezTo>
                  <a:cubicBezTo>
                    <a:pt x="62" y="87"/>
                    <a:pt x="61" y="87"/>
                    <a:pt x="62" y="87"/>
                  </a:cubicBezTo>
                  <a:cubicBezTo>
                    <a:pt x="64" y="86"/>
                    <a:pt x="62" y="87"/>
                    <a:pt x="63" y="87"/>
                  </a:cubicBezTo>
                  <a:cubicBezTo>
                    <a:pt x="63" y="87"/>
                    <a:pt x="63" y="87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7"/>
                    <a:pt x="64" y="91"/>
                    <a:pt x="63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2" y="91"/>
                    <a:pt x="62" y="91"/>
                    <a:pt x="62" y="91"/>
                  </a:cubicBezTo>
                  <a:cubicBezTo>
                    <a:pt x="62" y="89"/>
                    <a:pt x="63" y="90"/>
                    <a:pt x="63" y="88"/>
                  </a:cubicBezTo>
                  <a:cubicBezTo>
                    <a:pt x="59" y="88"/>
                    <a:pt x="63" y="90"/>
                    <a:pt x="60" y="93"/>
                  </a:cubicBezTo>
                  <a:cubicBezTo>
                    <a:pt x="57" y="93"/>
                    <a:pt x="60" y="92"/>
                    <a:pt x="58" y="92"/>
                  </a:cubicBezTo>
                  <a:cubicBezTo>
                    <a:pt x="58" y="93"/>
                    <a:pt x="59" y="93"/>
                    <a:pt x="58" y="97"/>
                  </a:cubicBezTo>
                  <a:cubicBezTo>
                    <a:pt x="60" y="96"/>
                    <a:pt x="59" y="96"/>
                    <a:pt x="60" y="94"/>
                  </a:cubicBezTo>
                  <a:cubicBezTo>
                    <a:pt x="62" y="93"/>
                    <a:pt x="64" y="94"/>
                    <a:pt x="66" y="94"/>
                  </a:cubicBezTo>
                  <a:cubicBezTo>
                    <a:pt x="66" y="96"/>
                    <a:pt x="66" y="95"/>
                    <a:pt x="61" y="95"/>
                  </a:cubicBezTo>
                  <a:cubicBezTo>
                    <a:pt x="62" y="96"/>
                    <a:pt x="61" y="95"/>
                    <a:pt x="62" y="96"/>
                  </a:cubicBezTo>
                  <a:cubicBezTo>
                    <a:pt x="63" y="96"/>
                    <a:pt x="63" y="96"/>
                    <a:pt x="63" y="97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8" y="96"/>
                    <a:pt x="67" y="95"/>
                    <a:pt x="69" y="96"/>
                  </a:cubicBezTo>
                  <a:cubicBezTo>
                    <a:pt x="68" y="94"/>
                    <a:pt x="68" y="95"/>
                    <a:pt x="68" y="94"/>
                  </a:cubicBezTo>
                  <a:cubicBezTo>
                    <a:pt x="68" y="93"/>
                    <a:pt x="68" y="93"/>
                    <a:pt x="68" y="92"/>
                  </a:cubicBezTo>
                  <a:cubicBezTo>
                    <a:pt x="67" y="90"/>
                    <a:pt x="66" y="90"/>
                    <a:pt x="69" y="89"/>
                  </a:cubicBezTo>
                  <a:cubicBezTo>
                    <a:pt x="68" y="87"/>
                    <a:pt x="69" y="88"/>
                    <a:pt x="68" y="8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7" y="85"/>
                    <a:pt x="67" y="86"/>
                    <a:pt x="67" y="85"/>
                  </a:cubicBezTo>
                  <a:cubicBezTo>
                    <a:pt x="67" y="85"/>
                    <a:pt x="68" y="85"/>
                    <a:pt x="67" y="84"/>
                  </a:cubicBezTo>
                  <a:cubicBezTo>
                    <a:pt x="66" y="86"/>
                    <a:pt x="66" y="88"/>
                    <a:pt x="66" y="89"/>
                  </a:cubicBezTo>
                  <a:cubicBezTo>
                    <a:pt x="66" y="92"/>
                    <a:pt x="68" y="92"/>
                    <a:pt x="66" y="93"/>
                  </a:cubicBezTo>
                  <a:cubicBezTo>
                    <a:pt x="64" y="90"/>
                    <a:pt x="66" y="86"/>
                    <a:pt x="65" y="84"/>
                  </a:cubicBezTo>
                  <a:cubicBezTo>
                    <a:pt x="64" y="84"/>
                    <a:pt x="64" y="84"/>
                    <a:pt x="63" y="85"/>
                  </a:cubicBezTo>
                  <a:close/>
                  <a:moveTo>
                    <a:pt x="68" y="130"/>
                  </a:moveTo>
                  <a:cubicBezTo>
                    <a:pt x="68" y="128"/>
                    <a:pt x="68" y="129"/>
                    <a:pt x="69" y="127"/>
                  </a:cubicBezTo>
                  <a:cubicBezTo>
                    <a:pt x="65" y="129"/>
                    <a:pt x="67" y="135"/>
                    <a:pt x="66" y="139"/>
                  </a:cubicBezTo>
                  <a:cubicBezTo>
                    <a:pt x="62" y="139"/>
                    <a:pt x="62" y="139"/>
                    <a:pt x="62" y="139"/>
                  </a:cubicBezTo>
                  <a:cubicBezTo>
                    <a:pt x="62" y="137"/>
                    <a:pt x="62" y="134"/>
                    <a:pt x="63" y="132"/>
                  </a:cubicBezTo>
                  <a:cubicBezTo>
                    <a:pt x="62" y="132"/>
                    <a:pt x="62" y="132"/>
                    <a:pt x="62" y="131"/>
                  </a:cubicBezTo>
                  <a:cubicBezTo>
                    <a:pt x="62" y="131"/>
                    <a:pt x="62" y="130"/>
                    <a:pt x="63" y="130"/>
                  </a:cubicBezTo>
                  <a:cubicBezTo>
                    <a:pt x="63" y="131"/>
                    <a:pt x="63" y="130"/>
                    <a:pt x="64" y="131"/>
                  </a:cubicBezTo>
                  <a:cubicBezTo>
                    <a:pt x="63" y="133"/>
                    <a:pt x="63" y="132"/>
                    <a:pt x="63" y="134"/>
                  </a:cubicBezTo>
                  <a:cubicBezTo>
                    <a:pt x="63" y="135"/>
                    <a:pt x="63" y="137"/>
                    <a:pt x="63" y="137"/>
                  </a:cubicBezTo>
                  <a:cubicBezTo>
                    <a:pt x="65" y="140"/>
                    <a:pt x="65" y="132"/>
                    <a:pt x="65" y="132"/>
                  </a:cubicBezTo>
                  <a:cubicBezTo>
                    <a:pt x="65" y="129"/>
                    <a:pt x="66" y="130"/>
                    <a:pt x="65" y="128"/>
                  </a:cubicBezTo>
                  <a:cubicBezTo>
                    <a:pt x="64" y="128"/>
                    <a:pt x="64" y="128"/>
                    <a:pt x="63" y="128"/>
                  </a:cubicBezTo>
                  <a:cubicBezTo>
                    <a:pt x="59" y="128"/>
                    <a:pt x="60" y="128"/>
                    <a:pt x="60" y="131"/>
                  </a:cubicBezTo>
                  <a:cubicBezTo>
                    <a:pt x="61" y="132"/>
                    <a:pt x="61" y="138"/>
                    <a:pt x="60" y="139"/>
                  </a:cubicBezTo>
                  <a:cubicBezTo>
                    <a:pt x="60" y="139"/>
                    <a:pt x="60" y="139"/>
                    <a:pt x="59" y="139"/>
                  </a:cubicBezTo>
                  <a:cubicBezTo>
                    <a:pt x="59" y="139"/>
                    <a:pt x="59" y="139"/>
                    <a:pt x="59" y="139"/>
                  </a:cubicBezTo>
                  <a:cubicBezTo>
                    <a:pt x="59" y="140"/>
                    <a:pt x="59" y="140"/>
                    <a:pt x="59" y="141"/>
                  </a:cubicBezTo>
                  <a:cubicBezTo>
                    <a:pt x="62" y="140"/>
                    <a:pt x="62" y="141"/>
                    <a:pt x="66" y="140"/>
                  </a:cubicBezTo>
                  <a:cubicBezTo>
                    <a:pt x="67" y="139"/>
                    <a:pt x="67" y="139"/>
                    <a:pt x="67" y="137"/>
                  </a:cubicBezTo>
                  <a:cubicBezTo>
                    <a:pt x="68" y="135"/>
                    <a:pt x="68" y="135"/>
                    <a:pt x="67" y="133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1" y="131"/>
                    <a:pt x="70" y="131"/>
                    <a:pt x="71" y="130"/>
                  </a:cubicBezTo>
                  <a:cubicBezTo>
                    <a:pt x="71" y="130"/>
                    <a:pt x="71" y="130"/>
                    <a:pt x="70" y="130"/>
                  </a:cubicBezTo>
                  <a:cubicBezTo>
                    <a:pt x="70" y="130"/>
                    <a:pt x="69" y="131"/>
                    <a:pt x="68" y="130"/>
                  </a:cubicBezTo>
                  <a:close/>
                  <a:moveTo>
                    <a:pt x="9" y="61"/>
                  </a:moveTo>
                  <a:cubicBezTo>
                    <a:pt x="10" y="62"/>
                    <a:pt x="10" y="62"/>
                    <a:pt x="10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2"/>
                    <a:pt x="8" y="61"/>
                    <a:pt x="9" y="61"/>
                  </a:cubicBezTo>
                  <a:close/>
                  <a:moveTo>
                    <a:pt x="15" y="65"/>
                  </a:moveTo>
                  <a:cubicBezTo>
                    <a:pt x="14" y="65"/>
                    <a:pt x="14" y="65"/>
                    <a:pt x="14" y="65"/>
                  </a:cubicBezTo>
                  <a:cubicBezTo>
                    <a:pt x="14" y="64"/>
                    <a:pt x="14" y="64"/>
                    <a:pt x="13" y="62"/>
                  </a:cubicBezTo>
                  <a:cubicBezTo>
                    <a:pt x="9" y="62"/>
                    <a:pt x="11" y="60"/>
                    <a:pt x="11" y="59"/>
                  </a:cubicBezTo>
                  <a:cubicBezTo>
                    <a:pt x="10" y="58"/>
                    <a:pt x="9" y="57"/>
                    <a:pt x="8" y="58"/>
                  </a:cubicBezTo>
                  <a:cubicBezTo>
                    <a:pt x="7" y="59"/>
                    <a:pt x="7" y="59"/>
                    <a:pt x="8" y="60"/>
                  </a:cubicBezTo>
                  <a:cubicBezTo>
                    <a:pt x="6" y="61"/>
                    <a:pt x="6" y="61"/>
                    <a:pt x="4" y="61"/>
                  </a:cubicBezTo>
                  <a:cubicBezTo>
                    <a:pt x="2" y="63"/>
                    <a:pt x="2" y="62"/>
                    <a:pt x="0" y="6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2" y="65"/>
                    <a:pt x="5" y="64"/>
                    <a:pt x="7" y="64"/>
                  </a:cubicBezTo>
                  <a:cubicBezTo>
                    <a:pt x="9" y="65"/>
                    <a:pt x="11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4" y="65"/>
                    <a:pt x="13" y="66"/>
                    <a:pt x="15" y="65"/>
                  </a:cubicBezTo>
                  <a:close/>
                  <a:moveTo>
                    <a:pt x="64" y="127"/>
                  </a:moveTo>
                  <a:cubicBezTo>
                    <a:pt x="67" y="127"/>
                    <a:pt x="65" y="127"/>
                    <a:pt x="66" y="125"/>
                  </a:cubicBezTo>
                  <a:cubicBezTo>
                    <a:pt x="66" y="125"/>
                    <a:pt x="70" y="125"/>
                    <a:pt x="71" y="125"/>
                  </a:cubicBezTo>
                  <a:cubicBezTo>
                    <a:pt x="71" y="125"/>
                    <a:pt x="71" y="125"/>
                    <a:pt x="71" y="127"/>
                  </a:cubicBezTo>
                  <a:cubicBezTo>
                    <a:pt x="69" y="126"/>
                    <a:pt x="70" y="126"/>
                    <a:pt x="69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2" y="125"/>
                    <a:pt x="70" y="126"/>
                    <a:pt x="75" y="125"/>
                  </a:cubicBezTo>
                  <a:cubicBezTo>
                    <a:pt x="76" y="126"/>
                    <a:pt x="76" y="127"/>
                    <a:pt x="77" y="127"/>
                  </a:cubicBezTo>
                  <a:cubicBezTo>
                    <a:pt x="77" y="127"/>
                    <a:pt x="77" y="126"/>
                    <a:pt x="77" y="126"/>
                  </a:cubicBezTo>
                  <a:cubicBezTo>
                    <a:pt x="77" y="127"/>
                    <a:pt x="77" y="124"/>
                    <a:pt x="78" y="124"/>
                  </a:cubicBezTo>
                  <a:cubicBezTo>
                    <a:pt x="80" y="124"/>
                    <a:pt x="78" y="125"/>
                    <a:pt x="80" y="127"/>
                  </a:cubicBezTo>
                  <a:cubicBezTo>
                    <a:pt x="80" y="126"/>
                    <a:pt x="80" y="126"/>
                    <a:pt x="81" y="125"/>
                  </a:cubicBezTo>
                  <a:cubicBezTo>
                    <a:pt x="82" y="125"/>
                    <a:pt x="82" y="125"/>
                    <a:pt x="83" y="126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6" y="125"/>
                    <a:pt x="83" y="125"/>
                    <a:pt x="89" y="125"/>
                  </a:cubicBezTo>
                  <a:cubicBezTo>
                    <a:pt x="92" y="124"/>
                    <a:pt x="90" y="126"/>
                    <a:pt x="92" y="127"/>
                  </a:cubicBezTo>
                  <a:cubicBezTo>
                    <a:pt x="93" y="126"/>
                    <a:pt x="92" y="125"/>
                    <a:pt x="93" y="124"/>
                  </a:cubicBezTo>
                  <a:cubicBezTo>
                    <a:pt x="95" y="125"/>
                    <a:pt x="95" y="125"/>
                    <a:pt x="95" y="125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6" y="126"/>
                    <a:pt x="96" y="127"/>
                    <a:pt x="96" y="126"/>
                  </a:cubicBezTo>
                  <a:cubicBezTo>
                    <a:pt x="95" y="126"/>
                    <a:pt x="96" y="127"/>
                    <a:pt x="95" y="126"/>
                  </a:cubicBezTo>
                  <a:cubicBezTo>
                    <a:pt x="96" y="126"/>
                    <a:pt x="96" y="126"/>
                    <a:pt x="96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8" y="125"/>
                    <a:pt x="97" y="125"/>
                    <a:pt x="98" y="125"/>
                  </a:cubicBezTo>
                  <a:cubicBezTo>
                    <a:pt x="100" y="126"/>
                    <a:pt x="98" y="125"/>
                    <a:pt x="99" y="126"/>
                  </a:cubicBezTo>
                  <a:cubicBezTo>
                    <a:pt x="100" y="125"/>
                    <a:pt x="101" y="125"/>
                    <a:pt x="102" y="125"/>
                  </a:cubicBezTo>
                  <a:cubicBezTo>
                    <a:pt x="102" y="126"/>
                    <a:pt x="102" y="126"/>
                    <a:pt x="102" y="126"/>
                  </a:cubicBezTo>
                  <a:cubicBezTo>
                    <a:pt x="102" y="126"/>
                    <a:pt x="103" y="125"/>
                    <a:pt x="103" y="125"/>
                  </a:cubicBezTo>
                  <a:cubicBezTo>
                    <a:pt x="104" y="126"/>
                    <a:pt x="103" y="125"/>
                    <a:pt x="104" y="126"/>
                  </a:cubicBezTo>
                  <a:cubicBezTo>
                    <a:pt x="105" y="127"/>
                    <a:pt x="104" y="126"/>
                    <a:pt x="105" y="127"/>
                  </a:cubicBezTo>
                  <a:cubicBezTo>
                    <a:pt x="105" y="124"/>
                    <a:pt x="105" y="124"/>
                    <a:pt x="105" y="124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99" y="124"/>
                    <a:pt x="95" y="123"/>
                  </a:cubicBezTo>
                  <a:cubicBezTo>
                    <a:pt x="89" y="123"/>
                    <a:pt x="87" y="124"/>
                    <a:pt x="84" y="123"/>
                  </a:cubicBezTo>
                  <a:cubicBezTo>
                    <a:pt x="78" y="123"/>
                    <a:pt x="73" y="124"/>
                    <a:pt x="69" y="123"/>
                  </a:cubicBezTo>
                  <a:cubicBezTo>
                    <a:pt x="67" y="123"/>
                    <a:pt x="66" y="123"/>
                    <a:pt x="63" y="123"/>
                  </a:cubicBezTo>
                  <a:cubicBezTo>
                    <a:pt x="64" y="124"/>
                    <a:pt x="64" y="123"/>
                    <a:pt x="64" y="125"/>
                  </a:cubicBezTo>
                  <a:cubicBezTo>
                    <a:pt x="64" y="126"/>
                    <a:pt x="63" y="126"/>
                    <a:pt x="64" y="127"/>
                  </a:cubicBezTo>
                  <a:close/>
                  <a:moveTo>
                    <a:pt x="0" y="78"/>
                  </a:moveTo>
                  <a:cubicBezTo>
                    <a:pt x="5" y="78"/>
                    <a:pt x="6" y="80"/>
                    <a:pt x="6" y="77"/>
                  </a:cubicBezTo>
                  <a:cubicBezTo>
                    <a:pt x="6" y="77"/>
                    <a:pt x="6" y="77"/>
                    <a:pt x="6" y="76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0" y="78"/>
                    <a:pt x="0" y="78"/>
                  </a:cubicBezTo>
                  <a:close/>
                  <a:moveTo>
                    <a:pt x="37" y="179"/>
                  </a:moveTo>
                  <a:cubicBezTo>
                    <a:pt x="37" y="179"/>
                    <a:pt x="41" y="179"/>
                    <a:pt x="42" y="179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0"/>
                    <a:pt x="46" y="180"/>
                    <a:pt x="47" y="181"/>
                  </a:cubicBezTo>
                  <a:cubicBezTo>
                    <a:pt x="47" y="181"/>
                    <a:pt x="64" y="179"/>
                    <a:pt x="67" y="179"/>
                  </a:cubicBezTo>
                  <a:cubicBezTo>
                    <a:pt x="69" y="179"/>
                    <a:pt x="71" y="179"/>
                    <a:pt x="72" y="178"/>
                  </a:cubicBezTo>
                  <a:cubicBezTo>
                    <a:pt x="76" y="177"/>
                    <a:pt x="74" y="178"/>
                    <a:pt x="76" y="178"/>
                  </a:cubicBezTo>
                  <a:cubicBezTo>
                    <a:pt x="76" y="177"/>
                    <a:pt x="76" y="177"/>
                    <a:pt x="75" y="177"/>
                  </a:cubicBezTo>
                  <a:cubicBezTo>
                    <a:pt x="72" y="177"/>
                    <a:pt x="75" y="177"/>
                    <a:pt x="72" y="177"/>
                  </a:cubicBezTo>
                  <a:cubicBezTo>
                    <a:pt x="70" y="177"/>
                    <a:pt x="64" y="177"/>
                    <a:pt x="62" y="177"/>
                  </a:cubicBezTo>
                  <a:cubicBezTo>
                    <a:pt x="49" y="178"/>
                    <a:pt x="49" y="178"/>
                    <a:pt x="49" y="178"/>
                  </a:cubicBezTo>
                  <a:cubicBezTo>
                    <a:pt x="46" y="177"/>
                    <a:pt x="39" y="178"/>
                    <a:pt x="35" y="178"/>
                  </a:cubicBezTo>
                  <a:cubicBezTo>
                    <a:pt x="33" y="178"/>
                    <a:pt x="32" y="178"/>
                    <a:pt x="30" y="178"/>
                  </a:cubicBezTo>
                  <a:cubicBezTo>
                    <a:pt x="29" y="179"/>
                    <a:pt x="26" y="178"/>
                    <a:pt x="26" y="179"/>
                  </a:cubicBezTo>
                  <a:cubicBezTo>
                    <a:pt x="29" y="180"/>
                    <a:pt x="33" y="179"/>
                    <a:pt x="37" y="179"/>
                  </a:cubicBezTo>
                  <a:close/>
                  <a:moveTo>
                    <a:pt x="75" y="209"/>
                  </a:moveTo>
                  <a:cubicBezTo>
                    <a:pt x="81" y="209"/>
                    <a:pt x="89" y="209"/>
                    <a:pt x="94" y="209"/>
                  </a:cubicBezTo>
                  <a:cubicBezTo>
                    <a:pt x="97" y="208"/>
                    <a:pt x="111" y="208"/>
                    <a:pt x="112" y="208"/>
                  </a:cubicBezTo>
                  <a:cubicBezTo>
                    <a:pt x="111" y="206"/>
                    <a:pt x="109" y="207"/>
                    <a:pt x="108" y="207"/>
                  </a:cubicBezTo>
                  <a:cubicBezTo>
                    <a:pt x="106" y="207"/>
                    <a:pt x="106" y="207"/>
                    <a:pt x="104" y="207"/>
                  </a:cubicBezTo>
                  <a:cubicBezTo>
                    <a:pt x="98" y="207"/>
                    <a:pt x="83" y="207"/>
                    <a:pt x="78" y="207"/>
                  </a:cubicBezTo>
                  <a:cubicBezTo>
                    <a:pt x="77" y="208"/>
                    <a:pt x="76" y="207"/>
                    <a:pt x="75" y="207"/>
                  </a:cubicBezTo>
                  <a:cubicBezTo>
                    <a:pt x="73" y="207"/>
                    <a:pt x="72" y="208"/>
                    <a:pt x="71" y="208"/>
                  </a:cubicBezTo>
                  <a:cubicBezTo>
                    <a:pt x="70" y="208"/>
                    <a:pt x="69" y="207"/>
                    <a:pt x="68" y="207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2" y="208"/>
                    <a:pt x="53" y="207"/>
                    <a:pt x="52" y="209"/>
                  </a:cubicBezTo>
                  <a:cubicBezTo>
                    <a:pt x="55" y="209"/>
                    <a:pt x="59" y="210"/>
                    <a:pt x="61" y="209"/>
                  </a:cubicBezTo>
                  <a:cubicBezTo>
                    <a:pt x="75" y="209"/>
                    <a:pt x="75" y="209"/>
                    <a:pt x="75" y="209"/>
                  </a:cubicBezTo>
                  <a:close/>
                  <a:moveTo>
                    <a:pt x="145" y="76"/>
                  </a:moveTo>
                  <a:cubicBezTo>
                    <a:pt x="146" y="77"/>
                    <a:pt x="146" y="76"/>
                    <a:pt x="146" y="77"/>
                  </a:cubicBezTo>
                  <a:cubicBezTo>
                    <a:pt x="146" y="78"/>
                    <a:pt x="146" y="77"/>
                    <a:pt x="146" y="78"/>
                  </a:cubicBezTo>
                  <a:cubicBezTo>
                    <a:pt x="143" y="78"/>
                    <a:pt x="143" y="78"/>
                    <a:pt x="143" y="78"/>
                  </a:cubicBezTo>
                  <a:cubicBezTo>
                    <a:pt x="143" y="77"/>
                    <a:pt x="144" y="77"/>
                    <a:pt x="144" y="76"/>
                  </a:cubicBezTo>
                  <a:cubicBezTo>
                    <a:pt x="141" y="76"/>
                    <a:pt x="141" y="77"/>
                    <a:pt x="139" y="76"/>
                  </a:cubicBezTo>
                  <a:cubicBezTo>
                    <a:pt x="138" y="76"/>
                    <a:pt x="137" y="76"/>
                    <a:pt x="136" y="76"/>
                  </a:cubicBezTo>
                  <a:cubicBezTo>
                    <a:pt x="134" y="77"/>
                    <a:pt x="134" y="77"/>
                    <a:pt x="133" y="76"/>
                  </a:cubicBezTo>
                  <a:cubicBezTo>
                    <a:pt x="133" y="79"/>
                    <a:pt x="133" y="79"/>
                    <a:pt x="133" y="79"/>
                  </a:cubicBezTo>
                  <a:cubicBezTo>
                    <a:pt x="138" y="80"/>
                    <a:pt x="134" y="78"/>
                    <a:pt x="137" y="79"/>
                  </a:cubicBezTo>
                  <a:cubicBezTo>
                    <a:pt x="138" y="79"/>
                    <a:pt x="139" y="79"/>
                    <a:pt x="140" y="79"/>
                  </a:cubicBezTo>
                  <a:cubicBezTo>
                    <a:pt x="143" y="79"/>
                    <a:pt x="144" y="79"/>
                    <a:pt x="146" y="79"/>
                  </a:cubicBezTo>
                  <a:cubicBezTo>
                    <a:pt x="154" y="78"/>
                    <a:pt x="152" y="79"/>
                    <a:pt x="154" y="79"/>
                  </a:cubicBezTo>
                  <a:cubicBezTo>
                    <a:pt x="156" y="79"/>
                    <a:pt x="155" y="78"/>
                    <a:pt x="156" y="77"/>
                  </a:cubicBezTo>
                  <a:cubicBezTo>
                    <a:pt x="157" y="77"/>
                    <a:pt x="156" y="77"/>
                    <a:pt x="157" y="77"/>
                  </a:cubicBezTo>
                  <a:cubicBezTo>
                    <a:pt x="157" y="78"/>
                    <a:pt x="156" y="77"/>
                    <a:pt x="157" y="78"/>
                  </a:cubicBezTo>
                  <a:cubicBezTo>
                    <a:pt x="157" y="79"/>
                    <a:pt x="158" y="79"/>
                    <a:pt x="158" y="79"/>
                  </a:cubicBezTo>
                  <a:cubicBezTo>
                    <a:pt x="160" y="78"/>
                    <a:pt x="158" y="78"/>
                    <a:pt x="160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9" y="78"/>
                    <a:pt x="179" y="79"/>
                    <a:pt x="179" y="76"/>
                  </a:cubicBezTo>
                  <a:cubicBezTo>
                    <a:pt x="177" y="76"/>
                    <a:pt x="175" y="76"/>
                    <a:pt x="174" y="76"/>
                  </a:cubicBezTo>
                  <a:cubicBezTo>
                    <a:pt x="172" y="76"/>
                    <a:pt x="171" y="75"/>
                    <a:pt x="169" y="75"/>
                  </a:cubicBezTo>
                  <a:cubicBezTo>
                    <a:pt x="170" y="77"/>
                    <a:pt x="170" y="76"/>
                    <a:pt x="169" y="78"/>
                  </a:cubicBezTo>
                  <a:cubicBezTo>
                    <a:pt x="168" y="78"/>
                    <a:pt x="169" y="78"/>
                    <a:pt x="168" y="78"/>
                  </a:cubicBezTo>
                  <a:cubicBezTo>
                    <a:pt x="168" y="75"/>
                    <a:pt x="168" y="75"/>
                    <a:pt x="168" y="75"/>
                  </a:cubicBezTo>
                  <a:cubicBezTo>
                    <a:pt x="166" y="76"/>
                    <a:pt x="167" y="76"/>
                    <a:pt x="166" y="76"/>
                  </a:cubicBezTo>
                  <a:cubicBezTo>
                    <a:pt x="164" y="76"/>
                    <a:pt x="166" y="76"/>
                    <a:pt x="165" y="76"/>
                  </a:cubicBezTo>
                  <a:cubicBezTo>
                    <a:pt x="163" y="75"/>
                    <a:pt x="164" y="76"/>
                    <a:pt x="161" y="76"/>
                  </a:cubicBezTo>
                  <a:cubicBezTo>
                    <a:pt x="159" y="76"/>
                    <a:pt x="159" y="75"/>
                    <a:pt x="158" y="76"/>
                  </a:cubicBezTo>
                  <a:cubicBezTo>
                    <a:pt x="156" y="76"/>
                    <a:pt x="156" y="76"/>
                    <a:pt x="154" y="76"/>
                  </a:cubicBezTo>
                  <a:cubicBezTo>
                    <a:pt x="155" y="77"/>
                    <a:pt x="155" y="77"/>
                    <a:pt x="154" y="78"/>
                  </a:cubicBezTo>
                  <a:cubicBezTo>
                    <a:pt x="154" y="77"/>
                    <a:pt x="154" y="76"/>
                    <a:pt x="153" y="76"/>
                  </a:cubicBezTo>
                  <a:cubicBezTo>
                    <a:pt x="149" y="74"/>
                    <a:pt x="150" y="77"/>
                    <a:pt x="145" y="76"/>
                  </a:cubicBezTo>
                  <a:close/>
                  <a:moveTo>
                    <a:pt x="162" y="114"/>
                  </a:moveTo>
                  <a:cubicBezTo>
                    <a:pt x="161" y="115"/>
                    <a:pt x="160" y="115"/>
                    <a:pt x="160" y="115"/>
                  </a:cubicBezTo>
                  <a:cubicBezTo>
                    <a:pt x="159" y="113"/>
                    <a:pt x="159" y="112"/>
                    <a:pt x="159" y="109"/>
                  </a:cubicBezTo>
                  <a:cubicBezTo>
                    <a:pt x="159" y="108"/>
                    <a:pt x="159" y="107"/>
                    <a:pt x="159" y="106"/>
                  </a:cubicBezTo>
                  <a:cubicBezTo>
                    <a:pt x="159" y="105"/>
                    <a:pt x="160" y="103"/>
                    <a:pt x="158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13"/>
                    <a:pt x="154" y="114"/>
                  </a:cubicBezTo>
                  <a:cubicBezTo>
                    <a:pt x="154" y="115"/>
                    <a:pt x="154" y="115"/>
                    <a:pt x="153" y="115"/>
                  </a:cubicBezTo>
                  <a:cubicBezTo>
                    <a:pt x="154" y="116"/>
                    <a:pt x="154" y="116"/>
                    <a:pt x="154" y="116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5" y="115"/>
                    <a:pt x="157" y="117"/>
                    <a:pt x="156" y="112"/>
                  </a:cubicBezTo>
                  <a:cubicBezTo>
                    <a:pt x="156" y="109"/>
                    <a:pt x="158" y="109"/>
                    <a:pt x="156" y="107"/>
                  </a:cubicBezTo>
                  <a:cubicBezTo>
                    <a:pt x="157" y="106"/>
                    <a:pt x="157" y="106"/>
                    <a:pt x="157" y="105"/>
                  </a:cubicBezTo>
                  <a:cubicBezTo>
                    <a:pt x="157" y="106"/>
                    <a:pt x="157" y="106"/>
                    <a:pt x="158" y="107"/>
                  </a:cubicBezTo>
                  <a:cubicBezTo>
                    <a:pt x="156" y="109"/>
                    <a:pt x="157" y="107"/>
                    <a:pt x="157" y="111"/>
                  </a:cubicBezTo>
                  <a:cubicBezTo>
                    <a:pt x="157" y="115"/>
                    <a:pt x="156" y="113"/>
                    <a:pt x="158" y="117"/>
                  </a:cubicBezTo>
                  <a:cubicBezTo>
                    <a:pt x="160" y="116"/>
                    <a:pt x="157" y="117"/>
                    <a:pt x="159" y="116"/>
                  </a:cubicBezTo>
                  <a:cubicBezTo>
                    <a:pt x="160" y="116"/>
                    <a:pt x="159" y="116"/>
                    <a:pt x="160" y="116"/>
                  </a:cubicBezTo>
                  <a:cubicBezTo>
                    <a:pt x="161" y="117"/>
                    <a:pt x="161" y="116"/>
                    <a:pt x="161" y="117"/>
                  </a:cubicBezTo>
                  <a:cubicBezTo>
                    <a:pt x="163" y="117"/>
                    <a:pt x="162" y="117"/>
                    <a:pt x="164" y="117"/>
                  </a:cubicBezTo>
                  <a:cubicBezTo>
                    <a:pt x="164" y="115"/>
                    <a:pt x="166" y="116"/>
                    <a:pt x="166" y="116"/>
                  </a:cubicBezTo>
                  <a:cubicBezTo>
                    <a:pt x="167" y="118"/>
                    <a:pt x="166" y="115"/>
                    <a:pt x="166" y="11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166" y="117"/>
                    <a:pt x="167" y="117"/>
                    <a:pt x="167" y="117"/>
                  </a:cubicBezTo>
                  <a:cubicBezTo>
                    <a:pt x="167" y="115"/>
                    <a:pt x="167" y="116"/>
                    <a:pt x="168" y="115"/>
                  </a:cubicBezTo>
                  <a:cubicBezTo>
                    <a:pt x="169" y="114"/>
                    <a:pt x="168" y="112"/>
                    <a:pt x="168" y="111"/>
                  </a:cubicBezTo>
                  <a:cubicBezTo>
                    <a:pt x="168" y="110"/>
                    <a:pt x="169" y="109"/>
                    <a:pt x="169" y="108"/>
                  </a:cubicBezTo>
                  <a:cubicBezTo>
                    <a:pt x="168" y="108"/>
                    <a:pt x="168" y="107"/>
                    <a:pt x="168" y="106"/>
                  </a:cubicBezTo>
                  <a:cubicBezTo>
                    <a:pt x="169" y="106"/>
                    <a:pt x="168" y="106"/>
                    <a:pt x="169" y="105"/>
                  </a:cubicBezTo>
                  <a:cubicBezTo>
                    <a:pt x="169" y="106"/>
                    <a:pt x="169" y="106"/>
                    <a:pt x="170" y="107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70" y="111"/>
                    <a:pt x="169" y="112"/>
                    <a:pt x="169" y="114"/>
                  </a:cubicBezTo>
                  <a:cubicBezTo>
                    <a:pt x="170" y="116"/>
                    <a:pt x="170" y="114"/>
                    <a:pt x="170" y="117"/>
                  </a:cubicBezTo>
                  <a:cubicBezTo>
                    <a:pt x="170" y="116"/>
                    <a:pt x="170" y="117"/>
                    <a:pt x="171" y="116"/>
                  </a:cubicBezTo>
                  <a:cubicBezTo>
                    <a:pt x="171" y="114"/>
                    <a:pt x="171" y="109"/>
                    <a:pt x="171" y="107"/>
                  </a:cubicBezTo>
                  <a:cubicBezTo>
                    <a:pt x="171" y="105"/>
                    <a:pt x="172" y="104"/>
                    <a:pt x="170" y="103"/>
                  </a:cubicBezTo>
                  <a:cubicBezTo>
                    <a:pt x="169" y="103"/>
                    <a:pt x="169" y="104"/>
                    <a:pt x="168" y="104"/>
                  </a:cubicBezTo>
                  <a:cubicBezTo>
                    <a:pt x="167" y="104"/>
                    <a:pt x="168" y="103"/>
                    <a:pt x="166" y="104"/>
                  </a:cubicBezTo>
                  <a:cubicBezTo>
                    <a:pt x="166" y="105"/>
                    <a:pt x="166" y="105"/>
                    <a:pt x="166" y="106"/>
                  </a:cubicBezTo>
                  <a:cubicBezTo>
                    <a:pt x="166" y="107"/>
                    <a:pt x="166" y="108"/>
                    <a:pt x="166" y="109"/>
                  </a:cubicBezTo>
                  <a:cubicBezTo>
                    <a:pt x="166" y="112"/>
                    <a:pt x="167" y="114"/>
                    <a:pt x="165" y="115"/>
                  </a:cubicBezTo>
                  <a:cubicBezTo>
                    <a:pt x="164" y="115"/>
                    <a:pt x="164" y="115"/>
                    <a:pt x="164" y="115"/>
                  </a:cubicBezTo>
                  <a:cubicBezTo>
                    <a:pt x="165" y="111"/>
                    <a:pt x="164" y="107"/>
                    <a:pt x="165" y="103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5"/>
                    <a:pt x="163" y="107"/>
                    <a:pt x="163" y="109"/>
                  </a:cubicBezTo>
                  <a:cubicBezTo>
                    <a:pt x="163" y="111"/>
                    <a:pt x="163" y="111"/>
                    <a:pt x="163" y="112"/>
                  </a:cubicBezTo>
                  <a:cubicBezTo>
                    <a:pt x="163" y="113"/>
                    <a:pt x="163" y="113"/>
                    <a:pt x="163" y="114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2" y="110"/>
                    <a:pt x="161" y="109"/>
                    <a:pt x="162" y="105"/>
                  </a:cubicBezTo>
                  <a:cubicBezTo>
                    <a:pt x="162" y="105"/>
                    <a:pt x="162" y="104"/>
                    <a:pt x="162" y="104"/>
                  </a:cubicBezTo>
                  <a:cubicBezTo>
                    <a:pt x="162" y="104"/>
                    <a:pt x="162" y="103"/>
                    <a:pt x="162" y="103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1" y="103"/>
                    <a:pt x="161" y="102"/>
                    <a:pt x="161" y="102"/>
                  </a:cubicBezTo>
                  <a:cubicBezTo>
                    <a:pt x="162" y="101"/>
                    <a:pt x="162" y="101"/>
                    <a:pt x="163" y="101"/>
                  </a:cubicBezTo>
                  <a:cubicBezTo>
                    <a:pt x="164" y="102"/>
                    <a:pt x="164" y="102"/>
                    <a:pt x="164" y="103"/>
                  </a:cubicBezTo>
                  <a:cubicBezTo>
                    <a:pt x="165" y="101"/>
                    <a:pt x="165" y="102"/>
                    <a:pt x="164" y="100"/>
                  </a:cubicBezTo>
                  <a:cubicBezTo>
                    <a:pt x="172" y="100"/>
                    <a:pt x="172" y="100"/>
                    <a:pt x="172" y="100"/>
                  </a:cubicBezTo>
                  <a:cubicBezTo>
                    <a:pt x="172" y="101"/>
                    <a:pt x="172" y="102"/>
                    <a:pt x="172" y="103"/>
                  </a:cubicBezTo>
                  <a:cubicBezTo>
                    <a:pt x="173" y="105"/>
                    <a:pt x="173" y="106"/>
                    <a:pt x="173" y="108"/>
                  </a:cubicBezTo>
                  <a:cubicBezTo>
                    <a:pt x="173" y="110"/>
                    <a:pt x="172" y="111"/>
                    <a:pt x="173" y="113"/>
                  </a:cubicBezTo>
                  <a:cubicBezTo>
                    <a:pt x="173" y="114"/>
                    <a:pt x="172" y="115"/>
                    <a:pt x="173" y="116"/>
                  </a:cubicBezTo>
                  <a:cubicBezTo>
                    <a:pt x="173" y="118"/>
                    <a:pt x="173" y="117"/>
                    <a:pt x="173" y="117"/>
                  </a:cubicBezTo>
                  <a:cubicBezTo>
                    <a:pt x="174" y="117"/>
                    <a:pt x="174" y="116"/>
                    <a:pt x="174" y="115"/>
                  </a:cubicBezTo>
                  <a:cubicBezTo>
                    <a:pt x="174" y="113"/>
                    <a:pt x="174" y="115"/>
                    <a:pt x="174" y="112"/>
                  </a:cubicBezTo>
                  <a:cubicBezTo>
                    <a:pt x="174" y="111"/>
                    <a:pt x="174" y="112"/>
                    <a:pt x="174" y="110"/>
                  </a:cubicBezTo>
                  <a:cubicBezTo>
                    <a:pt x="174" y="109"/>
                    <a:pt x="174" y="109"/>
                    <a:pt x="174" y="107"/>
                  </a:cubicBezTo>
                  <a:cubicBezTo>
                    <a:pt x="174" y="105"/>
                    <a:pt x="173" y="103"/>
                    <a:pt x="174" y="102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102"/>
                    <a:pt x="175" y="104"/>
                    <a:pt x="175" y="105"/>
                  </a:cubicBezTo>
                  <a:cubicBezTo>
                    <a:pt x="174" y="107"/>
                    <a:pt x="176" y="112"/>
                    <a:pt x="175" y="116"/>
                  </a:cubicBezTo>
                  <a:cubicBezTo>
                    <a:pt x="175" y="117"/>
                    <a:pt x="174" y="116"/>
                    <a:pt x="174" y="118"/>
                  </a:cubicBezTo>
                  <a:cubicBezTo>
                    <a:pt x="173" y="118"/>
                    <a:pt x="173" y="118"/>
                    <a:pt x="172" y="118"/>
                  </a:cubicBezTo>
                  <a:cubicBezTo>
                    <a:pt x="171" y="118"/>
                    <a:pt x="170" y="118"/>
                    <a:pt x="169" y="118"/>
                  </a:cubicBezTo>
                  <a:cubicBezTo>
                    <a:pt x="167" y="118"/>
                    <a:pt x="166" y="118"/>
                    <a:pt x="164" y="118"/>
                  </a:cubicBezTo>
                  <a:cubicBezTo>
                    <a:pt x="162" y="118"/>
                    <a:pt x="162" y="118"/>
                    <a:pt x="161" y="118"/>
                  </a:cubicBezTo>
                  <a:cubicBezTo>
                    <a:pt x="159" y="118"/>
                    <a:pt x="160" y="118"/>
                    <a:pt x="158" y="118"/>
                  </a:cubicBezTo>
                  <a:cubicBezTo>
                    <a:pt x="156" y="118"/>
                    <a:pt x="154" y="118"/>
                    <a:pt x="152" y="118"/>
                  </a:cubicBezTo>
                  <a:cubicBezTo>
                    <a:pt x="150" y="117"/>
                    <a:pt x="147" y="118"/>
                    <a:pt x="144" y="118"/>
                  </a:cubicBezTo>
                  <a:cubicBezTo>
                    <a:pt x="143" y="118"/>
                    <a:pt x="139" y="119"/>
                    <a:pt x="135" y="118"/>
                  </a:cubicBezTo>
                  <a:cubicBezTo>
                    <a:pt x="134" y="118"/>
                    <a:pt x="132" y="118"/>
                    <a:pt x="130" y="117"/>
                  </a:cubicBezTo>
                  <a:cubicBezTo>
                    <a:pt x="129" y="118"/>
                    <a:pt x="129" y="118"/>
                    <a:pt x="129" y="118"/>
                  </a:cubicBezTo>
                  <a:cubicBezTo>
                    <a:pt x="127" y="118"/>
                    <a:pt x="128" y="118"/>
                    <a:pt x="127" y="118"/>
                  </a:cubicBezTo>
                  <a:cubicBezTo>
                    <a:pt x="125" y="118"/>
                    <a:pt x="125" y="118"/>
                    <a:pt x="124" y="118"/>
                  </a:cubicBezTo>
                  <a:cubicBezTo>
                    <a:pt x="120" y="118"/>
                    <a:pt x="120" y="118"/>
                    <a:pt x="120" y="118"/>
                  </a:cubicBezTo>
                  <a:cubicBezTo>
                    <a:pt x="118" y="120"/>
                    <a:pt x="120" y="119"/>
                    <a:pt x="117" y="120"/>
                  </a:cubicBezTo>
                  <a:cubicBezTo>
                    <a:pt x="118" y="122"/>
                    <a:pt x="118" y="121"/>
                    <a:pt x="118" y="121"/>
                  </a:cubicBezTo>
                  <a:cubicBezTo>
                    <a:pt x="118" y="123"/>
                    <a:pt x="118" y="123"/>
                    <a:pt x="115" y="123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1"/>
                    <a:pt x="114" y="121"/>
                    <a:pt x="114" y="122"/>
                  </a:cubicBezTo>
                  <a:cubicBezTo>
                    <a:pt x="112" y="123"/>
                    <a:pt x="109" y="123"/>
                    <a:pt x="107" y="123"/>
                  </a:cubicBezTo>
                  <a:cubicBezTo>
                    <a:pt x="107" y="124"/>
                    <a:pt x="107" y="126"/>
                    <a:pt x="108" y="127"/>
                  </a:cubicBezTo>
                  <a:cubicBezTo>
                    <a:pt x="108" y="126"/>
                    <a:pt x="108" y="126"/>
                    <a:pt x="109" y="125"/>
                  </a:cubicBezTo>
                  <a:cubicBezTo>
                    <a:pt x="109" y="124"/>
                    <a:pt x="112" y="125"/>
                    <a:pt x="113" y="125"/>
                  </a:cubicBezTo>
                  <a:cubicBezTo>
                    <a:pt x="112" y="126"/>
                    <a:pt x="112" y="126"/>
                    <a:pt x="111" y="127"/>
                  </a:cubicBezTo>
                  <a:cubicBezTo>
                    <a:pt x="112" y="129"/>
                    <a:pt x="112" y="129"/>
                    <a:pt x="112" y="129"/>
                  </a:cubicBezTo>
                  <a:cubicBezTo>
                    <a:pt x="111" y="130"/>
                    <a:pt x="111" y="130"/>
                    <a:pt x="111" y="132"/>
                  </a:cubicBezTo>
                  <a:cubicBezTo>
                    <a:pt x="110" y="132"/>
                    <a:pt x="111" y="131"/>
                    <a:pt x="110" y="133"/>
                  </a:cubicBezTo>
                  <a:cubicBezTo>
                    <a:pt x="113" y="134"/>
                    <a:pt x="113" y="135"/>
                    <a:pt x="112" y="138"/>
                  </a:cubicBezTo>
                  <a:cubicBezTo>
                    <a:pt x="112" y="139"/>
                    <a:pt x="112" y="139"/>
                    <a:pt x="111" y="139"/>
                  </a:cubicBezTo>
                  <a:cubicBezTo>
                    <a:pt x="112" y="140"/>
                    <a:pt x="112" y="140"/>
                    <a:pt x="113" y="141"/>
                  </a:cubicBezTo>
                  <a:cubicBezTo>
                    <a:pt x="111" y="142"/>
                    <a:pt x="108" y="142"/>
                    <a:pt x="106" y="142"/>
                  </a:cubicBezTo>
                  <a:cubicBezTo>
                    <a:pt x="105" y="141"/>
                    <a:pt x="105" y="142"/>
                    <a:pt x="104" y="142"/>
                  </a:cubicBezTo>
                  <a:cubicBezTo>
                    <a:pt x="103" y="141"/>
                    <a:pt x="97" y="142"/>
                    <a:pt x="96" y="142"/>
                  </a:cubicBezTo>
                  <a:cubicBezTo>
                    <a:pt x="95" y="142"/>
                    <a:pt x="94" y="142"/>
                    <a:pt x="92" y="142"/>
                  </a:cubicBezTo>
                  <a:cubicBezTo>
                    <a:pt x="89" y="142"/>
                    <a:pt x="88" y="142"/>
                    <a:pt x="86" y="140"/>
                  </a:cubicBezTo>
                  <a:cubicBezTo>
                    <a:pt x="83" y="140"/>
                    <a:pt x="83" y="139"/>
                    <a:pt x="80" y="139"/>
                  </a:cubicBezTo>
                  <a:cubicBezTo>
                    <a:pt x="81" y="138"/>
                    <a:pt x="81" y="133"/>
                    <a:pt x="81" y="132"/>
                  </a:cubicBezTo>
                  <a:cubicBezTo>
                    <a:pt x="80" y="131"/>
                    <a:pt x="80" y="132"/>
                    <a:pt x="80" y="131"/>
                  </a:cubicBezTo>
                  <a:cubicBezTo>
                    <a:pt x="81" y="129"/>
                    <a:pt x="81" y="127"/>
                    <a:pt x="79" y="129"/>
                  </a:cubicBezTo>
                  <a:cubicBezTo>
                    <a:pt x="78" y="130"/>
                    <a:pt x="78" y="130"/>
                    <a:pt x="79" y="131"/>
                  </a:cubicBezTo>
                  <a:cubicBezTo>
                    <a:pt x="79" y="132"/>
                    <a:pt x="79" y="132"/>
                    <a:pt x="79" y="132"/>
                  </a:cubicBezTo>
                  <a:cubicBezTo>
                    <a:pt x="78" y="133"/>
                    <a:pt x="79" y="133"/>
                    <a:pt x="79" y="135"/>
                  </a:cubicBezTo>
                  <a:cubicBezTo>
                    <a:pt x="79" y="136"/>
                    <a:pt x="79" y="138"/>
                    <a:pt x="78" y="139"/>
                  </a:cubicBezTo>
                  <a:cubicBezTo>
                    <a:pt x="78" y="138"/>
                    <a:pt x="78" y="139"/>
                    <a:pt x="78" y="138"/>
                  </a:cubicBezTo>
                  <a:cubicBezTo>
                    <a:pt x="78" y="136"/>
                    <a:pt x="78" y="134"/>
                    <a:pt x="78" y="132"/>
                  </a:cubicBezTo>
                  <a:cubicBezTo>
                    <a:pt x="77" y="131"/>
                    <a:pt x="77" y="131"/>
                    <a:pt x="77" y="131"/>
                  </a:cubicBezTo>
                  <a:cubicBezTo>
                    <a:pt x="78" y="131"/>
                    <a:pt x="78" y="130"/>
                    <a:pt x="78" y="12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5" y="130"/>
                    <a:pt x="76" y="136"/>
                    <a:pt x="76" y="139"/>
                  </a:cubicBezTo>
                  <a:cubicBezTo>
                    <a:pt x="74" y="140"/>
                    <a:pt x="70" y="140"/>
                    <a:pt x="69" y="141"/>
                  </a:cubicBezTo>
                  <a:cubicBezTo>
                    <a:pt x="68" y="142"/>
                    <a:pt x="69" y="141"/>
                    <a:pt x="68" y="142"/>
                  </a:cubicBezTo>
                  <a:cubicBezTo>
                    <a:pt x="66" y="142"/>
                    <a:pt x="64" y="142"/>
                    <a:pt x="61" y="142"/>
                  </a:cubicBezTo>
                  <a:cubicBezTo>
                    <a:pt x="59" y="142"/>
                    <a:pt x="57" y="142"/>
                    <a:pt x="55" y="142"/>
                  </a:cubicBezTo>
                  <a:cubicBezTo>
                    <a:pt x="53" y="142"/>
                    <a:pt x="53" y="141"/>
                    <a:pt x="52" y="141"/>
                  </a:cubicBezTo>
                  <a:cubicBezTo>
                    <a:pt x="52" y="141"/>
                    <a:pt x="52" y="142"/>
                    <a:pt x="51" y="142"/>
                  </a:cubicBezTo>
                  <a:cubicBezTo>
                    <a:pt x="50" y="142"/>
                    <a:pt x="50" y="142"/>
                    <a:pt x="49" y="142"/>
                  </a:cubicBezTo>
                  <a:cubicBezTo>
                    <a:pt x="47" y="142"/>
                    <a:pt x="45" y="142"/>
                    <a:pt x="43" y="141"/>
                  </a:cubicBezTo>
                  <a:cubicBezTo>
                    <a:pt x="40" y="142"/>
                    <a:pt x="40" y="141"/>
                    <a:pt x="38" y="142"/>
                  </a:cubicBezTo>
                  <a:cubicBezTo>
                    <a:pt x="36" y="142"/>
                    <a:pt x="33" y="142"/>
                    <a:pt x="32" y="142"/>
                  </a:cubicBezTo>
                  <a:cubicBezTo>
                    <a:pt x="24" y="142"/>
                    <a:pt x="24" y="142"/>
                    <a:pt x="24" y="142"/>
                  </a:cubicBezTo>
                  <a:cubicBezTo>
                    <a:pt x="23" y="142"/>
                    <a:pt x="21" y="142"/>
                    <a:pt x="20" y="142"/>
                  </a:cubicBezTo>
                  <a:cubicBezTo>
                    <a:pt x="11" y="142"/>
                    <a:pt x="11" y="142"/>
                    <a:pt x="11" y="142"/>
                  </a:cubicBezTo>
                  <a:cubicBezTo>
                    <a:pt x="11" y="140"/>
                    <a:pt x="11" y="140"/>
                    <a:pt x="11" y="140"/>
                  </a:cubicBezTo>
                  <a:cubicBezTo>
                    <a:pt x="9" y="139"/>
                    <a:pt x="9" y="139"/>
                    <a:pt x="9" y="139"/>
                  </a:cubicBezTo>
                  <a:cubicBezTo>
                    <a:pt x="9" y="136"/>
                    <a:pt x="10" y="130"/>
                    <a:pt x="10" y="128"/>
                  </a:cubicBezTo>
                  <a:cubicBezTo>
                    <a:pt x="9" y="128"/>
                    <a:pt x="5" y="128"/>
                    <a:pt x="4" y="128"/>
                  </a:cubicBezTo>
                  <a:cubicBezTo>
                    <a:pt x="4" y="130"/>
                    <a:pt x="5" y="136"/>
                    <a:pt x="4" y="139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3" y="141"/>
                    <a:pt x="3" y="140"/>
                    <a:pt x="3" y="141"/>
                  </a:cubicBezTo>
                  <a:cubicBezTo>
                    <a:pt x="2" y="142"/>
                    <a:pt x="1" y="142"/>
                    <a:pt x="0" y="142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5" y="143"/>
                    <a:pt x="10" y="143"/>
                    <a:pt x="14" y="143"/>
                  </a:cubicBezTo>
                  <a:cubicBezTo>
                    <a:pt x="16" y="143"/>
                    <a:pt x="18" y="143"/>
                    <a:pt x="20" y="143"/>
                  </a:cubicBezTo>
                  <a:cubicBezTo>
                    <a:pt x="24" y="143"/>
                    <a:pt x="29" y="143"/>
                    <a:pt x="33" y="143"/>
                  </a:cubicBezTo>
                  <a:cubicBezTo>
                    <a:pt x="35" y="143"/>
                    <a:pt x="34" y="143"/>
                    <a:pt x="36" y="143"/>
                  </a:cubicBezTo>
                  <a:cubicBezTo>
                    <a:pt x="37" y="143"/>
                    <a:pt x="39" y="143"/>
                    <a:pt x="41" y="143"/>
                  </a:cubicBezTo>
                  <a:cubicBezTo>
                    <a:pt x="43" y="144"/>
                    <a:pt x="43" y="143"/>
                    <a:pt x="44" y="143"/>
                  </a:cubicBezTo>
                  <a:cubicBezTo>
                    <a:pt x="49" y="143"/>
                    <a:pt x="66" y="144"/>
                    <a:pt x="69" y="143"/>
                  </a:cubicBezTo>
                  <a:cubicBezTo>
                    <a:pt x="71" y="143"/>
                    <a:pt x="69" y="143"/>
                    <a:pt x="70" y="141"/>
                  </a:cubicBezTo>
                  <a:cubicBezTo>
                    <a:pt x="71" y="141"/>
                    <a:pt x="71" y="142"/>
                    <a:pt x="72" y="142"/>
                  </a:cubicBezTo>
                  <a:cubicBezTo>
                    <a:pt x="73" y="142"/>
                    <a:pt x="77" y="140"/>
                    <a:pt x="78" y="140"/>
                  </a:cubicBezTo>
                  <a:cubicBezTo>
                    <a:pt x="79" y="140"/>
                    <a:pt x="79" y="140"/>
                    <a:pt x="80" y="141"/>
                  </a:cubicBezTo>
                  <a:cubicBezTo>
                    <a:pt x="81" y="141"/>
                    <a:pt x="82" y="141"/>
                    <a:pt x="83" y="141"/>
                  </a:cubicBezTo>
                  <a:cubicBezTo>
                    <a:pt x="85" y="142"/>
                    <a:pt x="84" y="141"/>
                    <a:pt x="85" y="141"/>
                  </a:cubicBezTo>
                  <a:cubicBezTo>
                    <a:pt x="87" y="142"/>
                    <a:pt x="86" y="142"/>
                    <a:pt x="87" y="143"/>
                  </a:cubicBezTo>
                  <a:cubicBezTo>
                    <a:pt x="112" y="143"/>
                    <a:pt x="112" y="143"/>
                    <a:pt x="112" y="143"/>
                  </a:cubicBezTo>
                  <a:cubicBezTo>
                    <a:pt x="112" y="144"/>
                    <a:pt x="112" y="144"/>
                    <a:pt x="112" y="144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5" y="143"/>
                    <a:pt x="115" y="143"/>
                    <a:pt x="117" y="143"/>
                  </a:cubicBezTo>
                  <a:cubicBezTo>
                    <a:pt x="118" y="142"/>
                    <a:pt x="118" y="143"/>
                    <a:pt x="118" y="144"/>
                  </a:cubicBezTo>
                  <a:cubicBezTo>
                    <a:pt x="114" y="146"/>
                    <a:pt x="100" y="144"/>
                    <a:pt x="94" y="145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4" y="145"/>
                    <a:pt x="83" y="144"/>
                    <a:pt x="79" y="143"/>
                  </a:cubicBezTo>
                  <a:cubicBezTo>
                    <a:pt x="75" y="142"/>
                    <a:pt x="72" y="145"/>
                    <a:pt x="68" y="145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34" y="145"/>
                    <a:pt x="24" y="145"/>
                    <a:pt x="16" y="145"/>
                  </a:cubicBezTo>
                  <a:cubicBezTo>
                    <a:pt x="11" y="145"/>
                    <a:pt x="6" y="145"/>
                    <a:pt x="0" y="14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11" y="155"/>
                    <a:pt x="23" y="155"/>
                    <a:pt x="24" y="155"/>
                  </a:cubicBezTo>
                  <a:cubicBezTo>
                    <a:pt x="25" y="156"/>
                    <a:pt x="21" y="162"/>
                    <a:pt x="21" y="165"/>
                  </a:cubicBezTo>
                  <a:cubicBezTo>
                    <a:pt x="22" y="165"/>
                    <a:pt x="22" y="164"/>
                    <a:pt x="23" y="164"/>
                  </a:cubicBezTo>
                  <a:cubicBezTo>
                    <a:pt x="24" y="166"/>
                    <a:pt x="23" y="168"/>
                    <a:pt x="23" y="169"/>
                  </a:cubicBezTo>
                  <a:cubicBezTo>
                    <a:pt x="21" y="169"/>
                    <a:pt x="18" y="169"/>
                    <a:pt x="17" y="169"/>
                  </a:cubicBezTo>
                  <a:cubicBezTo>
                    <a:pt x="12" y="169"/>
                    <a:pt x="12" y="169"/>
                    <a:pt x="12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1"/>
                    <a:pt x="2" y="171"/>
                    <a:pt x="3" y="171"/>
                  </a:cubicBezTo>
                  <a:cubicBezTo>
                    <a:pt x="5" y="171"/>
                    <a:pt x="5" y="171"/>
                    <a:pt x="6" y="171"/>
                  </a:cubicBezTo>
                  <a:cubicBezTo>
                    <a:pt x="8" y="171"/>
                    <a:pt x="8" y="171"/>
                    <a:pt x="9" y="171"/>
                  </a:cubicBezTo>
                  <a:cubicBezTo>
                    <a:pt x="13" y="171"/>
                    <a:pt x="18" y="171"/>
                    <a:pt x="22" y="170"/>
                  </a:cubicBezTo>
                  <a:cubicBezTo>
                    <a:pt x="22" y="172"/>
                    <a:pt x="21" y="175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5"/>
                    <a:pt x="25" y="175"/>
                    <a:pt x="28" y="172"/>
                  </a:cubicBezTo>
                  <a:cubicBezTo>
                    <a:pt x="28" y="172"/>
                    <a:pt x="28" y="171"/>
                    <a:pt x="28" y="173"/>
                  </a:cubicBezTo>
                  <a:cubicBezTo>
                    <a:pt x="30" y="175"/>
                    <a:pt x="28" y="179"/>
                    <a:pt x="32" y="176"/>
                  </a:cubicBezTo>
                  <a:cubicBezTo>
                    <a:pt x="34" y="176"/>
                    <a:pt x="33" y="177"/>
                    <a:pt x="33" y="175"/>
                  </a:cubicBezTo>
                  <a:cubicBezTo>
                    <a:pt x="32" y="174"/>
                    <a:pt x="32" y="175"/>
                    <a:pt x="31" y="173"/>
                  </a:cubicBezTo>
                  <a:cubicBezTo>
                    <a:pt x="30" y="172"/>
                    <a:pt x="30" y="171"/>
                    <a:pt x="30" y="170"/>
                  </a:cubicBezTo>
                  <a:cubicBezTo>
                    <a:pt x="31" y="170"/>
                    <a:pt x="31" y="170"/>
                    <a:pt x="32" y="170"/>
                  </a:cubicBezTo>
                  <a:cubicBezTo>
                    <a:pt x="34" y="170"/>
                    <a:pt x="34" y="171"/>
                    <a:pt x="35" y="173"/>
                  </a:cubicBezTo>
                  <a:cubicBezTo>
                    <a:pt x="36" y="175"/>
                    <a:pt x="36" y="178"/>
                    <a:pt x="39" y="176"/>
                  </a:cubicBezTo>
                  <a:cubicBezTo>
                    <a:pt x="40" y="176"/>
                    <a:pt x="40" y="176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40" y="173"/>
                    <a:pt x="40" y="174"/>
                    <a:pt x="38" y="174"/>
                  </a:cubicBezTo>
                  <a:cubicBezTo>
                    <a:pt x="37" y="172"/>
                    <a:pt x="36" y="169"/>
                    <a:pt x="35" y="167"/>
                  </a:cubicBezTo>
                  <a:cubicBezTo>
                    <a:pt x="34" y="164"/>
                    <a:pt x="33" y="167"/>
                    <a:pt x="35" y="164"/>
                  </a:cubicBezTo>
                  <a:cubicBezTo>
                    <a:pt x="34" y="161"/>
                    <a:pt x="36" y="163"/>
                    <a:pt x="33" y="159"/>
                  </a:cubicBezTo>
                  <a:cubicBezTo>
                    <a:pt x="34" y="158"/>
                    <a:pt x="34" y="158"/>
                    <a:pt x="35" y="157"/>
                  </a:cubicBezTo>
                  <a:cubicBezTo>
                    <a:pt x="35" y="156"/>
                    <a:pt x="34" y="156"/>
                    <a:pt x="34" y="155"/>
                  </a:cubicBezTo>
                  <a:cubicBezTo>
                    <a:pt x="35" y="154"/>
                    <a:pt x="45" y="155"/>
                    <a:pt x="47" y="155"/>
                  </a:cubicBezTo>
                  <a:cubicBezTo>
                    <a:pt x="51" y="155"/>
                    <a:pt x="56" y="155"/>
                    <a:pt x="61" y="155"/>
                  </a:cubicBezTo>
                  <a:cubicBezTo>
                    <a:pt x="62" y="156"/>
                    <a:pt x="62" y="156"/>
                    <a:pt x="64" y="157"/>
                  </a:cubicBezTo>
                  <a:cubicBezTo>
                    <a:pt x="65" y="155"/>
                    <a:pt x="65" y="155"/>
                    <a:pt x="65" y="155"/>
                  </a:cubicBezTo>
                  <a:cubicBezTo>
                    <a:pt x="67" y="156"/>
                    <a:pt x="64" y="157"/>
                    <a:pt x="70" y="157"/>
                  </a:cubicBezTo>
                  <a:cubicBezTo>
                    <a:pt x="71" y="156"/>
                    <a:pt x="70" y="155"/>
                    <a:pt x="71" y="155"/>
                  </a:cubicBezTo>
                  <a:cubicBezTo>
                    <a:pt x="75" y="154"/>
                    <a:pt x="110" y="156"/>
                    <a:pt x="115" y="154"/>
                  </a:cubicBezTo>
                  <a:cubicBezTo>
                    <a:pt x="117" y="154"/>
                    <a:pt x="117" y="154"/>
                    <a:pt x="119" y="154"/>
                  </a:cubicBezTo>
                  <a:cubicBezTo>
                    <a:pt x="122" y="154"/>
                    <a:pt x="126" y="155"/>
                    <a:pt x="129" y="155"/>
                  </a:cubicBezTo>
                  <a:cubicBezTo>
                    <a:pt x="131" y="155"/>
                    <a:pt x="131" y="154"/>
                    <a:pt x="133" y="154"/>
                  </a:cubicBezTo>
                  <a:cubicBezTo>
                    <a:pt x="133" y="156"/>
                    <a:pt x="133" y="157"/>
                    <a:pt x="133" y="158"/>
                  </a:cubicBezTo>
                  <a:cubicBezTo>
                    <a:pt x="132" y="160"/>
                    <a:pt x="131" y="159"/>
                    <a:pt x="132" y="161"/>
                  </a:cubicBezTo>
                  <a:cubicBezTo>
                    <a:pt x="134" y="160"/>
                    <a:pt x="133" y="158"/>
                    <a:pt x="135" y="157"/>
                  </a:cubicBezTo>
                  <a:cubicBezTo>
                    <a:pt x="136" y="158"/>
                    <a:pt x="136" y="159"/>
                    <a:pt x="136" y="161"/>
                  </a:cubicBezTo>
                  <a:cubicBezTo>
                    <a:pt x="137" y="161"/>
                    <a:pt x="137" y="160"/>
                    <a:pt x="138" y="160"/>
                  </a:cubicBezTo>
                  <a:cubicBezTo>
                    <a:pt x="137" y="159"/>
                    <a:pt x="135" y="155"/>
                    <a:pt x="137" y="154"/>
                  </a:cubicBezTo>
                  <a:cubicBezTo>
                    <a:pt x="138" y="154"/>
                    <a:pt x="143" y="155"/>
                    <a:pt x="145" y="155"/>
                  </a:cubicBezTo>
                  <a:cubicBezTo>
                    <a:pt x="147" y="155"/>
                    <a:pt x="150" y="154"/>
                    <a:pt x="152" y="154"/>
                  </a:cubicBezTo>
                  <a:cubicBezTo>
                    <a:pt x="154" y="154"/>
                    <a:pt x="157" y="155"/>
                    <a:pt x="159" y="155"/>
                  </a:cubicBezTo>
                  <a:cubicBezTo>
                    <a:pt x="161" y="154"/>
                    <a:pt x="173" y="155"/>
                    <a:pt x="176" y="155"/>
                  </a:cubicBezTo>
                  <a:cubicBezTo>
                    <a:pt x="177" y="156"/>
                    <a:pt x="176" y="156"/>
                    <a:pt x="178" y="157"/>
                  </a:cubicBezTo>
                  <a:cubicBezTo>
                    <a:pt x="178" y="156"/>
                    <a:pt x="178" y="156"/>
                    <a:pt x="178" y="155"/>
                  </a:cubicBezTo>
                  <a:cubicBezTo>
                    <a:pt x="180" y="155"/>
                    <a:pt x="181" y="154"/>
                    <a:pt x="182" y="155"/>
                  </a:cubicBezTo>
                  <a:cubicBezTo>
                    <a:pt x="182" y="157"/>
                    <a:pt x="182" y="160"/>
                    <a:pt x="182" y="162"/>
                  </a:cubicBezTo>
                  <a:cubicBezTo>
                    <a:pt x="183" y="165"/>
                    <a:pt x="184" y="164"/>
                    <a:pt x="184" y="169"/>
                  </a:cubicBezTo>
                  <a:cubicBezTo>
                    <a:pt x="183" y="170"/>
                    <a:pt x="182" y="171"/>
                    <a:pt x="181" y="172"/>
                  </a:cubicBezTo>
                  <a:cubicBezTo>
                    <a:pt x="178" y="174"/>
                    <a:pt x="179" y="173"/>
                    <a:pt x="176" y="174"/>
                  </a:cubicBezTo>
                  <a:cubicBezTo>
                    <a:pt x="176" y="176"/>
                    <a:pt x="176" y="176"/>
                    <a:pt x="177" y="178"/>
                  </a:cubicBezTo>
                  <a:cubicBezTo>
                    <a:pt x="177" y="179"/>
                    <a:pt x="177" y="180"/>
                    <a:pt x="179" y="180"/>
                  </a:cubicBezTo>
                  <a:cubicBezTo>
                    <a:pt x="179" y="176"/>
                    <a:pt x="179" y="177"/>
                    <a:pt x="182" y="174"/>
                  </a:cubicBezTo>
                  <a:cubicBezTo>
                    <a:pt x="183" y="174"/>
                    <a:pt x="184" y="172"/>
                    <a:pt x="186" y="172"/>
                  </a:cubicBezTo>
                  <a:cubicBezTo>
                    <a:pt x="185" y="173"/>
                    <a:pt x="185" y="174"/>
                    <a:pt x="185" y="174"/>
                  </a:cubicBezTo>
                  <a:cubicBezTo>
                    <a:pt x="184" y="177"/>
                    <a:pt x="184" y="175"/>
                    <a:pt x="184" y="180"/>
                  </a:cubicBezTo>
                  <a:cubicBezTo>
                    <a:pt x="186" y="181"/>
                    <a:pt x="189" y="181"/>
                    <a:pt x="191" y="181"/>
                  </a:cubicBezTo>
                  <a:cubicBezTo>
                    <a:pt x="191" y="181"/>
                    <a:pt x="192" y="180"/>
                    <a:pt x="191" y="179"/>
                  </a:cubicBezTo>
                  <a:cubicBezTo>
                    <a:pt x="189" y="178"/>
                    <a:pt x="187" y="179"/>
                    <a:pt x="188" y="171"/>
                  </a:cubicBezTo>
                  <a:cubicBezTo>
                    <a:pt x="189" y="170"/>
                    <a:pt x="189" y="170"/>
                    <a:pt x="190" y="169"/>
                  </a:cubicBezTo>
                  <a:cubicBezTo>
                    <a:pt x="190" y="171"/>
                    <a:pt x="190" y="170"/>
                    <a:pt x="190" y="172"/>
                  </a:cubicBezTo>
                  <a:cubicBezTo>
                    <a:pt x="190" y="175"/>
                    <a:pt x="191" y="177"/>
                    <a:pt x="192" y="180"/>
                  </a:cubicBezTo>
                  <a:cubicBezTo>
                    <a:pt x="194" y="180"/>
                    <a:pt x="194" y="180"/>
                    <a:pt x="195" y="179"/>
                  </a:cubicBezTo>
                  <a:cubicBezTo>
                    <a:pt x="197" y="179"/>
                    <a:pt x="197" y="179"/>
                    <a:pt x="197" y="178"/>
                  </a:cubicBezTo>
                  <a:cubicBezTo>
                    <a:pt x="196" y="177"/>
                    <a:pt x="195" y="178"/>
                    <a:pt x="194" y="177"/>
                  </a:cubicBezTo>
                  <a:cubicBezTo>
                    <a:pt x="194" y="176"/>
                    <a:pt x="193" y="175"/>
                    <a:pt x="193" y="174"/>
                  </a:cubicBezTo>
                  <a:cubicBezTo>
                    <a:pt x="193" y="173"/>
                    <a:pt x="193" y="172"/>
                    <a:pt x="193" y="171"/>
                  </a:cubicBezTo>
                  <a:cubicBezTo>
                    <a:pt x="193" y="169"/>
                    <a:pt x="192" y="170"/>
                    <a:pt x="193" y="168"/>
                  </a:cubicBezTo>
                  <a:cubicBezTo>
                    <a:pt x="192" y="165"/>
                    <a:pt x="193" y="164"/>
                    <a:pt x="193" y="161"/>
                  </a:cubicBezTo>
                  <a:cubicBezTo>
                    <a:pt x="193" y="160"/>
                    <a:pt x="193" y="159"/>
                    <a:pt x="193" y="158"/>
                  </a:cubicBezTo>
                  <a:cubicBezTo>
                    <a:pt x="192" y="156"/>
                    <a:pt x="192" y="157"/>
                    <a:pt x="192" y="155"/>
                  </a:cubicBezTo>
                  <a:cubicBezTo>
                    <a:pt x="191" y="154"/>
                    <a:pt x="191" y="154"/>
                    <a:pt x="191" y="154"/>
                  </a:cubicBezTo>
                  <a:cubicBezTo>
                    <a:pt x="192" y="153"/>
                    <a:pt x="192" y="153"/>
                    <a:pt x="192" y="153"/>
                  </a:cubicBezTo>
                  <a:cubicBezTo>
                    <a:pt x="193" y="154"/>
                    <a:pt x="192" y="154"/>
                    <a:pt x="193" y="154"/>
                  </a:cubicBezTo>
                  <a:cubicBezTo>
                    <a:pt x="193" y="155"/>
                    <a:pt x="194" y="154"/>
                    <a:pt x="195" y="154"/>
                  </a:cubicBezTo>
                  <a:cubicBezTo>
                    <a:pt x="199" y="155"/>
                    <a:pt x="205" y="155"/>
                    <a:pt x="208" y="155"/>
                  </a:cubicBezTo>
                  <a:cubicBezTo>
                    <a:pt x="210" y="155"/>
                    <a:pt x="213" y="155"/>
                    <a:pt x="215" y="155"/>
                  </a:cubicBezTo>
                  <a:cubicBezTo>
                    <a:pt x="222" y="156"/>
                    <a:pt x="231" y="154"/>
                    <a:pt x="239" y="155"/>
                  </a:cubicBezTo>
                  <a:cubicBezTo>
                    <a:pt x="239" y="157"/>
                    <a:pt x="238" y="157"/>
                    <a:pt x="239" y="158"/>
                  </a:cubicBezTo>
                  <a:cubicBezTo>
                    <a:pt x="241" y="157"/>
                    <a:pt x="239" y="157"/>
                    <a:pt x="241" y="156"/>
                  </a:cubicBezTo>
                  <a:cubicBezTo>
                    <a:pt x="241" y="158"/>
                    <a:pt x="240" y="164"/>
                    <a:pt x="241" y="165"/>
                  </a:cubicBezTo>
                  <a:cubicBezTo>
                    <a:pt x="243" y="164"/>
                    <a:pt x="242" y="160"/>
                    <a:pt x="242" y="159"/>
                  </a:cubicBezTo>
                  <a:cubicBezTo>
                    <a:pt x="244" y="159"/>
                    <a:pt x="243" y="160"/>
                    <a:pt x="243" y="164"/>
                  </a:cubicBezTo>
                  <a:cubicBezTo>
                    <a:pt x="245" y="164"/>
                    <a:pt x="243" y="162"/>
                    <a:pt x="244" y="158"/>
                  </a:cubicBezTo>
                  <a:cubicBezTo>
                    <a:pt x="245" y="157"/>
                    <a:pt x="245" y="157"/>
                    <a:pt x="246" y="157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248" y="155"/>
                    <a:pt x="262" y="155"/>
                    <a:pt x="262" y="155"/>
                  </a:cubicBezTo>
                  <a:cubicBezTo>
                    <a:pt x="263" y="157"/>
                    <a:pt x="261" y="156"/>
                    <a:pt x="263" y="158"/>
                  </a:cubicBezTo>
                  <a:cubicBezTo>
                    <a:pt x="262" y="158"/>
                    <a:pt x="261" y="159"/>
                    <a:pt x="261" y="160"/>
                  </a:cubicBezTo>
                  <a:cubicBezTo>
                    <a:pt x="263" y="161"/>
                    <a:pt x="263" y="161"/>
                    <a:pt x="263" y="161"/>
                  </a:cubicBezTo>
                  <a:cubicBezTo>
                    <a:pt x="263" y="161"/>
                    <a:pt x="263" y="162"/>
                    <a:pt x="263" y="162"/>
                  </a:cubicBezTo>
                  <a:cubicBezTo>
                    <a:pt x="263" y="163"/>
                    <a:pt x="263" y="162"/>
                    <a:pt x="264" y="163"/>
                  </a:cubicBezTo>
                  <a:cubicBezTo>
                    <a:pt x="267" y="162"/>
                    <a:pt x="263" y="161"/>
                    <a:pt x="265" y="159"/>
                  </a:cubicBezTo>
                  <a:cubicBezTo>
                    <a:pt x="266" y="160"/>
                    <a:pt x="266" y="160"/>
                    <a:pt x="266" y="162"/>
                  </a:cubicBezTo>
                  <a:cubicBezTo>
                    <a:pt x="267" y="162"/>
                    <a:pt x="266" y="163"/>
                    <a:pt x="267" y="162"/>
                  </a:cubicBezTo>
                  <a:cubicBezTo>
                    <a:pt x="268" y="160"/>
                    <a:pt x="266" y="159"/>
                    <a:pt x="266" y="158"/>
                  </a:cubicBezTo>
                  <a:cubicBezTo>
                    <a:pt x="266" y="156"/>
                    <a:pt x="265" y="154"/>
                    <a:pt x="269" y="155"/>
                  </a:cubicBezTo>
                  <a:cubicBezTo>
                    <a:pt x="269" y="156"/>
                    <a:pt x="269" y="158"/>
                    <a:pt x="269" y="159"/>
                  </a:cubicBezTo>
                  <a:cubicBezTo>
                    <a:pt x="269" y="160"/>
                    <a:pt x="268" y="161"/>
                    <a:pt x="268" y="162"/>
                  </a:cubicBezTo>
                  <a:cubicBezTo>
                    <a:pt x="268" y="163"/>
                    <a:pt x="268" y="162"/>
                    <a:pt x="268" y="163"/>
                  </a:cubicBezTo>
                  <a:cubicBezTo>
                    <a:pt x="270" y="162"/>
                    <a:pt x="270" y="160"/>
                    <a:pt x="270" y="159"/>
                  </a:cubicBezTo>
                  <a:cubicBezTo>
                    <a:pt x="272" y="160"/>
                    <a:pt x="272" y="161"/>
                    <a:pt x="272" y="163"/>
                  </a:cubicBezTo>
                  <a:cubicBezTo>
                    <a:pt x="273" y="163"/>
                    <a:pt x="273" y="163"/>
                    <a:pt x="274" y="162"/>
                  </a:cubicBezTo>
                  <a:cubicBezTo>
                    <a:pt x="273" y="160"/>
                    <a:pt x="273" y="160"/>
                    <a:pt x="272" y="159"/>
                  </a:cubicBezTo>
                  <a:cubicBezTo>
                    <a:pt x="271" y="158"/>
                    <a:pt x="271" y="156"/>
                    <a:pt x="272" y="155"/>
                  </a:cubicBezTo>
                  <a:cubicBezTo>
                    <a:pt x="273" y="157"/>
                    <a:pt x="273" y="157"/>
                    <a:pt x="273" y="157"/>
                  </a:cubicBezTo>
                  <a:cubicBezTo>
                    <a:pt x="274" y="158"/>
                    <a:pt x="274" y="157"/>
                    <a:pt x="275" y="158"/>
                  </a:cubicBezTo>
                  <a:cubicBezTo>
                    <a:pt x="274" y="157"/>
                    <a:pt x="274" y="156"/>
                    <a:pt x="273" y="155"/>
                  </a:cubicBezTo>
                  <a:cubicBezTo>
                    <a:pt x="275" y="155"/>
                    <a:pt x="284" y="155"/>
                    <a:pt x="286" y="155"/>
                  </a:cubicBezTo>
                  <a:cubicBezTo>
                    <a:pt x="287" y="157"/>
                    <a:pt x="287" y="157"/>
                    <a:pt x="287" y="157"/>
                  </a:cubicBezTo>
                  <a:cubicBezTo>
                    <a:pt x="285" y="157"/>
                    <a:pt x="286" y="157"/>
                    <a:pt x="285" y="157"/>
                  </a:cubicBezTo>
                  <a:cubicBezTo>
                    <a:pt x="283" y="160"/>
                    <a:pt x="283" y="163"/>
                    <a:pt x="285" y="165"/>
                  </a:cubicBezTo>
                  <a:cubicBezTo>
                    <a:pt x="284" y="166"/>
                    <a:pt x="284" y="166"/>
                    <a:pt x="283" y="167"/>
                  </a:cubicBezTo>
                  <a:cubicBezTo>
                    <a:pt x="283" y="169"/>
                    <a:pt x="283" y="169"/>
                    <a:pt x="283" y="169"/>
                  </a:cubicBezTo>
                  <a:cubicBezTo>
                    <a:pt x="285" y="168"/>
                    <a:pt x="284" y="168"/>
                    <a:pt x="285" y="167"/>
                  </a:cubicBezTo>
                  <a:cubicBezTo>
                    <a:pt x="285" y="167"/>
                    <a:pt x="285" y="167"/>
                    <a:pt x="285" y="168"/>
                  </a:cubicBezTo>
                  <a:cubicBezTo>
                    <a:pt x="286" y="169"/>
                    <a:pt x="286" y="169"/>
                    <a:pt x="286" y="169"/>
                  </a:cubicBezTo>
                  <a:cubicBezTo>
                    <a:pt x="288" y="168"/>
                    <a:pt x="287" y="169"/>
                    <a:pt x="290" y="169"/>
                  </a:cubicBezTo>
                  <a:cubicBezTo>
                    <a:pt x="289" y="166"/>
                    <a:pt x="288" y="168"/>
                    <a:pt x="288" y="165"/>
                  </a:cubicBezTo>
                  <a:cubicBezTo>
                    <a:pt x="292" y="162"/>
                    <a:pt x="290" y="164"/>
                    <a:pt x="290" y="161"/>
                  </a:cubicBezTo>
                  <a:cubicBezTo>
                    <a:pt x="290" y="160"/>
                    <a:pt x="291" y="160"/>
                    <a:pt x="291" y="159"/>
                  </a:cubicBezTo>
                  <a:cubicBezTo>
                    <a:pt x="291" y="158"/>
                    <a:pt x="290" y="157"/>
                    <a:pt x="290" y="155"/>
                  </a:cubicBezTo>
                  <a:cubicBezTo>
                    <a:pt x="292" y="155"/>
                    <a:pt x="300" y="155"/>
                    <a:pt x="302" y="155"/>
                  </a:cubicBezTo>
                  <a:cubicBezTo>
                    <a:pt x="305" y="155"/>
                    <a:pt x="306" y="156"/>
                    <a:pt x="308" y="156"/>
                  </a:cubicBezTo>
                  <a:cubicBezTo>
                    <a:pt x="313" y="155"/>
                    <a:pt x="323" y="155"/>
                    <a:pt x="326" y="156"/>
                  </a:cubicBezTo>
                  <a:cubicBezTo>
                    <a:pt x="330" y="156"/>
                    <a:pt x="335" y="156"/>
                    <a:pt x="340" y="156"/>
                  </a:cubicBezTo>
                  <a:cubicBezTo>
                    <a:pt x="340" y="155"/>
                    <a:pt x="340" y="155"/>
                    <a:pt x="340" y="155"/>
                  </a:cubicBezTo>
                  <a:cubicBezTo>
                    <a:pt x="340" y="155"/>
                    <a:pt x="339" y="155"/>
                    <a:pt x="340" y="155"/>
                  </a:cubicBezTo>
                  <a:cubicBezTo>
                    <a:pt x="340" y="156"/>
                    <a:pt x="340" y="156"/>
                    <a:pt x="340" y="156"/>
                  </a:cubicBezTo>
                  <a:cubicBezTo>
                    <a:pt x="352" y="156"/>
                    <a:pt x="352" y="156"/>
                    <a:pt x="352" y="156"/>
                  </a:cubicBezTo>
                  <a:cubicBezTo>
                    <a:pt x="355" y="156"/>
                    <a:pt x="359" y="157"/>
                    <a:pt x="363" y="157"/>
                  </a:cubicBezTo>
                  <a:cubicBezTo>
                    <a:pt x="376" y="157"/>
                    <a:pt x="376" y="157"/>
                    <a:pt x="376" y="157"/>
                  </a:cubicBezTo>
                  <a:cubicBezTo>
                    <a:pt x="378" y="156"/>
                    <a:pt x="376" y="156"/>
                    <a:pt x="378" y="157"/>
                  </a:cubicBezTo>
                  <a:cubicBezTo>
                    <a:pt x="380" y="157"/>
                    <a:pt x="382" y="157"/>
                    <a:pt x="384" y="157"/>
                  </a:cubicBezTo>
                  <a:cubicBezTo>
                    <a:pt x="386" y="160"/>
                    <a:pt x="386" y="160"/>
                    <a:pt x="386" y="160"/>
                  </a:cubicBezTo>
                  <a:cubicBezTo>
                    <a:pt x="385" y="161"/>
                    <a:pt x="385" y="161"/>
                    <a:pt x="385" y="162"/>
                  </a:cubicBezTo>
                  <a:cubicBezTo>
                    <a:pt x="388" y="162"/>
                    <a:pt x="388" y="162"/>
                    <a:pt x="388" y="162"/>
                  </a:cubicBezTo>
                  <a:cubicBezTo>
                    <a:pt x="388" y="159"/>
                    <a:pt x="388" y="159"/>
                    <a:pt x="388" y="159"/>
                  </a:cubicBezTo>
                  <a:cubicBezTo>
                    <a:pt x="388" y="157"/>
                    <a:pt x="388" y="157"/>
                    <a:pt x="388" y="157"/>
                  </a:cubicBezTo>
                  <a:cubicBezTo>
                    <a:pt x="393" y="157"/>
                    <a:pt x="393" y="157"/>
                    <a:pt x="393" y="157"/>
                  </a:cubicBezTo>
                  <a:cubicBezTo>
                    <a:pt x="394" y="159"/>
                    <a:pt x="393" y="160"/>
                    <a:pt x="392" y="162"/>
                  </a:cubicBezTo>
                  <a:cubicBezTo>
                    <a:pt x="396" y="162"/>
                    <a:pt x="395" y="161"/>
                    <a:pt x="395" y="159"/>
                  </a:cubicBezTo>
                  <a:cubicBezTo>
                    <a:pt x="397" y="159"/>
                    <a:pt x="397" y="160"/>
                    <a:pt x="397" y="162"/>
                  </a:cubicBezTo>
                  <a:cubicBezTo>
                    <a:pt x="400" y="162"/>
                    <a:pt x="398" y="162"/>
                    <a:pt x="399" y="160"/>
                  </a:cubicBezTo>
                  <a:cubicBezTo>
                    <a:pt x="398" y="159"/>
                    <a:pt x="398" y="159"/>
                    <a:pt x="398" y="157"/>
                  </a:cubicBezTo>
                  <a:cubicBezTo>
                    <a:pt x="410" y="158"/>
                    <a:pt x="410" y="158"/>
                    <a:pt x="410" y="158"/>
                  </a:cubicBezTo>
                  <a:cubicBezTo>
                    <a:pt x="411" y="157"/>
                    <a:pt x="411" y="158"/>
                    <a:pt x="411" y="157"/>
                  </a:cubicBezTo>
                  <a:cubicBezTo>
                    <a:pt x="413" y="158"/>
                    <a:pt x="411" y="157"/>
                    <a:pt x="412" y="158"/>
                  </a:cubicBezTo>
                  <a:cubicBezTo>
                    <a:pt x="413" y="158"/>
                    <a:pt x="413" y="158"/>
                    <a:pt x="413" y="158"/>
                  </a:cubicBezTo>
                  <a:cubicBezTo>
                    <a:pt x="414" y="157"/>
                    <a:pt x="414" y="157"/>
                    <a:pt x="414" y="157"/>
                  </a:cubicBezTo>
                  <a:cubicBezTo>
                    <a:pt x="414" y="158"/>
                    <a:pt x="414" y="158"/>
                    <a:pt x="414" y="158"/>
                  </a:cubicBezTo>
                  <a:cubicBezTo>
                    <a:pt x="416" y="158"/>
                    <a:pt x="418" y="159"/>
                    <a:pt x="420" y="159"/>
                  </a:cubicBezTo>
                  <a:cubicBezTo>
                    <a:pt x="421" y="159"/>
                    <a:pt x="421" y="159"/>
                    <a:pt x="423" y="159"/>
                  </a:cubicBezTo>
                  <a:cubicBezTo>
                    <a:pt x="424" y="159"/>
                    <a:pt x="425" y="159"/>
                    <a:pt x="426" y="159"/>
                  </a:cubicBezTo>
                  <a:cubicBezTo>
                    <a:pt x="427" y="158"/>
                    <a:pt x="426" y="158"/>
                    <a:pt x="427" y="158"/>
                  </a:cubicBezTo>
                  <a:cubicBezTo>
                    <a:pt x="428" y="160"/>
                    <a:pt x="428" y="160"/>
                    <a:pt x="428" y="160"/>
                  </a:cubicBezTo>
                  <a:cubicBezTo>
                    <a:pt x="429" y="160"/>
                    <a:pt x="430" y="160"/>
                    <a:pt x="431" y="160"/>
                  </a:cubicBezTo>
                  <a:cubicBezTo>
                    <a:pt x="432" y="159"/>
                    <a:pt x="431" y="159"/>
                    <a:pt x="433" y="160"/>
                  </a:cubicBezTo>
                  <a:cubicBezTo>
                    <a:pt x="434" y="159"/>
                    <a:pt x="434" y="159"/>
                    <a:pt x="434" y="159"/>
                  </a:cubicBezTo>
                  <a:cubicBezTo>
                    <a:pt x="435" y="160"/>
                    <a:pt x="435" y="160"/>
                    <a:pt x="435" y="160"/>
                  </a:cubicBezTo>
                  <a:cubicBezTo>
                    <a:pt x="436" y="160"/>
                    <a:pt x="436" y="160"/>
                    <a:pt x="436" y="160"/>
                  </a:cubicBezTo>
                  <a:cubicBezTo>
                    <a:pt x="437" y="159"/>
                    <a:pt x="437" y="159"/>
                    <a:pt x="437" y="159"/>
                  </a:cubicBezTo>
                  <a:cubicBezTo>
                    <a:pt x="441" y="159"/>
                    <a:pt x="439" y="159"/>
                    <a:pt x="440" y="160"/>
                  </a:cubicBezTo>
                  <a:cubicBezTo>
                    <a:pt x="441" y="160"/>
                    <a:pt x="444" y="160"/>
                    <a:pt x="445" y="160"/>
                  </a:cubicBezTo>
                  <a:cubicBezTo>
                    <a:pt x="445" y="160"/>
                    <a:pt x="446" y="160"/>
                    <a:pt x="446" y="160"/>
                  </a:cubicBezTo>
                  <a:cubicBezTo>
                    <a:pt x="446" y="153"/>
                    <a:pt x="446" y="153"/>
                    <a:pt x="446" y="153"/>
                  </a:cubicBezTo>
                  <a:cubicBezTo>
                    <a:pt x="446" y="153"/>
                    <a:pt x="446" y="153"/>
                    <a:pt x="446" y="153"/>
                  </a:cubicBezTo>
                  <a:cubicBezTo>
                    <a:pt x="446" y="152"/>
                    <a:pt x="446" y="152"/>
                    <a:pt x="446" y="152"/>
                  </a:cubicBezTo>
                  <a:cubicBezTo>
                    <a:pt x="445" y="152"/>
                    <a:pt x="446" y="152"/>
                    <a:pt x="446" y="152"/>
                  </a:cubicBezTo>
                  <a:cubicBezTo>
                    <a:pt x="445" y="151"/>
                    <a:pt x="446" y="151"/>
                    <a:pt x="446" y="150"/>
                  </a:cubicBezTo>
                  <a:cubicBezTo>
                    <a:pt x="446" y="148"/>
                    <a:pt x="446" y="146"/>
                    <a:pt x="445" y="143"/>
                  </a:cubicBezTo>
                  <a:cubicBezTo>
                    <a:pt x="444" y="143"/>
                    <a:pt x="445" y="143"/>
                    <a:pt x="443" y="143"/>
                  </a:cubicBezTo>
                  <a:cubicBezTo>
                    <a:pt x="441" y="144"/>
                    <a:pt x="443" y="143"/>
                    <a:pt x="441" y="143"/>
                  </a:cubicBezTo>
                  <a:cubicBezTo>
                    <a:pt x="431" y="143"/>
                    <a:pt x="433" y="145"/>
                    <a:pt x="432" y="139"/>
                  </a:cubicBezTo>
                  <a:cubicBezTo>
                    <a:pt x="432" y="137"/>
                    <a:pt x="432" y="136"/>
                    <a:pt x="432" y="135"/>
                  </a:cubicBezTo>
                  <a:cubicBezTo>
                    <a:pt x="433" y="131"/>
                    <a:pt x="432" y="132"/>
                    <a:pt x="432" y="127"/>
                  </a:cubicBezTo>
                  <a:cubicBezTo>
                    <a:pt x="432" y="125"/>
                    <a:pt x="432" y="126"/>
                    <a:pt x="432" y="125"/>
                  </a:cubicBezTo>
                  <a:cubicBezTo>
                    <a:pt x="432" y="116"/>
                    <a:pt x="432" y="120"/>
                    <a:pt x="434" y="114"/>
                  </a:cubicBezTo>
                  <a:cubicBezTo>
                    <a:pt x="434" y="112"/>
                    <a:pt x="432" y="113"/>
                    <a:pt x="431" y="113"/>
                  </a:cubicBezTo>
                  <a:cubicBezTo>
                    <a:pt x="429" y="113"/>
                    <a:pt x="429" y="113"/>
                    <a:pt x="428" y="114"/>
                  </a:cubicBezTo>
                  <a:cubicBezTo>
                    <a:pt x="428" y="118"/>
                    <a:pt x="430" y="115"/>
                    <a:pt x="430" y="120"/>
                  </a:cubicBezTo>
                  <a:cubicBezTo>
                    <a:pt x="430" y="122"/>
                    <a:pt x="431" y="124"/>
                    <a:pt x="430" y="125"/>
                  </a:cubicBezTo>
                  <a:cubicBezTo>
                    <a:pt x="429" y="124"/>
                    <a:pt x="429" y="124"/>
                    <a:pt x="429" y="122"/>
                  </a:cubicBezTo>
                  <a:cubicBezTo>
                    <a:pt x="424" y="123"/>
                    <a:pt x="424" y="123"/>
                    <a:pt x="424" y="123"/>
                  </a:cubicBezTo>
                  <a:cubicBezTo>
                    <a:pt x="424" y="125"/>
                    <a:pt x="424" y="123"/>
                    <a:pt x="424" y="124"/>
                  </a:cubicBezTo>
                  <a:cubicBezTo>
                    <a:pt x="424" y="125"/>
                    <a:pt x="424" y="124"/>
                    <a:pt x="423" y="125"/>
                  </a:cubicBezTo>
                  <a:cubicBezTo>
                    <a:pt x="424" y="126"/>
                    <a:pt x="424" y="126"/>
                    <a:pt x="424" y="126"/>
                  </a:cubicBezTo>
                  <a:cubicBezTo>
                    <a:pt x="425" y="125"/>
                    <a:pt x="424" y="125"/>
                    <a:pt x="426" y="124"/>
                  </a:cubicBezTo>
                  <a:cubicBezTo>
                    <a:pt x="426" y="125"/>
                    <a:pt x="426" y="127"/>
                    <a:pt x="426" y="128"/>
                  </a:cubicBezTo>
                  <a:cubicBezTo>
                    <a:pt x="426" y="130"/>
                    <a:pt x="427" y="132"/>
                    <a:pt x="426" y="134"/>
                  </a:cubicBezTo>
                  <a:cubicBezTo>
                    <a:pt x="426" y="136"/>
                    <a:pt x="426" y="136"/>
                    <a:pt x="424" y="136"/>
                  </a:cubicBezTo>
                  <a:cubicBezTo>
                    <a:pt x="424" y="139"/>
                    <a:pt x="426" y="141"/>
                    <a:pt x="422" y="140"/>
                  </a:cubicBezTo>
                  <a:cubicBezTo>
                    <a:pt x="421" y="140"/>
                    <a:pt x="416" y="140"/>
                    <a:pt x="416" y="139"/>
                  </a:cubicBezTo>
                  <a:cubicBezTo>
                    <a:pt x="416" y="137"/>
                    <a:pt x="416" y="138"/>
                    <a:pt x="418" y="138"/>
                  </a:cubicBezTo>
                  <a:cubicBezTo>
                    <a:pt x="419" y="137"/>
                    <a:pt x="419" y="138"/>
                    <a:pt x="420" y="137"/>
                  </a:cubicBezTo>
                  <a:cubicBezTo>
                    <a:pt x="421" y="137"/>
                    <a:pt x="420" y="129"/>
                    <a:pt x="420" y="128"/>
                  </a:cubicBezTo>
                  <a:cubicBezTo>
                    <a:pt x="420" y="126"/>
                    <a:pt x="420" y="126"/>
                    <a:pt x="420" y="123"/>
                  </a:cubicBezTo>
                  <a:cubicBezTo>
                    <a:pt x="413" y="123"/>
                    <a:pt x="415" y="122"/>
                    <a:pt x="415" y="127"/>
                  </a:cubicBezTo>
                  <a:cubicBezTo>
                    <a:pt x="414" y="131"/>
                    <a:pt x="414" y="131"/>
                    <a:pt x="414" y="131"/>
                  </a:cubicBezTo>
                  <a:cubicBezTo>
                    <a:pt x="414" y="134"/>
                    <a:pt x="413" y="133"/>
                    <a:pt x="415" y="135"/>
                  </a:cubicBezTo>
                  <a:cubicBezTo>
                    <a:pt x="416" y="134"/>
                    <a:pt x="415" y="132"/>
                    <a:pt x="415" y="130"/>
                  </a:cubicBezTo>
                  <a:cubicBezTo>
                    <a:pt x="415" y="126"/>
                    <a:pt x="415" y="127"/>
                    <a:pt x="416" y="126"/>
                  </a:cubicBezTo>
                  <a:cubicBezTo>
                    <a:pt x="416" y="126"/>
                    <a:pt x="416" y="126"/>
                    <a:pt x="416" y="126"/>
                  </a:cubicBezTo>
                  <a:cubicBezTo>
                    <a:pt x="416" y="126"/>
                    <a:pt x="416" y="128"/>
                    <a:pt x="416" y="127"/>
                  </a:cubicBezTo>
                  <a:cubicBezTo>
                    <a:pt x="416" y="127"/>
                    <a:pt x="417" y="127"/>
                    <a:pt x="417" y="127"/>
                  </a:cubicBezTo>
                  <a:cubicBezTo>
                    <a:pt x="419" y="128"/>
                    <a:pt x="419" y="128"/>
                    <a:pt x="419" y="128"/>
                  </a:cubicBezTo>
                  <a:cubicBezTo>
                    <a:pt x="417" y="128"/>
                    <a:pt x="417" y="128"/>
                    <a:pt x="417" y="128"/>
                  </a:cubicBezTo>
                  <a:cubicBezTo>
                    <a:pt x="416" y="131"/>
                    <a:pt x="417" y="133"/>
                    <a:pt x="417" y="135"/>
                  </a:cubicBezTo>
                  <a:cubicBezTo>
                    <a:pt x="416" y="136"/>
                    <a:pt x="415" y="136"/>
                    <a:pt x="415" y="136"/>
                  </a:cubicBezTo>
                  <a:cubicBezTo>
                    <a:pt x="415" y="141"/>
                    <a:pt x="417" y="140"/>
                    <a:pt x="411" y="140"/>
                  </a:cubicBezTo>
                  <a:cubicBezTo>
                    <a:pt x="411" y="139"/>
                    <a:pt x="411" y="139"/>
                    <a:pt x="411" y="139"/>
                  </a:cubicBezTo>
                  <a:cubicBezTo>
                    <a:pt x="409" y="140"/>
                    <a:pt x="410" y="138"/>
                    <a:pt x="410" y="140"/>
                  </a:cubicBezTo>
                  <a:cubicBezTo>
                    <a:pt x="407" y="140"/>
                    <a:pt x="406" y="141"/>
                    <a:pt x="406" y="138"/>
                  </a:cubicBezTo>
                  <a:cubicBezTo>
                    <a:pt x="411" y="138"/>
                    <a:pt x="411" y="138"/>
                    <a:pt x="411" y="138"/>
                  </a:cubicBezTo>
                  <a:cubicBezTo>
                    <a:pt x="410" y="134"/>
                    <a:pt x="411" y="130"/>
                    <a:pt x="410" y="128"/>
                  </a:cubicBezTo>
                  <a:cubicBezTo>
                    <a:pt x="409" y="127"/>
                    <a:pt x="412" y="129"/>
                    <a:pt x="409" y="128"/>
                  </a:cubicBezTo>
                  <a:cubicBezTo>
                    <a:pt x="408" y="127"/>
                    <a:pt x="409" y="128"/>
                    <a:pt x="408" y="127"/>
                  </a:cubicBezTo>
                  <a:cubicBezTo>
                    <a:pt x="410" y="127"/>
                    <a:pt x="409" y="128"/>
                    <a:pt x="411" y="127"/>
                  </a:cubicBezTo>
                  <a:cubicBezTo>
                    <a:pt x="411" y="124"/>
                    <a:pt x="410" y="123"/>
                    <a:pt x="407" y="123"/>
                  </a:cubicBezTo>
                  <a:cubicBezTo>
                    <a:pt x="407" y="123"/>
                    <a:pt x="405" y="123"/>
                    <a:pt x="404" y="123"/>
                  </a:cubicBezTo>
                  <a:cubicBezTo>
                    <a:pt x="403" y="123"/>
                    <a:pt x="402" y="123"/>
                    <a:pt x="401" y="124"/>
                  </a:cubicBezTo>
                  <a:cubicBezTo>
                    <a:pt x="402" y="124"/>
                    <a:pt x="403" y="124"/>
                    <a:pt x="404" y="124"/>
                  </a:cubicBezTo>
                  <a:cubicBezTo>
                    <a:pt x="405" y="125"/>
                    <a:pt x="404" y="125"/>
                    <a:pt x="406" y="125"/>
                  </a:cubicBezTo>
                  <a:cubicBezTo>
                    <a:pt x="406" y="128"/>
                    <a:pt x="408" y="128"/>
                    <a:pt x="407" y="136"/>
                  </a:cubicBezTo>
                  <a:cubicBezTo>
                    <a:pt x="406" y="136"/>
                    <a:pt x="406" y="136"/>
                    <a:pt x="406" y="136"/>
                  </a:cubicBezTo>
                  <a:cubicBezTo>
                    <a:pt x="406" y="137"/>
                    <a:pt x="405" y="136"/>
                    <a:pt x="405" y="137"/>
                  </a:cubicBezTo>
                  <a:cubicBezTo>
                    <a:pt x="405" y="140"/>
                    <a:pt x="405" y="140"/>
                    <a:pt x="405" y="140"/>
                  </a:cubicBezTo>
                  <a:cubicBezTo>
                    <a:pt x="404" y="140"/>
                    <a:pt x="403" y="140"/>
                    <a:pt x="402" y="140"/>
                  </a:cubicBezTo>
                  <a:cubicBezTo>
                    <a:pt x="396" y="139"/>
                    <a:pt x="396" y="139"/>
                    <a:pt x="396" y="139"/>
                  </a:cubicBezTo>
                  <a:cubicBezTo>
                    <a:pt x="394" y="139"/>
                    <a:pt x="396" y="140"/>
                    <a:pt x="394" y="140"/>
                  </a:cubicBezTo>
                  <a:cubicBezTo>
                    <a:pt x="385" y="140"/>
                    <a:pt x="396" y="139"/>
                    <a:pt x="389" y="140"/>
                  </a:cubicBezTo>
                  <a:cubicBezTo>
                    <a:pt x="386" y="141"/>
                    <a:pt x="385" y="138"/>
                    <a:pt x="389" y="138"/>
                  </a:cubicBezTo>
                  <a:cubicBezTo>
                    <a:pt x="390" y="138"/>
                    <a:pt x="390" y="138"/>
                    <a:pt x="391" y="138"/>
                  </a:cubicBezTo>
                  <a:cubicBezTo>
                    <a:pt x="391" y="135"/>
                    <a:pt x="390" y="136"/>
                    <a:pt x="388" y="136"/>
                  </a:cubicBezTo>
                  <a:cubicBezTo>
                    <a:pt x="389" y="132"/>
                    <a:pt x="389" y="132"/>
                    <a:pt x="389" y="132"/>
                  </a:cubicBezTo>
                  <a:cubicBezTo>
                    <a:pt x="391" y="132"/>
                    <a:pt x="391" y="134"/>
                    <a:pt x="391" y="130"/>
                  </a:cubicBezTo>
                  <a:cubicBezTo>
                    <a:pt x="391" y="127"/>
                    <a:pt x="391" y="129"/>
                    <a:pt x="391" y="128"/>
                  </a:cubicBezTo>
                  <a:cubicBezTo>
                    <a:pt x="391" y="127"/>
                    <a:pt x="391" y="126"/>
                    <a:pt x="391" y="124"/>
                  </a:cubicBezTo>
                  <a:cubicBezTo>
                    <a:pt x="390" y="123"/>
                    <a:pt x="386" y="123"/>
                    <a:pt x="384" y="124"/>
                  </a:cubicBezTo>
                  <a:cubicBezTo>
                    <a:pt x="385" y="125"/>
                    <a:pt x="386" y="124"/>
                    <a:pt x="386" y="126"/>
                  </a:cubicBezTo>
                  <a:cubicBezTo>
                    <a:pt x="386" y="126"/>
                    <a:pt x="385" y="127"/>
                    <a:pt x="385" y="128"/>
                  </a:cubicBezTo>
                  <a:cubicBezTo>
                    <a:pt x="385" y="128"/>
                    <a:pt x="385" y="128"/>
                    <a:pt x="385" y="128"/>
                  </a:cubicBezTo>
                  <a:cubicBezTo>
                    <a:pt x="385" y="128"/>
                    <a:pt x="385" y="128"/>
                    <a:pt x="385" y="128"/>
                  </a:cubicBezTo>
                  <a:cubicBezTo>
                    <a:pt x="386" y="128"/>
                    <a:pt x="386" y="128"/>
                    <a:pt x="386" y="128"/>
                  </a:cubicBezTo>
                  <a:cubicBezTo>
                    <a:pt x="386" y="128"/>
                    <a:pt x="386" y="128"/>
                    <a:pt x="386" y="128"/>
                  </a:cubicBezTo>
                  <a:cubicBezTo>
                    <a:pt x="387" y="127"/>
                    <a:pt x="386" y="128"/>
                    <a:pt x="387" y="128"/>
                  </a:cubicBezTo>
                  <a:cubicBezTo>
                    <a:pt x="389" y="127"/>
                    <a:pt x="388" y="127"/>
                    <a:pt x="389" y="127"/>
                  </a:cubicBezTo>
                  <a:cubicBezTo>
                    <a:pt x="390" y="128"/>
                    <a:pt x="390" y="128"/>
                    <a:pt x="390" y="128"/>
                  </a:cubicBezTo>
                  <a:cubicBezTo>
                    <a:pt x="388" y="129"/>
                    <a:pt x="389" y="128"/>
                    <a:pt x="387" y="129"/>
                  </a:cubicBezTo>
                  <a:cubicBezTo>
                    <a:pt x="387" y="131"/>
                    <a:pt x="387" y="133"/>
                    <a:pt x="387" y="136"/>
                  </a:cubicBezTo>
                  <a:cubicBezTo>
                    <a:pt x="386" y="136"/>
                    <a:pt x="386" y="136"/>
                    <a:pt x="385" y="137"/>
                  </a:cubicBezTo>
                  <a:cubicBezTo>
                    <a:pt x="386" y="143"/>
                    <a:pt x="387" y="140"/>
                    <a:pt x="380" y="141"/>
                  </a:cubicBezTo>
                  <a:cubicBezTo>
                    <a:pt x="378" y="141"/>
                    <a:pt x="377" y="141"/>
                    <a:pt x="376" y="141"/>
                  </a:cubicBezTo>
                  <a:cubicBezTo>
                    <a:pt x="377" y="138"/>
                    <a:pt x="377" y="138"/>
                    <a:pt x="377" y="138"/>
                  </a:cubicBezTo>
                  <a:cubicBezTo>
                    <a:pt x="378" y="138"/>
                    <a:pt x="379" y="138"/>
                    <a:pt x="381" y="138"/>
                  </a:cubicBezTo>
                  <a:cubicBezTo>
                    <a:pt x="381" y="137"/>
                    <a:pt x="381" y="136"/>
                    <a:pt x="381" y="135"/>
                  </a:cubicBezTo>
                  <a:cubicBezTo>
                    <a:pt x="381" y="131"/>
                    <a:pt x="381" y="131"/>
                    <a:pt x="381" y="131"/>
                  </a:cubicBezTo>
                  <a:cubicBezTo>
                    <a:pt x="381" y="130"/>
                    <a:pt x="380" y="128"/>
                    <a:pt x="381" y="127"/>
                  </a:cubicBezTo>
                  <a:cubicBezTo>
                    <a:pt x="381" y="126"/>
                    <a:pt x="381" y="126"/>
                    <a:pt x="381" y="126"/>
                  </a:cubicBezTo>
                  <a:cubicBezTo>
                    <a:pt x="381" y="124"/>
                    <a:pt x="381" y="125"/>
                    <a:pt x="380" y="124"/>
                  </a:cubicBezTo>
                  <a:cubicBezTo>
                    <a:pt x="378" y="124"/>
                    <a:pt x="376" y="124"/>
                    <a:pt x="375" y="124"/>
                  </a:cubicBezTo>
                  <a:cubicBezTo>
                    <a:pt x="375" y="125"/>
                    <a:pt x="376" y="126"/>
                    <a:pt x="376" y="127"/>
                  </a:cubicBezTo>
                  <a:cubicBezTo>
                    <a:pt x="377" y="128"/>
                    <a:pt x="377" y="128"/>
                    <a:pt x="377" y="128"/>
                  </a:cubicBezTo>
                  <a:cubicBezTo>
                    <a:pt x="377" y="136"/>
                    <a:pt x="377" y="136"/>
                    <a:pt x="377" y="136"/>
                  </a:cubicBezTo>
                  <a:cubicBezTo>
                    <a:pt x="375" y="137"/>
                    <a:pt x="375" y="137"/>
                    <a:pt x="375" y="137"/>
                  </a:cubicBezTo>
                  <a:cubicBezTo>
                    <a:pt x="375" y="141"/>
                    <a:pt x="376" y="142"/>
                    <a:pt x="370" y="140"/>
                  </a:cubicBezTo>
                  <a:cubicBezTo>
                    <a:pt x="369" y="140"/>
                    <a:pt x="370" y="140"/>
                    <a:pt x="369" y="140"/>
                  </a:cubicBezTo>
                  <a:cubicBezTo>
                    <a:pt x="368" y="141"/>
                    <a:pt x="367" y="142"/>
                    <a:pt x="367" y="139"/>
                  </a:cubicBezTo>
                  <a:cubicBezTo>
                    <a:pt x="367" y="136"/>
                    <a:pt x="369" y="140"/>
                    <a:pt x="371" y="137"/>
                  </a:cubicBezTo>
                  <a:cubicBezTo>
                    <a:pt x="371" y="137"/>
                    <a:pt x="370" y="130"/>
                    <a:pt x="370" y="129"/>
                  </a:cubicBezTo>
                  <a:cubicBezTo>
                    <a:pt x="369" y="128"/>
                    <a:pt x="370" y="129"/>
                    <a:pt x="369" y="129"/>
                  </a:cubicBezTo>
                  <a:cubicBezTo>
                    <a:pt x="368" y="128"/>
                    <a:pt x="369" y="129"/>
                    <a:pt x="368" y="128"/>
                  </a:cubicBezTo>
                  <a:cubicBezTo>
                    <a:pt x="369" y="127"/>
                    <a:pt x="369" y="128"/>
                    <a:pt x="370" y="128"/>
                  </a:cubicBezTo>
                  <a:cubicBezTo>
                    <a:pt x="370" y="125"/>
                    <a:pt x="370" y="125"/>
                    <a:pt x="370" y="125"/>
                  </a:cubicBezTo>
                  <a:cubicBezTo>
                    <a:pt x="368" y="124"/>
                    <a:pt x="367" y="125"/>
                    <a:pt x="367" y="123"/>
                  </a:cubicBezTo>
                  <a:cubicBezTo>
                    <a:pt x="367" y="122"/>
                    <a:pt x="366" y="120"/>
                    <a:pt x="368" y="119"/>
                  </a:cubicBezTo>
                  <a:cubicBezTo>
                    <a:pt x="369" y="120"/>
                    <a:pt x="368" y="120"/>
                    <a:pt x="369" y="121"/>
                  </a:cubicBezTo>
                  <a:cubicBezTo>
                    <a:pt x="370" y="120"/>
                    <a:pt x="369" y="120"/>
                    <a:pt x="370" y="120"/>
                  </a:cubicBezTo>
                  <a:cubicBezTo>
                    <a:pt x="371" y="120"/>
                    <a:pt x="373" y="120"/>
                    <a:pt x="374" y="119"/>
                  </a:cubicBezTo>
                  <a:cubicBezTo>
                    <a:pt x="376" y="119"/>
                    <a:pt x="376" y="120"/>
                    <a:pt x="377" y="120"/>
                  </a:cubicBezTo>
                  <a:cubicBezTo>
                    <a:pt x="376" y="118"/>
                    <a:pt x="377" y="119"/>
                    <a:pt x="376" y="118"/>
                  </a:cubicBezTo>
                  <a:cubicBezTo>
                    <a:pt x="375" y="118"/>
                    <a:pt x="375" y="118"/>
                    <a:pt x="375" y="118"/>
                  </a:cubicBezTo>
                  <a:cubicBezTo>
                    <a:pt x="374" y="118"/>
                    <a:pt x="373" y="119"/>
                    <a:pt x="372" y="119"/>
                  </a:cubicBezTo>
                  <a:cubicBezTo>
                    <a:pt x="371" y="119"/>
                    <a:pt x="370" y="119"/>
                    <a:pt x="369" y="119"/>
                  </a:cubicBezTo>
                  <a:cubicBezTo>
                    <a:pt x="368" y="119"/>
                    <a:pt x="368" y="119"/>
                    <a:pt x="368" y="119"/>
                  </a:cubicBezTo>
                  <a:cubicBezTo>
                    <a:pt x="367" y="119"/>
                    <a:pt x="367" y="119"/>
                    <a:pt x="366" y="119"/>
                  </a:cubicBezTo>
                  <a:cubicBezTo>
                    <a:pt x="366" y="117"/>
                    <a:pt x="366" y="118"/>
                    <a:pt x="366" y="117"/>
                  </a:cubicBezTo>
                  <a:cubicBezTo>
                    <a:pt x="367" y="115"/>
                    <a:pt x="365" y="116"/>
                    <a:pt x="366" y="114"/>
                  </a:cubicBezTo>
                  <a:cubicBezTo>
                    <a:pt x="367" y="114"/>
                    <a:pt x="367" y="114"/>
                    <a:pt x="368" y="114"/>
                  </a:cubicBezTo>
                  <a:cubicBezTo>
                    <a:pt x="371" y="114"/>
                    <a:pt x="370" y="115"/>
                    <a:pt x="372" y="116"/>
                  </a:cubicBezTo>
                  <a:cubicBezTo>
                    <a:pt x="373" y="116"/>
                    <a:pt x="375" y="116"/>
                    <a:pt x="375" y="115"/>
                  </a:cubicBezTo>
                  <a:cubicBezTo>
                    <a:pt x="375" y="115"/>
                    <a:pt x="376" y="115"/>
                    <a:pt x="375" y="115"/>
                  </a:cubicBezTo>
                  <a:cubicBezTo>
                    <a:pt x="373" y="115"/>
                    <a:pt x="373" y="115"/>
                    <a:pt x="373" y="115"/>
                  </a:cubicBezTo>
                  <a:cubicBezTo>
                    <a:pt x="372" y="115"/>
                    <a:pt x="373" y="115"/>
                    <a:pt x="373" y="115"/>
                  </a:cubicBezTo>
                  <a:cubicBezTo>
                    <a:pt x="373" y="114"/>
                    <a:pt x="372" y="115"/>
                    <a:pt x="373" y="114"/>
                  </a:cubicBezTo>
                  <a:cubicBezTo>
                    <a:pt x="375" y="114"/>
                    <a:pt x="378" y="114"/>
                    <a:pt x="380" y="114"/>
                  </a:cubicBezTo>
                  <a:cubicBezTo>
                    <a:pt x="381" y="115"/>
                    <a:pt x="380" y="115"/>
                    <a:pt x="382" y="116"/>
                  </a:cubicBezTo>
                  <a:cubicBezTo>
                    <a:pt x="383" y="114"/>
                    <a:pt x="382" y="114"/>
                    <a:pt x="383" y="114"/>
                  </a:cubicBezTo>
                  <a:cubicBezTo>
                    <a:pt x="384" y="113"/>
                    <a:pt x="389" y="114"/>
                    <a:pt x="390" y="114"/>
                  </a:cubicBezTo>
                  <a:cubicBezTo>
                    <a:pt x="391" y="114"/>
                    <a:pt x="390" y="115"/>
                    <a:pt x="394" y="115"/>
                  </a:cubicBezTo>
                  <a:cubicBezTo>
                    <a:pt x="392" y="114"/>
                    <a:pt x="392" y="113"/>
                    <a:pt x="394" y="113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6" y="115"/>
                  </a:cubicBezTo>
                  <a:cubicBezTo>
                    <a:pt x="401" y="114"/>
                    <a:pt x="397" y="115"/>
                    <a:pt x="399" y="113"/>
                  </a:cubicBezTo>
                  <a:cubicBezTo>
                    <a:pt x="401" y="113"/>
                    <a:pt x="400" y="116"/>
                    <a:pt x="407" y="114"/>
                  </a:cubicBezTo>
                  <a:cubicBezTo>
                    <a:pt x="409" y="114"/>
                    <a:pt x="408" y="114"/>
                    <a:pt x="409" y="114"/>
                  </a:cubicBezTo>
                  <a:cubicBezTo>
                    <a:pt x="410" y="113"/>
                    <a:pt x="408" y="114"/>
                    <a:pt x="409" y="113"/>
                  </a:cubicBezTo>
                  <a:cubicBezTo>
                    <a:pt x="411" y="114"/>
                    <a:pt x="410" y="114"/>
                    <a:pt x="412" y="115"/>
                  </a:cubicBezTo>
                  <a:cubicBezTo>
                    <a:pt x="413" y="114"/>
                    <a:pt x="412" y="114"/>
                    <a:pt x="413" y="113"/>
                  </a:cubicBezTo>
                  <a:cubicBezTo>
                    <a:pt x="414" y="113"/>
                    <a:pt x="415" y="113"/>
                    <a:pt x="417" y="113"/>
                  </a:cubicBezTo>
                  <a:cubicBezTo>
                    <a:pt x="417" y="113"/>
                    <a:pt x="417" y="113"/>
                    <a:pt x="417" y="113"/>
                  </a:cubicBezTo>
                  <a:cubicBezTo>
                    <a:pt x="416" y="113"/>
                    <a:pt x="416" y="113"/>
                    <a:pt x="416" y="113"/>
                  </a:cubicBezTo>
                  <a:cubicBezTo>
                    <a:pt x="415" y="114"/>
                    <a:pt x="414" y="114"/>
                    <a:pt x="413" y="115"/>
                  </a:cubicBezTo>
                  <a:cubicBezTo>
                    <a:pt x="414" y="115"/>
                    <a:pt x="413" y="115"/>
                    <a:pt x="414" y="115"/>
                  </a:cubicBezTo>
                  <a:cubicBezTo>
                    <a:pt x="415" y="115"/>
                    <a:pt x="415" y="113"/>
                    <a:pt x="418" y="114"/>
                  </a:cubicBezTo>
                  <a:cubicBezTo>
                    <a:pt x="418" y="113"/>
                    <a:pt x="418" y="113"/>
                    <a:pt x="418" y="113"/>
                  </a:cubicBezTo>
                  <a:cubicBezTo>
                    <a:pt x="420" y="113"/>
                    <a:pt x="419" y="113"/>
                    <a:pt x="420" y="114"/>
                  </a:cubicBezTo>
                  <a:cubicBezTo>
                    <a:pt x="421" y="114"/>
                    <a:pt x="422" y="115"/>
                    <a:pt x="423" y="115"/>
                  </a:cubicBezTo>
                  <a:cubicBezTo>
                    <a:pt x="425" y="114"/>
                    <a:pt x="422" y="114"/>
                    <a:pt x="425" y="114"/>
                  </a:cubicBezTo>
                  <a:cubicBezTo>
                    <a:pt x="427" y="114"/>
                    <a:pt x="426" y="115"/>
                    <a:pt x="427" y="114"/>
                  </a:cubicBezTo>
                  <a:cubicBezTo>
                    <a:pt x="425" y="112"/>
                    <a:pt x="425" y="115"/>
                    <a:pt x="422" y="113"/>
                  </a:cubicBezTo>
                  <a:cubicBezTo>
                    <a:pt x="423" y="111"/>
                    <a:pt x="425" y="114"/>
                    <a:pt x="429" y="111"/>
                  </a:cubicBezTo>
                  <a:cubicBezTo>
                    <a:pt x="428" y="111"/>
                    <a:pt x="428" y="111"/>
                    <a:pt x="428" y="111"/>
                  </a:cubicBezTo>
                  <a:cubicBezTo>
                    <a:pt x="424" y="109"/>
                    <a:pt x="427" y="109"/>
                    <a:pt x="422" y="110"/>
                  </a:cubicBezTo>
                  <a:cubicBezTo>
                    <a:pt x="422" y="108"/>
                    <a:pt x="422" y="108"/>
                    <a:pt x="422" y="107"/>
                  </a:cubicBezTo>
                  <a:cubicBezTo>
                    <a:pt x="422" y="103"/>
                    <a:pt x="422" y="100"/>
                    <a:pt x="422" y="96"/>
                  </a:cubicBezTo>
                  <a:cubicBezTo>
                    <a:pt x="422" y="95"/>
                    <a:pt x="422" y="94"/>
                    <a:pt x="422" y="93"/>
                  </a:cubicBezTo>
                  <a:cubicBezTo>
                    <a:pt x="421" y="93"/>
                    <a:pt x="418" y="93"/>
                    <a:pt x="418" y="95"/>
                  </a:cubicBezTo>
                  <a:cubicBezTo>
                    <a:pt x="418" y="95"/>
                    <a:pt x="418" y="96"/>
                    <a:pt x="419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19" y="98"/>
                    <a:pt x="420" y="97"/>
                    <a:pt x="419" y="98"/>
                  </a:cubicBezTo>
                  <a:cubicBezTo>
                    <a:pt x="418" y="101"/>
                    <a:pt x="419" y="104"/>
                    <a:pt x="419" y="107"/>
                  </a:cubicBezTo>
                  <a:cubicBezTo>
                    <a:pt x="418" y="107"/>
                    <a:pt x="416" y="107"/>
                    <a:pt x="415" y="107"/>
                  </a:cubicBezTo>
                  <a:cubicBezTo>
                    <a:pt x="415" y="110"/>
                    <a:pt x="415" y="107"/>
                    <a:pt x="416" y="109"/>
                  </a:cubicBezTo>
                  <a:cubicBezTo>
                    <a:pt x="417" y="110"/>
                    <a:pt x="416" y="109"/>
                    <a:pt x="417" y="110"/>
                  </a:cubicBezTo>
                  <a:cubicBezTo>
                    <a:pt x="418" y="110"/>
                    <a:pt x="420" y="110"/>
                    <a:pt x="421" y="111"/>
                  </a:cubicBezTo>
                  <a:cubicBezTo>
                    <a:pt x="420" y="112"/>
                    <a:pt x="420" y="111"/>
                    <a:pt x="419" y="111"/>
                  </a:cubicBezTo>
                  <a:cubicBezTo>
                    <a:pt x="417" y="111"/>
                    <a:pt x="419" y="111"/>
                    <a:pt x="417" y="111"/>
                  </a:cubicBezTo>
                  <a:cubicBezTo>
                    <a:pt x="416" y="110"/>
                    <a:pt x="416" y="110"/>
                    <a:pt x="416" y="110"/>
                  </a:cubicBezTo>
                  <a:cubicBezTo>
                    <a:pt x="412" y="110"/>
                    <a:pt x="412" y="112"/>
                    <a:pt x="412" y="107"/>
                  </a:cubicBezTo>
                  <a:cubicBezTo>
                    <a:pt x="412" y="106"/>
                    <a:pt x="413" y="99"/>
                    <a:pt x="412" y="98"/>
                  </a:cubicBezTo>
                  <a:cubicBezTo>
                    <a:pt x="411" y="98"/>
                    <a:pt x="410" y="98"/>
                    <a:pt x="409" y="98"/>
                  </a:cubicBezTo>
                  <a:cubicBezTo>
                    <a:pt x="409" y="99"/>
                    <a:pt x="409" y="106"/>
                    <a:pt x="409" y="108"/>
                  </a:cubicBezTo>
                  <a:cubicBezTo>
                    <a:pt x="409" y="107"/>
                    <a:pt x="407" y="107"/>
                    <a:pt x="407" y="107"/>
                  </a:cubicBezTo>
                  <a:cubicBezTo>
                    <a:pt x="405" y="107"/>
                    <a:pt x="406" y="107"/>
                    <a:pt x="405" y="108"/>
                  </a:cubicBezTo>
                  <a:cubicBezTo>
                    <a:pt x="405" y="108"/>
                    <a:pt x="405" y="108"/>
                    <a:pt x="405" y="108"/>
                  </a:cubicBezTo>
                  <a:cubicBezTo>
                    <a:pt x="405" y="108"/>
                    <a:pt x="406" y="108"/>
                    <a:pt x="406" y="108"/>
                  </a:cubicBezTo>
                  <a:cubicBezTo>
                    <a:pt x="406" y="109"/>
                    <a:pt x="407" y="109"/>
                    <a:pt x="407" y="110"/>
                  </a:cubicBezTo>
                  <a:cubicBezTo>
                    <a:pt x="406" y="110"/>
                    <a:pt x="404" y="110"/>
                    <a:pt x="402" y="110"/>
                  </a:cubicBezTo>
                  <a:cubicBezTo>
                    <a:pt x="402" y="107"/>
                    <a:pt x="403" y="102"/>
                    <a:pt x="403" y="99"/>
                  </a:cubicBezTo>
                  <a:cubicBezTo>
                    <a:pt x="399" y="99"/>
                    <a:pt x="399" y="99"/>
                    <a:pt x="399" y="99"/>
                  </a:cubicBezTo>
                  <a:cubicBezTo>
                    <a:pt x="398" y="100"/>
                    <a:pt x="399" y="101"/>
                    <a:pt x="399" y="103"/>
                  </a:cubicBezTo>
                  <a:cubicBezTo>
                    <a:pt x="399" y="108"/>
                    <a:pt x="399" y="108"/>
                    <a:pt x="399" y="108"/>
                  </a:cubicBezTo>
                  <a:cubicBezTo>
                    <a:pt x="398" y="108"/>
                    <a:pt x="397" y="108"/>
                    <a:pt x="396" y="108"/>
                  </a:cubicBezTo>
                  <a:cubicBezTo>
                    <a:pt x="396" y="109"/>
                    <a:pt x="397" y="110"/>
                    <a:pt x="398" y="111"/>
                  </a:cubicBezTo>
                  <a:cubicBezTo>
                    <a:pt x="402" y="111"/>
                    <a:pt x="402" y="111"/>
                    <a:pt x="402" y="111"/>
                  </a:cubicBezTo>
                  <a:cubicBezTo>
                    <a:pt x="401" y="112"/>
                    <a:pt x="400" y="112"/>
                    <a:pt x="398" y="112"/>
                  </a:cubicBezTo>
                  <a:cubicBezTo>
                    <a:pt x="396" y="112"/>
                    <a:pt x="397" y="112"/>
                    <a:pt x="396" y="111"/>
                  </a:cubicBezTo>
                  <a:cubicBezTo>
                    <a:pt x="392" y="111"/>
                    <a:pt x="392" y="111"/>
                    <a:pt x="392" y="111"/>
                  </a:cubicBezTo>
                  <a:cubicBezTo>
                    <a:pt x="392" y="109"/>
                    <a:pt x="393" y="110"/>
                    <a:pt x="392" y="108"/>
                  </a:cubicBezTo>
                  <a:cubicBezTo>
                    <a:pt x="392" y="107"/>
                    <a:pt x="392" y="108"/>
                    <a:pt x="392" y="106"/>
                  </a:cubicBezTo>
                  <a:cubicBezTo>
                    <a:pt x="392" y="105"/>
                    <a:pt x="392" y="107"/>
                    <a:pt x="392" y="105"/>
                  </a:cubicBezTo>
                  <a:cubicBezTo>
                    <a:pt x="393" y="103"/>
                    <a:pt x="392" y="98"/>
                    <a:pt x="392" y="97"/>
                  </a:cubicBezTo>
                  <a:cubicBezTo>
                    <a:pt x="393" y="96"/>
                    <a:pt x="393" y="96"/>
                    <a:pt x="393" y="95"/>
                  </a:cubicBezTo>
                  <a:cubicBezTo>
                    <a:pt x="392" y="94"/>
                    <a:pt x="393" y="95"/>
                    <a:pt x="391" y="95"/>
                  </a:cubicBezTo>
                  <a:cubicBezTo>
                    <a:pt x="390" y="95"/>
                    <a:pt x="391" y="95"/>
                    <a:pt x="390" y="95"/>
                  </a:cubicBezTo>
                  <a:cubicBezTo>
                    <a:pt x="387" y="95"/>
                    <a:pt x="389" y="95"/>
                    <a:pt x="387" y="96"/>
                  </a:cubicBezTo>
                  <a:cubicBezTo>
                    <a:pt x="387" y="91"/>
                    <a:pt x="387" y="91"/>
                    <a:pt x="387" y="91"/>
                  </a:cubicBezTo>
                  <a:cubicBezTo>
                    <a:pt x="387" y="90"/>
                    <a:pt x="387" y="91"/>
                    <a:pt x="387" y="89"/>
                  </a:cubicBezTo>
                  <a:cubicBezTo>
                    <a:pt x="387" y="87"/>
                    <a:pt x="387" y="87"/>
                    <a:pt x="387" y="84"/>
                  </a:cubicBezTo>
                  <a:cubicBezTo>
                    <a:pt x="389" y="84"/>
                    <a:pt x="389" y="84"/>
                    <a:pt x="391" y="84"/>
                  </a:cubicBezTo>
                  <a:cubicBezTo>
                    <a:pt x="392" y="84"/>
                    <a:pt x="393" y="84"/>
                    <a:pt x="393" y="83"/>
                  </a:cubicBezTo>
                  <a:cubicBezTo>
                    <a:pt x="393" y="80"/>
                    <a:pt x="390" y="84"/>
                    <a:pt x="390" y="80"/>
                  </a:cubicBezTo>
                  <a:cubicBezTo>
                    <a:pt x="391" y="80"/>
                    <a:pt x="392" y="81"/>
                    <a:pt x="392" y="80"/>
                  </a:cubicBezTo>
                  <a:cubicBezTo>
                    <a:pt x="393" y="79"/>
                    <a:pt x="392" y="79"/>
                    <a:pt x="392" y="78"/>
                  </a:cubicBezTo>
                  <a:cubicBezTo>
                    <a:pt x="392" y="76"/>
                    <a:pt x="394" y="77"/>
                    <a:pt x="392" y="74"/>
                  </a:cubicBezTo>
                  <a:cubicBezTo>
                    <a:pt x="391" y="75"/>
                    <a:pt x="391" y="75"/>
                    <a:pt x="390" y="76"/>
                  </a:cubicBezTo>
                  <a:cubicBezTo>
                    <a:pt x="389" y="74"/>
                    <a:pt x="392" y="71"/>
                    <a:pt x="389" y="73"/>
                  </a:cubicBezTo>
                  <a:cubicBezTo>
                    <a:pt x="388" y="74"/>
                    <a:pt x="388" y="76"/>
                    <a:pt x="388" y="77"/>
                  </a:cubicBezTo>
                  <a:cubicBezTo>
                    <a:pt x="389" y="79"/>
                    <a:pt x="389" y="78"/>
                    <a:pt x="388" y="81"/>
                  </a:cubicBezTo>
                  <a:cubicBezTo>
                    <a:pt x="388" y="82"/>
                    <a:pt x="389" y="82"/>
                    <a:pt x="387" y="83"/>
                  </a:cubicBezTo>
                  <a:cubicBezTo>
                    <a:pt x="386" y="81"/>
                    <a:pt x="386" y="73"/>
                    <a:pt x="388" y="72"/>
                  </a:cubicBezTo>
                  <a:cubicBezTo>
                    <a:pt x="389" y="70"/>
                    <a:pt x="391" y="71"/>
                    <a:pt x="391" y="71"/>
                  </a:cubicBezTo>
                  <a:cubicBezTo>
                    <a:pt x="392" y="72"/>
                    <a:pt x="392" y="72"/>
                    <a:pt x="393" y="74"/>
                  </a:cubicBezTo>
                  <a:cubicBezTo>
                    <a:pt x="395" y="74"/>
                    <a:pt x="395" y="73"/>
                    <a:pt x="395" y="76"/>
                  </a:cubicBezTo>
                  <a:cubicBezTo>
                    <a:pt x="395" y="78"/>
                    <a:pt x="395" y="78"/>
                    <a:pt x="395" y="80"/>
                  </a:cubicBezTo>
                  <a:cubicBezTo>
                    <a:pt x="395" y="82"/>
                    <a:pt x="395" y="83"/>
                    <a:pt x="395" y="84"/>
                  </a:cubicBezTo>
                  <a:cubicBezTo>
                    <a:pt x="395" y="89"/>
                    <a:pt x="396" y="92"/>
                    <a:pt x="395" y="96"/>
                  </a:cubicBezTo>
                  <a:cubicBezTo>
                    <a:pt x="395" y="96"/>
                    <a:pt x="395" y="97"/>
                    <a:pt x="395" y="97"/>
                  </a:cubicBezTo>
                  <a:cubicBezTo>
                    <a:pt x="395" y="97"/>
                    <a:pt x="395" y="97"/>
                    <a:pt x="395" y="97"/>
                  </a:cubicBezTo>
                  <a:cubicBezTo>
                    <a:pt x="395" y="97"/>
                    <a:pt x="395" y="98"/>
                    <a:pt x="395" y="98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5" y="102"/>
                    <a:pt x="396" y="105"/>
                    <a:pt x="396" y="107"/>
                  </a:cubicBezTo>
                  <a:cubicBezTo>
                    <a:pt x="397" y="106"/>
                    <a:pt x="397" y="107"/>
                    <a:pt x="397" y="105"/>
                  </a:cubicBezTo>
                  <a:cubicBezTo>
                    <a:pt x="398" y="104"/>
                    <a:pt x="397" y="103"/>
                    <a:pt x="397" y="101"/>
                  </a:cubicBezTo>
                  <a:cubicBezTo>
                    <a:pt x="397" y="97"/>
                    <a:pt x="398" y="96"/>
                    <a:pt x="397" y="95"/>
                  </a:cubicBezTo>
                  <a:cubicBezTo>
                    <a:pt x="397" y="93"/>
                    <a:pt x="397" y="94"/>
                    <a:pt x="397" y="92"/>
                  </a:cubicBezTo>
                  <a:cubicBezTo>
                    <a:pt x="397" y="90"/>
                    <a:pt x="397" y="91"/>
                    <a:pt x="397" y="89"/>
                  </a:cubicBezTo>
                  <a:cubicBezTo>
                    <a:pt x="398" y="83"/>
                    <a:pt x="398" y="83"/>
                    <a:pt x="398" y="83"/>
                  </a:cubicBezTo>
                  <a:cubicBezTo>
                    <a:pt x="403" y="83"/>
                    <a:pt x="403" y="83"/>
                    <a:pt x="403" y="83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399" y="72"/>
                    <a:pt x="399" y="72"/>
                    <a:pt x="399" y="72"/>
                  </a:cubicBezTo>
                  <a:cubicBezTo>
                    <a:pt x="400" y="76"/>
                    <a:pt x="399" y="77"/>
                    <a:pt x="399" y="81"/>
                  </a:cubicBezTo>
                  <a:cubicBezTo>
                    <a:pt x="396" y="83"/>
                    <a:pt x="397" y="80"/>
                    <a:pt x="397" y="77"/>
                  </a:cubicBezTo>
                  <a:cubicBezTo>
                    <a:pt x="397" y="74"/>
                    <a:pt x="397" y="76"/>
                    <a:pt x="397" y="74"/>
                  </a:cubicBezTo>
                  <a:cubicBezTo>
                    <a:pt x="397" y="73"/>
                    <a:pt x="397" y="71"/>
                    <a:pt x="398" y="70"/>
                  </a:cubicBezTo>
                  <a:cubicBezTo>
                    <a:pt x="401" y="69"/>
                    <a:pt x="403" y="72"/>
                    <a:pt x="404" y="72"/>
                  </a:cubicBezTo>
                  <a:cubicBezTo>
                    <a:pt x="404" y="73"/>
                    <a:pt x="404" y="72"/>
                    <a:pt x="405" y="73"/>
                  </a:cubicBezTo>
                  <a:cubicBezTo>
                    <a:pt x="406" y="76"/>
                    <a:pt x="405" y="77"/>
                    <a:pt x="405" y="81"/>
                  </a:cubicBezTo>
                  <a:cubicBezTo>
                    <a:pt x="406" y="85"/>
                    <a:pt x="404" y="89"/>
                    <a:pt x="406" y="92"/>
                  </a:cubicBezTo>
                  <a:cubicBezTo>
                    <a:pt x="406" y="93"/>
                    <a:pt x="406" y="94"/>
                    <a:pt x="405" y="94"/>
                  </a:cubicBezTo>
                  <a:cubicBezTo>
                    <a:pt x="405" y="96"/>
                    <a:pt x="405" y="95"/>
                    <a:pt x="406" y="96"/>
                  </a:cubicBezTo>
                  <a:cubicBezTo>
                    <a:pt x="406" y="98"/>
                    <a:pt x="405" y="97"/>
                    <a:pt x="406" y="104"/>
                  </a:cubicBezTo>
                  <a:cubicBezTo>
                    <a:pt x="406" y="106"/>
                    <a:pt x="406" y="106"/>
                    <a:pt x="406" y="106"/>
                  </a:cubicBezTo>
                  <a:cubicBezTo>
                    <a:pt x="406" y="106"/>
                    <a:pt x="406" y="106"/>
                    <a:pt x="406" y="106"/>
                  </a:cubicBezTo>
                  <a:cubicBezTo>
                    <a:pt x="408" y="105"/>
                    <a:pt x="407" y="103"/>
                    <a:pt x="407" y="102"/>
                  </a:cubicBezTo>
                  <a:cubicBezTo>
                    <a:pt x="407" y="100"/>
                    <a:pt x="407" y="102"/>
                    <a:pt x="407" y="100"/>
                  </a:cubicBezTo>
                  <a:cubicBezTo>
                    <a:pt x="407" y="99"/>
                    <a:pt x="406" y="98"/>
                    <a:pt x="408" y="96"/>
                  </a:cubicBezTo>
                  <a:cubicBezTo>
                    <a:pt x="409" y="96"/>
                    <a:pt x="408" y="96"/>
                    <a:pt x="409" y="97"/>
                  </a:cubicBezTo>
                  <a:cubicBezTo>
                    <a:pt x="412" y="97"/>
                    <a:pt x="413" y="98"/>
                    <a:pt x="412" y="94"/>
                  </a:cubicBezTo>
                  <a:cubicBezTo>
                    <a:pt x="410" y="94"/>
                    <a:pt x="411" y="95"/>
                    <a:pt x="409" y="94"/>
                  </a:cubicBezTo>
                  <a:cubicBezTo>
                    <a:pt x="409" y="92"/>
                    <a:pt x="411" y="92"/>
                    <a:pt x="412" y="92"/>
                  </a:cubicBezTo>
                  <a:cubicBezTo>
                    <a:pt x="412" y="88"/>
                    <a:pt x="412" y="88"/>
                    <a:pt x="412" y="88"/>
                  </a:cubicBezTo>
                  <a:cubicBezTo>
                    <a:pt x="412" y="87"/>
                    <a:pt x="413" y="84"/>
                    <a:pt x="412" y="83"/>
                  </a:cubicBezTo>
                  <a:cubicBezTo>
                    <a:pt x="410" y="83"/>
                    <a:pt x="410" y="83"/>
                    <a:pt x="410" y="83"/>
                  </a:cubicBezTo>
                  <a:cubicBezTo>
                    <a:pt x="409" y="84"/>
                    <a:pt x="409" y="84"/>
                    <a:pt x="409" y="84"/>
                  </a:cubicBezTo>
                  <a:cubicBezTo>
                    <a:pt x="410" y="85"/>
                    <a:pt x="410" y="85"/>
                    <a:pt x="411" y="85"/>
                  </a:cubicBezTo>
                  <a:cubicBezTo>
                    <a:pt x="411" y="87"/>
                    <a:pt x="411" y="88"/>
                    <a:pt x="411" y="90"/>
                  </a:cubicBezTo>
                  <a:cubicBezTo>
                    <a:pt x="410" y="90"/>
                    <a:pt x="409" y="90"/>
                    <a:pt x="408" y="91"/>
                  </a:cubicBezTo>
                  <a:cubicBezTo>
                    <a:pt x="407" y="93"/>
                    <a:pt x="410" y="93"/>
                    <a:pt x="407" y="94"/>
                  </a:cubicBezTo>
                  <a:cubicBezTo>
                    <a:pt x="407" y="94"/>
                    <a:pt x="407" y="85"/>
                    <a:pt x="407" y="83"/>
                  </a:cubicBezTo>
                  <a:cubicBezTo>
                    <a:pt x="408" y="83"/>
                    <a:pt x="410" y="83"/>
                    <a:pt x="411" y="83"/>
                  </a:cubicBezTo>
                  <a:cubicBezTo>
                    <a:pt x="411" y="83"/>
                    <a:pt x="411" y="83"/>
                    <a:pt x="411" y="83"/>
                  </a:cubicBezTo>
                  <a:cubicBezTo>
                    <a:pt x="412" y="82"/>
                    <a:pt x="412" y="82"/>
                    <a:pt x="412" y="82"/>
                  </a:cubicBezTo>
                  <a:cubicBezTo>
                    <a:pt x="413" y="81"/>
                    <a:pt x="412" y="75"/>
                    <a:pt x="412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412" y="73"/>
                    <a:pt x="412" y="73"/>
                    <a:pt x="412" y="73"/>
                  </a:cubicBezTo>
                  <a:cubicBezTo>
                    <a:pt x="411" y="72"/>
                    <a:pt x="412" y="72"/>
                    <a:pt x="411" y="71"/>
                  </a:cubicBezTo>
                  <a:cubicBezTo>
                    <a:pt x="409" y="71"/>
                    <a:pt x="409" y="71"/>
                    <a:pt x="409" y="71"/>
                  </a:cubicBezTo>
                  <a:cubicBezTo>
                    <a:pt x="411" y="82"/>
                    <a:pt x="406" y="84"/>
                    <a:pt x="407" y="78"/>
                  </a:cubicBezTo>
                  <a:cubicBezTo>
                    <a:pt x="407" y="74"/>
                    <a:pt x="406" y="74"/>
                    <a:pt x="408" y="70"/>
                  </a:cubicBezTo>
                  <a:cubicBezTo>
                    <a:pt x="411" y="69"/>
                    <a:pt x="411" y="69"/>
                    <a:pt x="411" y="69"/>
                  </a:cubicBezTo>
                  <a:cubicBezTo>
                    <a:pt x="412" y="71"/>
                    <a:pt x="411" y="70"/>
                    <a:pt x="413" y="72"/>
                  </a:cubicBezTo>
                  <a:cubicBezTo>
                    <a:pt x="415" y="72"/>
                    <a:pt x="414" y="73"/>
                    <a:pt x="416" y="73"/>
                  </a:cubicBezTo>
                  <a:cubicBezTo>
                    <a:pt x="416" y="73"/>
                    <a:pt x="417" y="72"/>
                    <a:pt x="417" y="71"/>
                  </a:cubicBezTo>
                  <a:cubicBezTo>
                    <a:pt x="417" y="70"/>
                    <a:pt x="417" y="69"/>
                    <a:pt x="418" y="68"/>
                  </a:cubicBezTo>
                  <a:cubicBezTo>
                    <a:pt x="420" y="68"/>
                    <a:pt x="420" y="68"/>
                    <a:pt x="420" y="68"/>
                  </a:cubicBezTo>
                  <a:cubicBezTo>
                    <a:pt x="421" y="69"/>
                    <a:pt x="421" y="69"/>
                    <a:pt x="421" y="70"/>
                  </a:cubicBezTo>
                  <a:cubicBezTo>
                    <a:pt x="420" y="70"/>
                    <a:pt x="420" y="70"/>
                    <a:pt x="419" y="70"/>
                  </a:cubicBezTo>
                  <a:cubicBezTo>
                    <a:pt x="418" y="71"/>
                    <a:pt x="419" y="70"/>
                    <a:pt x="418" y="71"/>
                  </a:cubicBezTo>
                  <a:cubicBezTo>
                    <a:pt x="419" y="72"/>
                    <a:pt x="419" y="73"/>
                    <a:pt x="418" y="75"/>
                  </a:cubicBezTo>
                  <a:cubicBezTo>
                    <a:pt x="418" y="75"/>
                    <a:pt x="418" y="75"/>
                    <a:pt x="419" y="75"/>
                  </a:cubicBezTo>
                  <a:cubicBezTo>
                    <a:pt x="420" y="75"/>
                    <a:pt x="418" y="75"/>
                    <a:pt x="419" y="75"/>
                  </a:cubicBezTo>
                  <a:cubicBezTo>
                    <a:pt x="419" y="77"/>
                    <a:pt x="419" y="76"/>
                    <a:pt x="419" y="77"/>
                  </a:cubicBezTo>
                  <a:cubicBezTo>
                    <a:pt x="419" y="79"/>
                    <a:pt x="419" y="78"/>
                    <a:pt x="419" y="80"/>
                  </a:cubicBezTo>
                  <a:cubicBezTo>
                    <a:pt x="417" y="80"/>
                    <a:pt x="418" y="80"/>
                    <a:pt x="416" y="80"/>
                  </a:cubicBezTo>
                  <a:cubicBezTo>
                    <a:pt x="416" y="79"/>
                    <a:pt x="416" y="78"/>
                    <a:pt x="416" y="77"/>
                  </a:cubicBezTo>
                  <a:cubicBezTo>
                    <a:pt x="416" y="74"/>
                    <a:pt x="417" y="75"/>
                    <a:pt x="416" y="73"/>
                  </a:cubicBezTo>
                  <a:cubicBezTo>
                    <a:pt x="414" y="74"/>
                    <a:pt x="415" y="77"/>
                    <a:pt x="415" y="78"/>
                  </a:cubicBezTo>
                  <a:cubicBezTo>
                    <a:pt x="415" y="79"/>
                    <a:pt x="415" y="79"/>
                    <a:pt x="415" y="80"/>
                  </a:cubicBezTo>
                  <a:cubicBezTo>
                    <a:pt x="415" y="82"/>
                    <a:pt x="415" y="85"/>
                    <a:pt x="415" y="86"/>
                  </a:cubicBezTo>
                  <a:cubicBezTo>
                    <a:pt x="415" y="87"/>
                    <a:pt x="415" y="89"/>
                    <a:pt x="414" y="90"/>
                  </a:cubicBezTo>
                  <a:cubicBezTo>
                    <a:pt x="415" y="92"/>
                    <a:pt x="414" y="90"/>
                    <a:pt x="415" y="92"/>
                  </a:cubicBezTo>
                  <a:cubicBezTo>
                    <a:pt x="416" y="94"/>
                    <a:pt x="415" y="96"/>
                    <a:pt x="415" y="98"/>
                  </a:cubicBezTo>
                  <a:cubicBezTo>
                    <a:pt x="415" y="101"/>
                    <a:pt x="415" y="98"/>
                    <a:pt x="416" y="100"/>
                  </a:cubicBezTo>
                  <a:cubicBezTo>
                    <a:pt x="416" y="101"/>
                    <a:pt x="415" y="100"/>
                    <a:pt x="415" y="101"/>
                  </a:cubicBezTo>
                  <a:cubicBezTo>
                    <a:pt x="415" y="103"/>
                    <a:pt x="416" y="103"/>
                    <a:pt x="415" y="106"/>
                  </a:cubicBezTo>
                  <a:cubicBezTo>
                    <a:pt x="417" y="106"/>
                    <a:pt x="417" y="106"/>
                    <a:pt x="417" y="106"/>
                  </a:cubicBezTo>
                  <a:cubicBezTo>
                    <a:pt x="417" y="103"/>
                    <a:pt x="417" y="104"/>
                    <a:pt x="417" y="102"/>
                  </a:cubicBezTo>
                  <a:cubicBezTo>
                    <a:pt x="417" y="99"/>
                    <a:pt x="417" y="99"/>
                    <a:pt x="416" y="97"/>
                  </a:cubicBezTo>
                  <a:cubicBezTo>
                    <a:pt x="416" y="94"/>
                    <a:pt x="417" y="90"/>
                    <a:pt x="417" y="87"/>
                  </a:cubicBezTo>
                  <a:cubicBezTo>
                    <a:pt x="417" y="86"/>
                    <a:pt x="417" y="84"/>
                    <a:pt x="417" y="82"/>
                  </a:cubicBezTo>
                  <a:cubicBezTo>
                    <a:pt x="419" y="82"/>
                    <a:pt x="419" y="81"/>
                    <a:pt x="421" y="82"/>
                  </a:cubicBezTo>
                  <a:cubicBezTo>
                    <a:pt x="421" y="83"/>
                    <a:pt x="420" y="83"/>
                    <a:pt x="420" y="83"/>
                  </a:cubicBezTo>
                  <a:cubicBezTo>
                    <a:pt x="419" y="83"/>
                    <a:pt x="419" y="83"/>
                    <a:pt x="419" y="83"/>
                  </a:cubicBezTo>
                  <a:cubicBezTo>
                    <a:pt x="420" y="84"/>
                    <a:pt x="421" y="85"/>
                    <a:pt x="421" y="86"/>
                  </a:cubicBezTo>
                  <a:cubicBezTo>
                    <a:pt x="421" y="87"/>
                    <a:pt x="421" y="88"/>
                    <a:pt x="421" y="89"/>
                  </a:cubicBezTo>
                  <a:cubicBezTo>
                    <a:pt x="422" y="88"/>
                    <a:pt x="422" y="88"/>
                    <a:pt x="422" y="87"/>
                  </a:cubicBezTo>
                  <a:cubicBezTo>
                    <a:pt x="422" y="84"/>
                    <a:pt x="421" y="73"/>
                    <a:pt x="422" y="71"/>
                  </a:cubicBezTo>
                  <a:cubicBezTo>
                    <a:pt x="425" y="70"/>
                    <a:pt x="423" y="71"/>
                    <a:pt x="423" y="71"/>
                  </a:cubicBezTo>
                  <a:cubicBezTo>
                    <a:pt x="424" y="71"/>
                    <a:pt x="424" y="72"/>
                    <a:pt x="425" y="72"/>
                  </a:cubicBezTo>
                  <a:cubicBezTo>
                    <a:pt x="426" y="72"/>
                    <a:pt x="426" y="72"/>
                    <a:pt x="426" y="72"/>
                  </a:cubicBezTo>
                  <a:cubicBezTo>
                    <a:pt x="427" y="71"/>
                    <a:pt x="427" y="65"/>
                    <a:pt x="430" y="68"/>
                  </a:cubicBezTo>
                  <a:cubicBezTo>
                    <a:pt x="431" y="68"/>
                    <a:pt x="431" y="67"/>
                    <a:pt x="431" y="69"/>
                  </a:cubicBezTo>
                  <a:cubicBezTo>
                    <a:pt x="429" y="70"/>
                    <a:pt x="430" y="69"/>
                    <a:pt x="428" y="70"/>
                  </a:cubicBezTo>
                  <a:cubicBezTo>
                    <a:pt x="427" y="73"/>
                    <a:pt x="429" y="76"/>
                    <a:pt x="428" y="79"/>
                  </a:cubicBezTo>
                  <a:cubicBezTo>
                    <a:pt x="426" y="80"/>
                    <a:pt x="426" y="80"/>
                    <a:pt x="426" y="80"/>
                  </a:cubicBezTo>
                  <a:cubicBezTo>
                    <a:pt x="426" y="77"/>
                    <a:pt x="426" y="78"/>
                    <a:pt x="426" y="75"/>
                  </a:cubicBezTo>
                  <a:cubicBezTo>
                    <a:pt x="426" y="74"/>
                    <a:pt x="427" y="73"/>
                    <a:pt x="425" y="73"/>
                  </a:cubicBezTo>
                  <a:cubicBezTo>
                    <a:pt x="424" y="75"/>
                    <a:pt x="424" y="78"/>
                    <a:pt x="424" y="80"/>
                  </a:cubicBezTo>
                  <a:cubicBezTo>
                    <a:pt x="425" y="81"/>
                    <a:pt x="425" y="81"/>
                    <a:pt x="425" y="83"/>
                  </a:cubicBezTo>
                  <a:cubicBezTo>
                    <a:pt x="424" y="86"/>
                    <a:pt x="424" y="88"/>
                    <a:pt x="424" y="90"/>
                  </a:cubicBezTo>
                  <a:cubicBezTo>
                    <a:pt x="424" y="91"/>
                    <a:pt x="425" y="91"/>
                    <a:pt x="425" y="91"/>
                  </a:cubicBezTo>
                  <a:cubicBezTo>
                    <a:pt x="425" y="99"/>
                    <a:pt x="425" y="99"/>
                    <a:pt x="425" y="99"/>
                  </a:cubicBezTo>
                  <a:cubicBezTo>
                    <a:pt x="425" y="99"/>
                    <a:pt x="425" y="99"/>
                    <a:pt x="425" y="99"/>
                  </a:cubicBezTo>
                  <a:cubicBezTo>
                    <a:pt x="425" y="100"/>
                    <a:pt x="425" y="100"/>
                    <a:pt x="425" y="100"/>
                  </a:cubicBezTo>
                  <a:cubicBezTo>
                    <a:pt x="425" y="101"/>
                    <a:pt x="425" y="101"/>
                    <a:pt x="424" y="102"/>
                  </a:cubicBezTo>
                  <a:cubicBezTo>
                    <a:pt x="425" y="103"/>
                    <a:pt x="424" y="102"/>
                    <a:pt x="425" y="104"/>
                  </a:cubicBezTo>
                  <a:cubicBezTo>
                    <a:pt x="425" y="104"/>
                    <a:pt x="425" y="105"/>
                    <a:pt x="426" y="106"/>
                  </a:cubicBezTo>
                  <a:cubicBezTo>
                    <a:pt x="427" y="105"/>
                    <a:pt x="426" y="103"/>
                    <a:pt x="426" y="101"/>
                  </a:cubicBezTo>
                  <a:cubicBezTo>
                    <a:pt x="427" y="98"/>
                    <a:pt x="426" y="97"/>
                    <a:pt x="427" y="95"/>
                  </a:cubicBezTo>
                  <a:cubicBezTo>
                    <a:pt x="425" y="93"/>
                    <a:pt x="427" y="96"/>
                    <a:pt x="426" y="95"/>
                  </a:cubicBezTo>
                  <a:cubicBezTo>
                    <a:pt x="426" y="94"/>
                    <a:pt x="427" y="94"/>
                    <a:pt x="426" y="93"/>
                  </a:cubicBezTo>
                  <a:cubicBezTo>
                    <a:pt x="426" y="91"/>
                    <a:pt x="426" y="93"/>
                    <a:pt x="426" y="91"/>
                  </a:cubicBezTo>
                  <a:cubicBezTo>
                    <a:pt x="426" y="90"/>
                    <a:pt x="426" y="90"/>
                    <a:pt x="426" y="89"/>
                  </a:cubicBezTo>
                  <a:cubicBezTo>
                    <a:pt x="426" y="87"/>
                    <a:pt x="426" y="83"/>
                    <a:pt x="427" y="82"/>
                  </a:cubicBezTo>
                  <a:cubicBezTo>
                    <a:pt x="429" y="79"/>
                    <a:pt x="432" y="82"/>
                    <a:pt x="432" y="79"/>
                  </a:cubicBezTo>
                  <a:cubicBezTo>
                    <a:pt x="432" y="77"/>
                    <a:pt x="430" y="71"/>
                    <a:pt x="432" y="70"/>
                  </a:cubicBezTo>
                  <a:cubicBezTo>
                    <a:pt x="435" y="70"/>
                    <a:pt x="432" y="72"/>
                    <a:pt x="435" y="71"/>
                  </a:cubicBezTo>
                  <a:cubicBezTo>
                    <a:pt x="436" y="70"/>
                    <a:pt x="436" y="68"/>
                    <a:pt x="437" y="66"/>
                  </a:cubicBezTo>
                  <a:cubicBezTo>
                    <a:pt x="439" y="66"/>
                    <a:pt x="439" y="67"/>
                    <a:pt x="442" y="67"/>
                  </a:cubicBezTo>
                  <a:cubicBezTo>
                    <a:pt x="441" y="69"/>
                    <a:pt x="442" y="67"/>
                    <a:pt x="441" y="69"/>
                  </a:cubicBezTo>
                  <a:cubicBezTo>
                    <a:pt x="442" y="69"/>
                    <a:pt x="442" y="70"/>
                    <a:pt x="443" y="70"/>
                  </a:cubicBezTo>
                  <a:cubicBezTo>
                    <a:pt x="445" y="68"/>
                    <a:pt x="443" y="68"/>
                    <a:pt x="444" y="67"/>
                  </a:cubicBezTo>
                  <a:cubicBezTo>
                    <a:pt x="445" y="83"/>
                    <a:pt x="445" y="83"/>
                    <a:pt x="445" y="83"/>
                  </a:cubicBezTo>
                  <a:cubicBezTo>
                    <a:pt x="445" y="85"/>
                    <a:pt x="443" y="86"/>
                    <a:pt x="443" y="89"/>
                  </a:cubicBezTo>
                  <a:cubicBezTo>
                    <a:pt x="443" y="91"/>
                    <a:pt x="444" y="91"/>
                    <a:pt x="444" y="91"/>
                  </a:cubicBezTo>
                  <a:cubicBezTo>
                    <a:pt x="445" y="92"/>
                    <a:pt x="445" y="92"/>
                    <a:pt x="445" y="92"/>
                  </a:cubicBezTo>
                  <a:cubicBezTo>
                    <a:pt x="444" y="93"/>
                    <a:pt x="446" y="91"/>
                    <a:pt x="444" y="92"/>
                  </a:cubicBezTo>
                  <a:cubicBezTo>
                    <a:pt x="444" y="92"/>
                    <a:pt x="444" y="92"/>
                    <a:pt x="444" y="92"/>
                  </a:cubicBezTo>
                  <a:cubicBezTo>
                    <a:pt x="443" y="93"/>
                    <a:pt x="444" y="92"/>
                    <a:pt x="443" y="93"/>
                  </a:cubicBezTo>
                  <a:cubicBezTo>
                    <a:pt x="443" y="94"/>
                    <a:pt x="443" y="95"/>
                    <a:pt x="443" y="95"/>
                  </a:cubicBezTo>
                  <a:cubicBezTo>
                    <a:pt x="444" y="94"/>
                    <a:pt x="443" y="95"/>
                    <a:pt x="444" y="94"/>
                  </a:cubicBezTo>
                  <a:cubicBezTo>
                    <a:pt x="445" y="93"/>
                    <a:pt x="445" y="93"/>
                    <a:pt x="445" y="93"/>
                  </a:cubicBezTo>
                  <a:cubicBezTo>
                    <a:pt x="445" y="96"/>
                    <a:pt x="445" y="101"/>
                    <a:pt x="445" y="104"/>
                  </a:cubicBezTo>
                  <a:cubicBezTo>
                    <a:pt x="445" y="104"/>
                    <a:pt x="445" y="104"/>
                    <a:pt x="446" y="105"/>
                  </a:cubicBezTo>
                  <a:cubicBezTo>
                    <a:pt x="445" y="64"/>
                    <a:pt x="445" y="64"/>
                    <a:pt x="445" y="64"/>
                  </a:cubicBezTo>
                  <a:cubicBezTo>
                    <a:pt x="444" y="66"/>
                    <a:pt x="444" y="66"/>
                    <a:pt x="444" y="66"/>
                  </a:cubicBezTo>
                  <a:cubicBezTo>
                    <a:pt x="444" y="64"/>
                    <a:pt x="445" y="64"/>
                    <a:pt x="444" y="63"/>
                  </a:cubicBezTo>
                  <a:cubicBezTo>
                    <a:pt x="442" y="63"/>
                    <a:pt x="444" y="63"/>
                    <a:pt x="443" y="63"/>
                  </a:cubicBezTo>
                  <a:cubicBezTo>
                    <a:pt x="442" y="64"/>
                    <a:pt x="442" y="64"/>
                    <a:pt x="440" y="64"/>
                  </a:cubicBezTo>
                  <a:cubicBezTo>
                    <a:pt x="438" y="64"/>
                    <a:pt x="437" y="65"/>
                    <a:pt x="436" y="65"/>
                  </a:cubicBezTo>
                  <a:cubicBezTo>
                    <a:pt x="434" y="65"/>
                    <a:pt x="432" y="65"/>
                    <a:pt x="430" y="65"/>
                  </a:cubicBezTo>
                  <a:cubicBezTo>
                    <a:pt x="428" y="65"/>
                    <a:pt x="428" y="66"/>
                    <a:pt x="426" y="66"/>
                  </a:cubicBezTo>
                  <a:cubicBezTo>
                    <a:pt x="421" y="66"/>
                    <a:pt x="418" y="67"/>
                    <a:pt x="414" y="67"/>
                  </a:cubicBezTo>
                  <a:cubicBezTo>
                    <a:pt x="413" y="67"/>
                    <a:pt x="413" y="67"/>
                    <a:pt x="412" y="67"/>
                  </a:cubicBezTo>
                  <a:cubicBezTo>
                    <a:pt x="410" y="67"/>
                    <a:pt x="410" y="68"/>
                    <a:pt x="408" y="68"/>
                  </a:cubicBezTo>
                  <a:cubicBezTo>
                    <a:pt x="407" y="68"/>
                    <a:pt x="406" y="68"/>
                    <a:pt x="405" y="68"/>
                  </a:cubicBezTo>
                  <a:cubicBezTo>
                    <a:pt x="404" y="68"/>
                    <a:pt x="404" y="67"/>
                    <a:pt x="403" y="67"/>
                  </a:cubicBezTo>
                  <a:cubicBezTo>
                    <a:pt x="403" y="67"/>
                    <a:pt x="400" y="68"/>
                    <a:pt x="399" y="68"/>
                  </a:cubicBezTo>
                  <a:cubicBezTo>
                    <a:pt x="396" y="69"/>
                    <a:pt x="393" y="68"/>
                    <a:pt x="390" y="69"/>
                  </a:cubicBezTo>
                  <a:cubicBezTo>
                    <a:pt x="387" y="70"/>
                    <a:pt x="384" y="70"/>
                    <a:pt x="383" y="70"/>
                  </a:cubicBezTo>
                  <a:cubicBezTo>
                    <a:pt x="382" y="70"/>
                    <a:pt x="383" y="70"/>
                    <a:pt x="382" y="70"/>
                  </a:cubicBezTo>
                  <a:cubicBezTo>
                    <a:pt x="380" y="70"/>
                    <a:pt x="380" y="70"/>
                    <a:pt x="378" y="70"/>
                  </a:cubicBezTo>
                  <a:cubicBezTo>
                    <a:pt x="376" y="70"/>
                    <a:pt x="375" y="70"/>
                    <a:pt x="374" y="71"/>
                  </a:cubicBezTo>
                  <a:cubicBezTo>
                    <a:pt x="374" y="71"/>
                    <a:pt x="374" y="71"/>
                    <a:pt x="374" y="71"/>
                  </a:cubicBezTo>
                  <a:cubicBezTo>
                    <a:pt x="373" y="70"/>
                    <a:pt x="373" y="70"/>
                    <a:pt x="373" y="70"/>
                  </a:cubicBezTo>
                  <a:cubicBezTo>
                    <a:pt x="373" y="70"/>
                    <a:pt x="373" y="70"/>
                    <a:pt x="373" y="70"/>
                  </a:cubicBezTo>
                  <a:cubicBezTo>
                    <a:pt x="372" y="70"/>
                    <a:pt x="368" y="71"/>
                    <a:pt x="364" y="71"/>
                  </a:cubicBezTo>
                  <a:cubicBezTo>
                    <a:pt x="364" y="73"/>
                    <a:pt x="364" y="74"/>
                    <a:pt x="364" y="76"/>
                  </a:cubicBezTo>
                  <a:cubicBezTo>
                    <a:pt x="365" y="77"/>
                    <a:pt x="364" y="77"/>
                    <a:pt x="365" y="78"/>
                  </a:cubicBezTo>
                  <a:cubicBezTo>
                    <a:pt x="365" y="80"/>
                    <a:pt x="364" y="82"/>
                    <a:pt x="366" y="83"/>
                  </a:cubicBezTo>
                  <a:cubicBezTo>
                    <a:pt x="366" y="82"/>
                    <a:pt x="366" y="82"/>
                    <a:pt x="366" y="80"/>
                  </a:cubicBezTo>
                  <a:cubicBezTo>
                    <a:pt x="366" y="78"/>
                    <a:pt x="365" y="74"/>
                    <a:pt x="367" y="74"/>
                  </a:cubicBezTo>
                  <a:cubicBezTo>
                    <a:pt x="367" y="75"/>
                    <a:pt x="368" y="78"/>
                    <a:pt x="368" y="80"/>
                  </a:cubicBezTo>
                  <a:cubicBezTo>
                    <a:pt x="368" y="85"/>
                    <a:pt x="368" y="83"/>
                    <a:pt x="365" y="84"/>
                  </a:cubicBezTo>
                  <a:cubicBezTo>
                    <a:pt x="364" y="86"/>
                    <a:pt x="365" y="85"/>
                    <a:pt x="365" y="87"/>
                  </a:cubicBezTo>
                  <a:cubicBezTo>
                    <a:pt x="365" y="87"/>
                    <a:pt x="365" y="87"/>
                    <a:pt x="365" y="88"/>
                  </a:cubicBezTo>
                  <a:cubicBezTo>
                    <a:pt x="366" y="89"/>
                    <a:pt x="365" y="88"/>
                    <a:pt x="366" y="89"/>
                  </a:cubicBezTo>
                  <a:cubicBezTo>
                    <a:pt x="367" y="87"/>
                    <a:pt x="365" y="85"/>
                    <a:pt x="370" y="85"/>
                  </a:cubicBezTo>
                  <a:cubicBezTo>
                    <a:pt x="370" y="85"/>
                    <a:pt x="371" y="85"/>
                    <a:pt x="371" y="85"/>
                  </a:cubicBezTo>
                  <a:cubicBezTo>
                    <a:pt x="372" y="85"/>
                    <a:pt x="372" y="85"/>
                    <a:pt x="372" y="85"/>
                  </a:cubicBezTo>
                  <a:cubicBezTo>
                    <a:pt x="372" y="85"/>
                    <a:pt x="372" y="85"/>
                    <a:pt x="372" y="85"/>
                  </a:cubicBezTo>
                  <a:cubicBezTo>
                    <a:pt x="372" y="85"/>
                    <a:pt x="372" y="85"/>
                    <a:pt x="372" y="85"/>
                  </a:cubicBezTo>
                  <a:cubicBezTo>
                    <a:pt x="372" y="83"/>
                    <a:pt x="372" y="83"/>
                    <a:pt x="372" y="83"/>
                  </a:cubicBezTo>
                  <a:cubicBezTo>
                    <a:pt x="371" y="81"/>
                    <a:pt x="372" y="77"/>
                    <a:pt x="372" y="75"/>
                  </a:cubicBezTo>
                  <a:cubicBezTo>
                    <a:pt x="373" y="75"/>
                    <a:pt x="374" y="74"/>
                    <a:pt x="375" y="76"/>
                  </a:cubicBezTo>
                  <a:cubicBezTo>
                    <a:pt x="375" y="77"/>
                    <a:pt x="375" y="77"/>
                    <a:pt x="375" y="79"/>
                  </a:cubicBezTo>
                  <a:cubicBezTo>
                    <a:pt x="375" y="82"/>
                    <a:pt x="375" y="86"/>
                    <a:pt x="375" y="89"/>
                  </a:cubicBezTo>
                  <a:cubicBezTo>
                    <a:pt x="375" y="90"/>
                    <a:pt x="375" y="89"/>
                    <a:pt x="375" y="90"/>
                  </a:cubicBezTo>
                  <a:cubicBezTo>
                    <a:pt x="375" y="91"/>
                    <a:pt x="375" y="91"/>
                    <a:pt x="375" y="91"/>
                  </a:cubicBezTo>
                  <a:cubicBezTo>
                    <a:pt x="375" y="96"/>
                    <a:pt x="375" y="96"/>
                    <a:pt x="375" y="96"/>
                  </a:cubicBezTo>
                  <a:cubicBezTo>
                    <a:pt x="375" y="98"/>
                    <a:pt x="375" y="98"/>
                    <a:pt x="374" y="100"/>
                  </a:cubicBezTo>
                  <a:cubicBezTo>
                    <a:pt x="375" y="100"/>
                    <a:pt x="375" y="100"/>
                    <a:pt x="375" y="100"/>
                  </a:cubicBezTo>
                  <a:cubicBezTo>
                    <a:pt x="375" y="106"/>
                    <a:pt x="375" y="106"/>
                    <a:pt x="375" y="106"/>
                  </a:cubicBezTo>
                  <a:cubicBezTo>
                    <a:pt x="375" y="107"/>
                    <a:pt x="375" y="107"/>
                    <a:pt x="376" y="108"/>
                  </a:cubicBezTo>
                  <a:cubicBezTo>
                    <a:pt x="377" y="106"/>
                    <a:pt x="376" y="99"/>
                    <a:pt x="377" y="97"/>
                  </a:cubicBezTo>
                  <a:cubicBezTo>
                    <a:pt x="379" y="97"/>
                    <a:pt x="378" y="99"/>
                    <a:pt x="378" y="101"/>
                  </a:cubicBezTo>
                  <a:cubicBezTo>
                    <a:pt x="378" y="103"/>
                    <a:pt x="379" y="104"/>
                    <a:pt x="378" y="106"/>
                  </a:cubicBezTo>
                  <a:cubicBezTo>
                    <a:pt x="378" y="111"/>
                    <a:pt x="378" y="108"/>
                    <a:pt x="376" y="108"/>
                  </a:cubicBezTo>
                  <a:cubicBezTo>
                    <a:pt x="375" y="109"/>
                    <a:pt x="375" y="108"/>
                    <a:pt x="375" y="109"/>
                  </a:cubicBezTo>
                  <a:cubicBezTo>
                    <a:pt x="375" y="110"/>
                    <a:pt x="375" y="109"/>
                    <a:pt x="376" y="110"/>
                  </a:cubicBezTo>
                  <a:cubicBezTo>
                    <a:pt x="377" y="112"/>
                    <a:pt x="377" y="112"/>
                    <a:pt x="377" y="112"/>
                  </a:cubicBezTo>
                  <a:cubicBezTo>
                    <a:pt x="379" y="112"/>
                    <a:pt x="380" y="111"/>
                    <a:pt x="382" y="112"/>
                  </a:cubicBezTo>
                  <a:cubicBezTo>
                    <a:pt x="381" y="113"/>
                    <a:pt x="381" y="113"/>
                    <a:pt x="379" y="112"/>
                  </a:cubicBezTo>
                  <a:cubicBezTo>
                    <a:pt x="378" y="112"/>
                    <a:pt x="378" y="112"/>
                    <a:pt x="378" y="112"/>
                  </a:cubicBezTo>
                  <a:cubicBezTo>
                    <a:pt x="378" y="112"/>
                    <a:pt x="378" y="112"/>
                    <a:pt x="378" y="112"/>
                  </a:cubicBezTo>
                  <a:cubicBezTo>
                    <a:pt x="377" y="112"/>
                    <a:pt x="377" y="112"/>
                    <a:pt x="375" y="111"/>
                  </a:cubicBezTo>
                  <a:cubicBezTo>
                    <a:pt x="374" y="111"/>
                    <a:pt x="373" y="112"/>
                    <a:pt x="372" y="111"/>
                  </a:cubicBezTo>
                  <a:cubicBezTo>
                    <a:pt x="372" y="100"/>
                    <a:pt x="372" y="100"/>
                    <a:pt x="372" y="100"/>
                  </a:cubicBezTo>
                  <a:cubicBezTo>
                    <a:pt x="372" y="99"/>
                    <a:pt x="372" y="98"/>
                    <a:pt x="372" y="96"/>
                  </a:cubicBezTo>
                  <a:cubicBezTo>
                    <a:pt x="370" y="96"/>
                    <a:pt x="370" y="97"/>
                    <a:pt x="367" y="96"/>
                  </a:cubicBezTo>
                  <a:cubicBezTo>
                    <a:pt x="368" y="95"/>
                    <a:pt x="369" y="95"/>
                    <a:pt x="372" y="95"/>
                  </a:cubicBezTo>
                  <a:cubicBezTo>
                    <a:pt x="372" y="93"/>
                    <a:pt x="373" y="89"/>
                    <a:pt x="372" y="86"/>
                  </a:cubicBezTo>
                  <a:cubicBezTo>
                    <a:pt x="371" y="86"/>
                    <a:pt x="371" y="86"/>
                    <a:pt x="370" y="86"/>
                  </a:cubicBezTo>
                  <a:cubicBezTo>
                    <a:pt x="371" y="87"/>
                    <a:pt x="371" y="87"/>
                    <a:pt x="371" y="88"/>
                  </a:cubicBezTo>
                  <a:cubicBezTo>
                    <a:pt x="371" y="90"/>
                    <a:pt x="370" y="87"/>
                    <a:pt x="372" y="93"/>
                  </a:cubicBezTo>
                  <a:cubicBezTo>
                    <a:pt x="370" y="93"/>
                    <a:pt x="370" y="93"/>
                    <a:pt x="368" y="93"/>
                  </a:cubicBezTo>
                  <a:cubicBezTo>
                    <a:pt x="368" y="93"/>
                    <a:pt x="367" y="95"/>
                    <a:pt x="367" y="96"/>
                  </a:cubicBezTo>
                  <a:cubicBezTo>
                    <a:pt x="366" y="97"/>
                    <a:pt x="366" y="97"/>
                    <a:pt x="366" y="97"/>
                  </a:cubicBezTo>
                  <a:cubicBezTo>
                    <a:pt x="367" y="99"/>
                    <a:pt x="368" y="99"/>
                    <a:pt x="368" y="102"/>
                  </a:cubicBezTo>
                  <a:cubicBezTo>
                    <a:pt x="367" y="110"/>
                    <a:pt x="369" y="109"/>
                    <a:pt x="366" y="109"/>
                  </a:cubicBezTo>
                  <a:cubicBezTo>
                    <a:pt x="366" y="109"/>
                    <a:pt x="366" y="109"/>
                    <a:pt x="365" y="109"/>
                  </a:cubicBezTo>
                  <a:cubicBezTo>
                    <a:pt x="365" y="111"/>
                    <a:pt x="364" y="108"/>
                    <a:pt x="365" y="110"/>
                  </a:cubicBezTo>
                  <a:cubicBezTo>
                    <a:pt x="365" y="111"/>
                    <a:pt x="365" y="111"/>
                    <a:pt x="365" y="112"/>
                  </a:cubicBezTo>
                  <a:cubicBezTo>
                    <a:pt x="365" y="114"/>
                    <a:pt x="365" y="114"/>
                    <a:pt x="365" y="115"/>
                  </a:cubicBezTo>
                  <a:cubicBezTo>
                    <a:pt x="364" y="115"/>
                    <a:pt x="365" y="115"/>
                    <a:pt x="364" y="114"/>
                  </a:cubicBezTo>
                  <a:cubicBezTo>
                    <a:pt x="364" y="113"/>
                    <a:pt x="363" y="112"/>
                    <a:pt x="363" y="111"/>
                  </a:cubicBezTo>
                  <a:cubicBezTo>
                    <a:pt x="363" y="110"/>
                    <a:pt x="364" y="109"/>
                    <a:pt x="364" y="109"/>
                  </a:cubicBezTo>
                  <a:cubicBezTo>
                    <a:pt x="364" y="108"/>
                    <a:pt x="364" y="108"/>
                    <a:pt x="364" y="107"/>
                  </a:cubicBezTo>
                  <a:cubicBezTo>
                    <a:pt x="364" y="104"/>
                    <a:pt x="365" y="105"/>
                    <a:pt x="364" y="102"/>
                  </a:cubicBezTo>
                  <a:cubicBezTo>
                    <a:pt x="364" y="102"/>
                    <a:pt x="364" y="102"/>
                    <a:pt x="364" y="102"/>
                  </a:cubicBezTo>
                  <a:cubicBezTo>
                    <a:pt x="363" y="100"/>
                    <a:pt x="364" y="103"/>
                    <a:pt x="364" y="101"/>
                  </a:cubicBezTo>
                  <a:cubicBezTo>
                    <a:pt x="363" y="100"/>
                    <a:pt x="364" y="101"/>
                    <a:pt x="364" y="100"/>
                  </a:cubicBezTo>
                  <a:cubicBezTo>
                    <a:pt x="364" y="99"/>
                    <a:pt x="364" y="98"/>
                    <a:pt x="364" y="96"/>
                  </a:cubicBezTo>
                  <a:cubicBezTo>
                    <a:pt x="363" y="95"/>
                    <a:pt x="363" y="96"/>
                    <a:pt x="364" y="95"/>
                  </a:cubicBezTo>
                  <a:cubicBezTo>
                    <a:pt x="364" y="93"/>
                    <a:pt x="364" y="92"/>
                    <a:pt x="363" y="90"/>
                  </a:cubicBezTo>
                  <a:cubicBezTo>
                    <a:pt x="363" y="88"/>
                    <a:pt x="363" y="84"/>
                    <a:pt x="363" y="81"/>
                  </a:cubicBezTo>
                  <a:cubicBezTo>
                    <a:pt x="363" y="81"/>
                    <a:pt x="363" y="81"/>
                    <a:pt x="363" y="81"/>
                  </a:cubicBezTo>
                  <a:cubicBezTo>
                    <a:pt x="364" y="80"/>
                    <a:pt x="364" y="81"/>
                    <a:pt x="364" y="80"/>
                  </a:cubicBezTo>
                  <a:cubicBezTo>
                    <a:pt x="363" y="79"/>
                    <a:pt x="363" y="77"/>
                    <a:pt x="363" y="75"/>
                  </a:cubicBezTo>
                  <a:cubicBezTo>
                    <a:pt x="363" y="74"/>
                    <a:pt x="364" y="73"/>
                    <a:pt x="364" y="72"/>
                  </a:cubicBezTo>
                  <a:cubicBezTo>
                    <a:pt x="364" y="71"/>
                    <a:pt x="363" y="70"/>
                    <a:pt x="364" y="69"/>
                  </a:cubicBezTo>
                  <a:cubicBezTo>
                    <a:pt x="365" y="69"/>
                    <a:pt x="364" y="70"/>
                    <a:pt x="365" y="69"/>
                  </a:cubicBezTo>
                  <a:cubicBezTo>
                    <a:pt x="366" y="69"/>
                    <a:pt x="366" y="69"/>
                    <a:pt x="367" y="68"/>
                  </a:cubicBezTo>
                  <a:cubicBezTo>
                    <a:pt x="368" y="68"/>
                    <a:pt x="371" y="68"/>
                    <a:pt x="373" y="68"/>
                  </a:cubicBezTo>
                  <a:cubicBezTo>
                    <a:pt x="376" y="68"/>
                    <a:pt x="380" y="67"/>
                    <a:pt x="383" y="67"/>
                  </a:cubicBezTo>
                  <a:cubicBezTo>
                    <a:pt x="386" y="67"/>
                    <a:pt x="388" y="67"/>
                    <a:pt x="391" y="67"/>
                  </a:cubicBezTo>
                  <a:cubicBezTo>
                    <a:pt x="430" y="63"/>
                    <a:pt x="430" y="63"/>
                    <a:pt x="430" y="63"/>
                  </a:cubicBezTo>
                  <a:cubicBezTo>
                    <a:pt x="433" y="63"/>
                    <a:pt x="441" y="61"/>
                    <a:pt x="445" y="62"/>
                  </a:cubicBezTo>
                  <a:cubicBezTo>
                    <a:pt x="444" y="51"/>
                    <a:pt x="444" y="51"/>
                    <a:pt x="444" y="51"/>
                  </a:cubicBezTo>
                  <a:cubicBezTo>
                    <a:pt x="444" y="51"/>
                    <a:pt x="444" y="51"/>
                    <a:pt x="444" y="51"/>
                  </a:cubicBezTo>
                  <a:cubicBezTo>
                    <a:pt x="442" y="53"/>
                    <a:pt x="445" y="53"/>
                    <a:pt x="443" y="54"/>
                  </a:cubicBezTo>
                  <a:cubicBezTo>
                    <a:pt x="442" y="53"/>
                    <a:pt x="443" y="51"/>
                    <a:pt x="442" y="50"/>
                  </a:cubicBezTo>
                  <a:cubicBezTo>
                    <a:pt x="441" y="50"/>
                    <a:pt x="440" y="50"/>
                    <a:pt x="439" y="51"/>
                  </a:cubicBezTo>
                  <a:cubicBezTo>
                    <a:pt x="438" y="49"/>
                    <a:pt x="438" y="49"/>
                    <a:pt x="438" y="49"/>
                  </a:cubicBezTo>
                  <a:cubicBezTo>
                    <a:pt x="436" y="49"/>
                    <a:pt x="435" y="49"/>
                    <a:pt x="433" y="51"/>
                  </a:cubicBezTo>
                  <a:cubicBezTo>
                    <a:pt x="431" y="51"/>
                    <a:pt x="430" y="52"/>
                    <a:pt x="429" y="50"/>
                  </a:cubicBezTo>
                  <a:cubicBezTo>
                    <a:pt x="427" y="50"/>
                    <a:pt x="426" y="50"/>
                    <a:pt x="424" y="51"/>
                  </a:cubicBezTo>
                  <a:cubicBezTo>
                    <a:pt x="424" y="52"/>
                    <a:pt x="424" y="52"/>
                    <a:pt x="424" y="52"/>
                  </a:cubicBezTo>
                  <a:cubicBezTo>
                    <a:pt x="422" y="52"/>
                    <a:pt x="422" y="51"/>
                    <a:pt x="421" y="51"/>
                  </a:cubicBezTo>
                  <a:cubicBezTo>
                    <a:pt x="419" y="52"/>
                    <a:pt x="420" y="51"/>
                    <a:pt x="418" y="51"/>
                  </a:cubicBezTo>
                  <a:cubicBezTo>
                    <a:pt x="416" y="51"/>
                    <a:pt x="415" y="51"/>
                    <a:pt x="414" y="53"/>
                  </a:cubicBezTo>
                  <a:cubicBezTo>
                    <a:pt x="414" y="52"/>
                    <a:pt x="414" y="52"/>
                    <a:pt x="414" y="52"/>
                  </a:cubicBezTo>
                  <a:cubicBezTo>
                    <a:pt x="413" y="51"/>
                    <a:pt x="413" y="52"/>
                    <a:pt x="412" y="52"/>
                  </a:cubicBezTo>
                  <a:cubicBezTo>
                    <a:pt x="410" y="52"/>
                    <a:pt x="409" y="52"/>
                    <a:pt x="407" y="52"/>
                  </a:cubicBezTo>
                  <a:cubicBezTo>
                    <a:pt x="405" y="53"/>
                    <a:pt x="405" y="54"/>
                    <a:pt x="401" y="54"/>
                  </a:cubicBezTo>
                  <a:cubicBezTo>
                    <a:pt x="398" y="53"/>
                    <a:pt x="397" y="55"/>
                    <a:pt x="394" y="55"/>
                  </a:cubicBezTo>
                  <a:cubicBezTo>
                    <a:pt x="391" y="55"/>
                    <a:pt x="389" y="55"/>
                    <a:pt x="386" y="55"/>
                  </a:cubicBezTo>
                  <a:cubicBezTo>
                    <a:pt x="385" y="56"/>
                    <a:pt x="386" y="56"/>
                    <a:pt x="385" y="56"/>
                  </a:cubicBezTo>
                  <a:cubicBezTo>
                    <a:pt x="382" y="56"/>
                    <a:pt x="381" y="56"/>
                    <a:pt x="380" y="56"/>
                  </a:cubicBezTo>
                  <a:cubicBezTo>
                    <a:pt x="378" y="55"/>
                    <a:pt x="376" y="56"/>
                    <a:pt x="375" y="57"/>
                  </a:cubicBezTo>
                  <a:cubicBezTo>
                    <a:pt x="373" y="58"/>
                    <a:pt x="370" y="58"/>
                    <a:pt x="369" y="57"/>
                  </a:cubicBezTo>
                  <a:cubicBezTo>
                    <a:pt x="368" y="57"/>
                    <a:pt x="368" y="57"/>
                    <a:pt x="368" y="58"/>
                  </a:cubicBezTo>
                  <a:cubicBezTo>
                    <a:pt x="366" y="57"/>
                    <a:pt x="363" y="57"/>
                    <a:pt x="361" y="58"/>
                  </a:cubicBezTo>
                  <a:cubicBezTo>
                    <a:pt x="360" y="57"/>
                    <a:pt x="360" y="57"/>
                    <a:pt x="360" y="57"/>
                  </a:cubicBezTo>
                  <a:cubicBezTo>
                    <a:pt x="356" y="58"/>
                    <a:pt x="352" y="58"/>
                    <a:pt x="348" y="58"/>
                  </a:cubicBezTo>
                  <a:cubicBezTo>
                    <a:pt x="344" y="58"/>
                    <a:pt x="340" y="58"/>
                    <a:pt x="336" y="59"/>
                  </a:cubicBezTo>
                  <a:cubicBezTo>
                    <a:pt x="332" y="60"/>
                    <a:pt x="328" y="60"/>
                    <a:pt x="324" y="60"/>
                  </a:cubicBezTo>
                  <a:cubicBezTo>
                    <a:pt x="322" y="60"/>
                    <a:pt x="320" y="60"/>
                    <a:pt x="318" y="60"/>
                  </a:cubicBezTo>
                  <a:cubicBezTo>
                    <a:pt x="307" y="61"/>
                    <a:pt x="307" y="61"/>
                    <a:pt x="307" y="61"/>
                  </a:cubicBezTo>
                  <a:cubicBezTo>
                    <a:pt x="306" y="61"/>
                    <a:pt x="306" y="61"/>
                    <a:pt x="304" y="61"/>
                  </a:cubicBezTo>
                  <a:cubicBezTo>
                    <a:pt x="302" y="62"/>
                    <a:pt x="299" y="61"/>
                    <a:pt x="296" y="62"/>
                  </a:cubicBezTo>
                  <a:cubicBezTo>
                    <a:pt x="294" y="62"/>
                    <a:pt x="293" y="62"/>
                    <a:pt x="291" y="62"/>
                  </a:cubicBezTo>
                  <a:cubicBezTo>
                    <a:pt x="286" y="63"/>
                    <a:pt x="272" y="63"/>
                    <a:pt x="269" y="64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4" y="64"/>
                    <a:pt x="259" y="64"/>
                    <a:pt x="255" y="64"/>
                  </a:cubicBezTo>
                  <a:cubicBezTo>
                    <a:pt x="253" y="64"/>
                    <a:pt x="249" y="65"/>
                    <a:pt x="247" y="65"/>
                  </a:cubicBezTo>
                  <a:cubicBezTo>
                    <a:pt x="245" y="65"/>
                    <a:pt x="246" y="65"/>
                    <a:pt x="244" y="65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1" y="67"/>
                    <a:pt x="192" y="67"/>
                    <a:pt x="191" y="67"/>
                  </a:cubicBezTo>
                  <a:cubicBezTo>
                    <a:pt x="189" y="67"/>
                    <a:pt x="189" y="67"/>
                    <a:pt x="188" y="67"/>
                  </a:cubicBezTo>
                  <a:cubicBezTo>
                    <a:pt x="185" y="68"/>
                    <a:pt x="186" y="67"/>
                    <a:pt x="183" y="67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75" y="67"/>
                    <a:pt x="176" y="67"/>
                    <a:pt x="175" y="66"/>
                  </a:cubicBezTo>
                  <a:cubicBezTo>
                    <a:pt x="175" y="65"/>
                    <a:pt x="175" y="65"/>
                    <a:pt x="176" y="65"/>
                  </a:cubicBezTo>
                  <a:cubicBezTo>
                    <a:pt x="177" y="65"/>
                    <a:pt x="182" y="65"/>
                    <a:pt x="183" y="65"/>
                  </a:cubicBezTo>
                  <a:cubicBezTo>
                    <a:pt x="184" y="65"/>
                    <a:pt x="184" y="65"/>
                    <a:pt x="185" y="65"/>
                  </a:cubicBezTo>
                  <a:cubicBezTo>
                    <a:pt x="185" y="65"/>
                    <a:pt x="185" y="65"/>
                    <a:pt x="185" y="65"/>
                  </a:cubicBezTo>
                  <a:cubicBezTo>
                    <a:pt x="185" y="65"/>
                    <a:pt x="185" y="66"/>
                    <a:pt x="186" y="66"/>
                  </a:cubicBezTo>
                  <a:cubicBezTo>
                    <a:pt x="188" y="66"/>
                    <a:pt x="188" y="66"/>
                    <a:pt x="188" y="66"/>
                  </a:cubicBezTo>
                  <a:cubicBezTo>
                    <a:pt x="188" y="65"/>
                    <a:pt x="187" y="66"/>
                    <a:pt x="188" y="65"/>
                  </a:cubicBezTo>
                  <a:cubicBezTo>
                    <a:pt x="188" y="64"/>
                    <a:pt x="196" y="64"/>
                    <a:pt x="198" y="64"/>
                  </a:cubicBezTo>
                  <a:cubicBezTo>
                    <a:pt x="199" y="64"/>
                    <a:pt x="206" y="64"/>
                    <a:pt x="206" y="64"/>
                  </a:cubicBezTo>
                  <a:cubicBezTo>
                    <a:pt x="206" y="64"/>
                    <a:pt x="206" y="64"/>
                    <a:pt x="206" y="64"/>
                  </a:cubicBezTo>
                  <a:cubicBezTo>
                    <a:pt x="206" y="64"/>
                    <a:pt x="205" y="64"/>
                    <a:pt x="205" y="64"/>
                  </a:cubicBezTo>
                  <a:cubicBezTo>
                    <a:pt x="205" y="64"/>
                    <a:pt x="205" y="65"/>
                    <a:pt x="205" y="65"/>
                  </a:cubicBezTo>
                  <a:cubicBezTo>
                    <a:pt x="204" y="65"/>
                    <a:pt x="205" y="65"/>
                    <a:pt x="204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9" y="64"/>
                    <a:pt x="209" y="64"/>
                    <a:pt x="209" y="64"/>
                  </a:cubicBezTo>
                  <a:cubicBezTo>
                    <a:pt x="212" y="64"/>
                    <a:pt x="216" y="63"/>
                    <a:pt x="219" y="63"/>
                  </a:cubicBezTo>
                  <a:cubicBezTo>
                    <a:pt x="223" y="63"/>
                    <a:pt x="227" y="63"/>
                    <a:pt x="231" y="63"/>
                  </a:cubicBezTo>
                  <a:cubicBezTo>
                    <a:pt x="232" y="64"/>
                    <a:pt x="231" y="63"/>
                    <a:pt x="231" y="64"/>
                  </a:cubicBezTo>
                  <a:cubicBezTo>
                    <a:pt x="232" y="64"/>
                    <a:pt x="232" y="64"/>
                    <a:pt x="232" y="63"/>
                  </a:cubicBezTo>
                  <a:cubicBezTo>
                    <a:pt x="235" y="63"/>
                    <a:pt x="234" y="62"/>
                    <a:pt x="236" y="62"/>
                  </a:cubicBezTo>
                  <a:cubicBezTo>
                    <a:pt x="238" y="62"/>
                    <a:pt x="239" y="62"/>
                    <a:pt x="240" y="62"/>
                  </a:cubicBezTo>
                  <a:cubicBezTo>
                    <a:pt x="241" y="63"/>
                    <a:pt x="241" y="63"/>
                    <a:pt x="241" y="63"/>
                  </a:cubicBezTo>
                  <a:cubicBezTo>
                    <a:pt x="242" y="63"/>
                    <a:pt x="242" y="63"/>
                    <a:pt x="242" y="63"/>
                  </a:cubicBezTo>
                  <a:cubicBezTo>
                    <a:pt x="241" y="63"/>
                    <a:pt x="241" y="63"/>
                    <a:pt x="241" y="63"/>
                  </a:cubicBezTo>
                  <a:cubicBezTo>
                    <a:pt x="241" y="63"/>
                    <a:pt x="241" y="63"/>
                    <a:pt x="241" y="63"/>
                  </a:cubicBezTo>
                  <a:cubicBezTo>
                    <a:pt x="242" y="62"/>
                    <a:pt x="243" y="62"/>
                    <a:pt x="244" y="62"/>
                  </a:cubicBezTo>
                  <a:cubicBezTo>
                    <a:pt x="248" y="62"/>
                    <a:pt x="259" y="62"/>
                    <a:pt x="262" y="61"/>
                  </a:cubicBezTo>
                  <a:cubicBezTo>
                    <a:pt x="264" y="60"/>
                    <a:pt x="266" y="61"/>
                    <a:pt x="268" y="60"/>
                  </a:cubicBezTo>
                  <a:cubicBezTo>
                    <a:pt x="269" y="58"/>
                    <a:pt x="267" y="59"/>
                    <a:pt x="269" y="56"/>
                  </a:cubicBezTo>
                  <a:cubicBezTo>
                    <a:pt x="272" y="57"/>
                    <a:pt x="275" y="55"/>
                    <a:pt x="277" y="56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9" y="55"/>
                    <a:pt x="280" y="55"/>
                    <a:pt x="281" y="55"/>
                  </a:cubicBezTo>
                  <a:cubicBezTo>
                    <a:pt x="282" y="54"/>
                    <a:pt x="295" y="53"/>
                    <a:pt x="298" y="53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2" y="52"/>
                    <a:pt x="316" y="52"/>
                    <a:pt x="319" y="51"/>
                  </a:cubicBezTo>
                  <a:cubicBezTo>
                    <a:pt x="318" y="50"/>
                    <a:pt x="318" y="51"/>
                    <a:pt x="317" y="51"/>
                  </a:cubicBezTo>
                  <a:cubicBezTo>
                    <a:pt x="295" y="53"/>
                    <a:pt x="295" y="53"/>
                    <a:pt x="295" y="53"/>
                  </a:cubicBezTo>
                  <a:cubicBezTo>
                    <a:pt x="293" y="53"/>
                    <a:pt x="291" y="53"/>
                    <a:pt x="289" y="53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3" y="53"/>
                    <a:pt x="280" y="54"/>
                    <a:pt x="276" y="54"/>
                  </a:cubicBezTo>
                  <a:cubicBezTo>
                    <a:pt x="273" y="54"/>
                    <a:pt x="271" y="54"/>
                    <a:pt x="268" y="54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64" y="55"/>
                    <a:pt x="267" y="55"/>
                    <a:pt x="264" y="55"/>
                  </a:cubicBezTo>
                  <a:cubicBezTo>
                    <a:pt x="261" y="55"/>
                    <a:pt x="254" y="55"/>
                    <a:pt x="251" y="55"/>
                  </a:cubicBezTo>
                  <a:cubicBezTo>
                    <a:pt x="247" y="56"/>
                    <a:pt x="239" y="54"/>
                    <a:pt x="236" y="57"/>
                  </a:cubicBezTo>
                  <a:cubicBezTo>
                    <a:pt x="236" y="59"/>
                    <a:pt x="236" y="57"/>
                    <a:pt x="237" y="59"/>
                  </a:cubicBezTo>
                  <a:cubicBezTo>
                    <a:pt x="233" y="59"/>
                    <a:pt x="236" y="58"/>
                    <a:pt x="234" y="56"/>
                  </a:cubicBezTo>
                  <a:cubicBezTo>
                    <a:pt x="233" y="55"/>
                    <a:pt x="228" y="54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30" y="57"/>
                    <a:pt x="230" y="57"/>
                    <a:pt x="230" y="57"/>
                  </a:cubicBezTo>
                  <a:cubicBezTo>
                    <a:pt x="231" y="57"/>
                    <a:pt x="231" y="57"/>
                    <a:pt x="232" y="57"/>
                  </a:cubicBezTo>
                  <a:cubicBezTo>
                    <a:pt x="231" y="58"/>
                    <a:pt x="230" y="57"/>
                    <a:pt x="229" y="58"/>
                  </a:cubicBezTo>
                  <a:cubicBezTo>
                    <a:pt x="231" y="59"/>
                    <a:pt x="230" y="58"/>
                    <a:pt x="231" y="59"/>
                  </a:cubicBezTo>
                  <a:cubicBezTo>
                    <a:pt x="230" y="59"/>
                    <a:pt x="230" y="59"/>
                    <a:pt x="229" y="60"/>
                  </a:cubicBezTo>
                  <a:cubicBezTo>
                    <a:pt x="230" y="60"/>
                    <a:pt x="230" y="60"/>
                    <a:pt x="230" y="60"/>
                  </a:cubicBezTo>
                  <a:cubicBezTo>
                    <a:pt x="232" y="60"/>
                    <a:pt x="233" y="60"/>
                    <a:pt x="234" y="61"/>
                  </a:cubicBezTo>
                  <a:cubicBezTo>
                    <a:pt x="229" y="62"/>
                    <a:pt x="229" y="62"/>
                    <a:pt x="229" y="62"/>
                  </a:cubicBezTo>
                  <a:cubicBezTo>
                    <a:pt x="226" y="61"/>
                    <a:pt x="229" y="61"/>
                    <a:pt x="229" y="58"/>
                  </a:cubicBezTo>
                  <a:cubicBezTo>
                    <a:pt x="227" y="57"/>
                    <a:pt x="226" y="57"/>
                    <a:pt x="224" y="58"/>
                  </a:cubicBezTo>
                  <a:cubicBezTo>
                    <a:pt x="224" y="59"/>
                    <a:pt x="225" y="60"/>
                    <a:pt x="223" y="61"/>
                  </a:cubicBezTo>
                  <a:cubicBezTo>
                    <a:pt x="222" y="61"/>
                    <a:pt x="223" y="61"/>
                    <a:pt x="222" y="60"/>
                  </a:cubicBezTo>
                  <a:cubicBezTo>
                    <a:pt x="222" y="60"/>
                    <a:pt x="222" y="60"/>
                    <a:pt x="221" y="60"/>
                  </a:cubicBezTo>
                  <a:cubicBezTo>
                    <a:pt x="221" y="58"/>
                    <a:pt x="221" y="59"/>
                    <a:pt x="220" y="57"/>
                  </a:cubicBezTo>
                  <a:cubicBezTo>
                    <a:pt x="217" y="57"/>
                    <a:pt x="218" y="58"/>
                    <a:pt x="217" y="60"/>
                  </a:cubicBezTo>
                  <a:cubicBezTo>
                    <a:pt x="216" y="61"/>
                    <a:pt x="216" y="61"/>
                    <a:pt x="215" y="60"/>
                  </a:cubicBezTo>
                  <a:cubicBezTo>
                    <a:pt x="213" y="60"/>
                    <a:pt x="213" y="61"/>
                    <a:pt x="212" y="60"/>
                  </a:cubicBezTo>
                  <a:cubicBezTo>
                    <a:pt x="212" y="58"/>
                    <a:pt x="212" y="58"/>
                    <a:pt x="212" y="58"/>
                  </a:cubicBezTo>
                  <a:cubicBezTo>
                    <a:pt x="210" y="56"/>
                    <a:pt x="211" y="57"/>
                    <a:pt x="208" y="57"/>
                  </a:cubicBezTo>
                  <a:cubicBezTo>
                    <a:pt x="208" y="57"/>
                    <a:pt x="207" y="57"/>
                    <a:pt x="207" y="57"/>
                  </a:cubicBezTo>
                  <a:cubicBezTo>
                    <a:pt x="205" y="58"/>
                    <a:pt x="209" y="59"/>
                    <a:pt x="203" y="59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0" y="61"/>
                    <a:pt x="200" y="61"/>
                    <a:pt x="198" y="61"/>
                  </a:cubicBezTo>
                  <a:cubicBezTo>
                    <a:pt x="199" y="57"/>
                    <a:pt x="196" y="58"/>
                    <a:pt x="193" y="58"/>
                  </a:cubicBezTo>
                  <a:cubicBezTo>
                    <a:pt x="191" y="58"/>
                    <a:pt x="192" y="59"/>
                    <a:pt x="189" y="59"/>
                  </a:cubicBezTo>
                  <a:cubicBezTo>
                    <a:pt x="187" y="58"/>
                    <a:pt x="188" y="58"/>
                    <a:pt x="185" y="59"/>
                  </a:cubicBezTo>
                  <a:cubicBezTo>
                    <a:pt x="185" y="60"/>
                    <a:pt x="185" y="60"/>
                    <a:pt x="184" y="60"/>
                  </a:cubicBezTo>
                  <a:cubicBezTo>
                    <a:pt x="183" y="61"/>
                    <a:pt x="183" y="61"/>
                    <a:pt x="182" y="61"/>
                  </a:cubicBezTo>
                  <a:cubicBezTo>
                    <a:pt x="180" y="61"/>
                    <a:pt x="182" y="62"/>
                    <a:pt x="180" y="61"/>
                  </a:cubicBezTo>
                  <a:cubicBezTo>
                    <a:pt x="179" y="61"/>
                    <a:pt x="180" y="60"/>
                    <a:pt x="179" y="62"/>
                  </a:cubicBezTo>
                  <a:cubicBezTo>
                    <a:pt x="181" y="62"/>
                    <a:pt x="182" y="62"/>
                    <a:pt x="183" y="62"/>
                  </a:cubicBezTo>
                  <a:cubicBezTo>
                    <a:pt x="186" y="62"/>
                    <a:pt x="187" y="62"/>
                    <a:pt x="188" y="61"/>
                  </a:cubicBezTo>
                  <a:cubicBezTo>
                    <a:pt x="188" y="61"/>
                    <a:pt x="188" y="61"/>
                    <a:pt x="188" y="61"/>
                  </a:cubicBezTo>
                  <a:cubicBezTo>
                    <a:pt x="190" y="61"/>
                    <a:pt x="189" y="61"/>
                    <a:pt x="191" y="62"/>
                  </a:cubicBezTo>
                  <a:cubicBezTo>
                    <a:pt x="190" y="62"/>
                    <a:pt x="189" y="62"/>
                    <a:pt x="189" y="62"/>
                  </a:cubicBezTo>
                  <a:cubicBezTo>
                    <a:pt x="188" y="63"/>
                    <a:pt x="188" y="63"/>
                    <a:pt x="187" y="63"/>
                  </a:cubicBezTo>
                  <a:cubicBezTo>
                    <a:pt x="186" y="63"/>
                    <a:pt x="184" y="63"/>
                    <a:pt x="18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0" y="63"/>
                    <a:pt x="166" y="63"/>
                    <a:pt x="163" y="63"/>
                  </a:cubicBezTo>
                  <a:cubicBezTo>
                    <a:pt x="161" y="63"/>
                    <a:pt x="161" y="64"/>
                    <a:pt x="159" y="64"/>
                  </a:cubicBezTo>
                  <a:cubicBezTo>
                    <a:pt x="157" y="63"/>
                    <a:pt x="156" y="64"/>
                    <a:pt x="156" y="62"/>
                  </a:cubicBezTo>
                  <a:cubicBezTo>
                    <a:pt x="158" y="62"/>
                    <a:pt x="159" y="63"/>
                    <a:pt x="162" y="62"/>
                  </a:cubicBezTo>
                  <a:cubicBezTo>
                    <a:pt x="163" y="62"/>
                    <a:pt x="170" y="62"/>
                    <a:pt x="172" y="62"/>
                  </a:cubicBezTo>
                  <a:cubicBezTo>
                    <a:pt x="180" y="63"/>
                    <a:pt x="177" y="60"/>
                    <a:pt x="181" y="60"/>
                  </a:cubicBezTo>
                  <a:cubicBezTo>
                    <a:pt x="183" y="60"/>
                    <a:pt x="185" y="59"/>
                    <a:pt x="185" y="57"/>
                  </a:cubicBezTo>
                  <a:cubicBezTo>
                    <a:pt x="182" y="57"/>
                    <a:pt x="179" y="60"/>
                    <a:pt x="174" y="60"/>
                  </a:cubicBezTo>
                  <a:cubicBezTo>
                    <a:pt x="172" y="60"/>
                    <a:pt x="170" y="60"/>
                    <a:pt x="167" y="60"/>
                  </a:cubicBezTo>
                  <a:cubicBezTo>
                    <a:pt x="166" y="60"/>
                    <a:pt x="165" y="60"/>
                    <a:pt x="164" y="60"/>
                  </a:cubicBezTo>
                  <a:cubicBezTo>
                    <a:pt x="163" y="60"/>
                    <a:pt x="163" y="60"/>
                    <a:pt x="161" y="60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63" y="58"/>
                    <a:pt x="163" y="59"/>
                    <a:pt x="163" y="57"/>
                  </a:cubicBezTo>
                  <a:cubicBezTo>
                    <a:pt x="161" y="58"/>
                    <a:pt x="161" y="58"/>
                    <a:pt x="159" y="57"/>
                  </a:cubicBezTo>
                  <a:cubicBezTo>
                    <a:pt x="158" y="59"/>
                    <a:pt x="158" y="59"/>
                    <a:pt x="157" y="59"/>
                  </a:cubicBezTo>
                  <a:cubicBezTo>
                    <a:pt x="156" y="58"/>
                    <a:pt x="155" y="58"/>
                    <a:pt x="153" y="58"/>
                  </a:cubicBezTo>
                  <a:cubicBezTo>
                    <a:pt x="152" y="59"/>
                    <a:pt x="153" y="58"/>
                    <a:pt x="153" y="60"/>
                  </a:cubicBezTo>
                  <a:cubicBezTo>
                    <a:pt x="150" y="60"/>
                    <a:pt x="151" y="59"/>
                    <a:pt x="149" y="59"/>
                  </a:cubicBezTo>
                  <a:cubicBezTo>
                    <a:pt x="148" y="59"/>
                    <a:pt x="147" y="59"/>
                    <a:pt x="146" y="60"/>
                  </a:cubicBezTo>
                  <a:cubicBezTo>
                    <a:pt x="145" y="59"/>
                    <a:pt x="139" y="60"/>
                    <a:pt x="137" y="60"/>
                  </a:cubicBezTo>
                  <a:cubicBezTo>
                    <a:pt x="136" y="58"/>
                    <a:pt x="136" y="58"/>
                    <a:pt x="134" y="59"/>
                  </a:cubicBezTo>
                  <a:cubicBezTo>
                    <a:pt x="132" y="59"/>
                    <a:pt x="130" y="59"/>
                    <a:pt x="127" y="59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5" y="62"/>
                    <a:pt x="126" y="62"/>
                    <a:pt x="126" y="60"/>
                  </a:cubicBezTo>
                  <a:cubicBezTo>
                    <a:pt x="124" y="60"/>
                    <a:pt x="124" y="60"/>
                    <a:pt x="123" y="60"/>
                  </a:cubicBezTo>
                  <a:cubicBezTo>
                    <a:pt x="122" y="59"/>
                    <a:pt x="118" y="59"/>
                    <a:pt x="118" y="60"/>
                  </a:cubicBezTo>
                  <a:cubicBezTo>
                    <a:pt x="117" y="60"/>
                    <a:pt x="118" y="61"/>
                    <a:pt x="117" y="62"/>
                  </a:cubicBezTo>
                  <a:cubicBezTo>
                    <a:pt x="117" y="63"/>
                    <a:pt x="116" y="62"/>
                    <a:pt x="115" y="63"/>
                  </a:cubicBezTo>
                  <a:cubicBezTo>
                    <a:pt x="114" y="62"/>
                    <a:pt x="114" y="61"/>
                    <a:pt x="112" y="61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13" y="63"/>
                    <a:pt x="113" y="64"/>
                  </a:cubicBezTo>
                  <a:cubicBezTo>
                    <a:pt x="112" y="66"/>
                    <a:pt x="112" y="65"/>
                    <a:pt x="111" y="66"/>
                  </a:cubicBezTo>
                  <a:cubicBezTo>
                    <a:pt x="111" y="66"/>
                    <a:pt x="111" y="66"/>
                    <a:pt x="111" y="66"/>
                  </a:cubicBezTo>
                  <a:cubicBezTo>
                    <a:pt x="111" y="66"/>
                    <a:pt x="111" y="67"/>
                    <a:pt x="110" y="67"/>
                  </a:cubicBezTo>
                  <a:cubicBezTo>
                    <a:pt x="111" y="67"/>
                    <a:pt x="110" y="67"/>
                    <a:pt x="111" y="67"/>
                  </a:cubicBezTo>
                  <a:cubicBezTo>
                    <a:pt x="112" y="67"/>
                    <a:pt x="113" y="67"/>
                    <a:pt x="113" y="67"/>
                  </a:cubicBezTo>
                  <a:cubicBezTo>
                    <a:pt x="113" y="66"/>
                    <a:pt x="119" y="65"/>
                    <a:pt x="119" y="65"/>
                  </a:cubicBezTo>
                  <a:cubicBezTo>
                    <a:pt x="121" y="65"/>
                    <a:pt x="123" y="66"/>
                    <a:pt x="126" y="66"/>
                  </a:cubicBezTo>
                  <a:cubicBezTo>
                    <a:pt x="127" y="67"/>
                    <a:pt x="125" y="65"/>
                    <a:pt x="126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6"/>
                    <a:pt x="127" y="66"/>
                  </a:cubicBezTo>
                  <a:cubicBezTo>
                    <a:pt x="133" y="66"/>
                    <a:pt x="131" y="66"/>
                    <a:pt x="135" y="65"/>
                  </a:cubicBezTo>
                  <a:cubicBezTo>
                    <a:pt x="137" y="65"/>
                    <a:pt x="138" y="66"/>
                    <a:pt x="141" y="65"/>
                  </a:cubicBezTo>
                  <a:cubicBezTo>
                    <a:pt x="142" y="66"/>
                    <a:pt x="142" y="66"/>
                    <a:pt x="142" y="66"/>
                  </a:cubicBezTo>
                  <a:cubicBezTo>
                    <a:pt x="144" y="66"/>
                    <a:pt x="144" y="65"/>
                    <a:pt x="146" y="65"/>
                  </a:cubicBezTo>
                  <a:cubicBezTo>
                    <a:pt x="148" y="65"/>
                    <a:pt x="149" y="66"/>
                    <a:pt x="151" y="65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1" y="66"/>
                    <a:pt x="151" y="66"/>
                    <a:pt x="151" y="66"/>
                  </a:cubicBezTo>
                  <a:cubicBezTo>
                    <a:pt x="152" y="65"/>
                    <a:pt x="153" y="65"/>
                    <a:pt x="153" y="64"/>
                  </a:cubicBezTo>
                  <a:cubicBezTo>
                    <a:pt x="151" y="62"/>
                    <a:pt x="151" y="63"/>
                    <a:pt x="149" y="64"/>
                  </a:cubicBezTo>
                  <a:cubicBezTo>
                    <a:pt x="147" y="64"/>
                    <a:pt x="148" y="64"/>
                    <a:pt x="146" y="63"/>
                  </a:cubicBezTo>
                  <a:cubicBezTo>
                    <a:pt x="144" y="63"/>
                    <a:pt x="140" y="63"/>
                    <a:pt x="137" y="63"/>
                  </a:cubicBezTo>
                  <a:cubicBezTo>
                    <a:pt x="132" y="63"/>
                    <a:pt x="134" y="64"/>
                    <a:pt x="132" y="64"/>
                  </a:cubicBezTo>
                  <a:cubicBezTo>
                    <a:pt x="127" y="65"/>
                    <a:pt x="127" y="64"/>
                    <a:pt x="127" y="63"/>
                  </a:cubicBezTo>
                  <a:cubicBezTo>
                    <a:pt x="132" y="63"/>
                    <a:pt x="131" y="63"/>
                    <a:pt x="133" y="62"/>
                  </a:cubicBezTo>
                  <a:cubicBezTo>
                    <a:pt x="135" y="62"/>
                    <a:pt x="137" y="63"/>
                    <a:pt x="138" y="62"/>
                  </a:cubicBezTo>
                  <a:cubicBezTo>
                    <a:pt x="140" y="62"/>
                    <a:pt x="141" y="62"/>
                    <a:pt x="144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2" y="62"/>
                  </a:cubicBezTo>
                  <a:cubicBezTo>
                    <a:pt x="153" y="62"/>
                    <a:pt x="153" y="62"/>
                    <a:pt x="153" y="62"/>
                  </a:cubicBezTo>
                  <a:cubicBezTo>
                    <a:pt x="155" y="63"/>
                    <a:pt x="151" y="62"/>
                    <a:pt x="154" y="63"/>
                  </a:cubicBezTo>
                  <a:cubicBezTo>
                    <a:pt x="154" y="61"/>
                    <a:pt x="153" y="62"/>
                    <a:pt x="154" y="61"/>
                  </a:cubicBezTo>
                  <a:cubicBezTo>
                    <a:pt x="155" y="62"/>
                    <a:pt x="154" y="62"/>
                    <a:pt x="155" y="63"/>
                  </a:cubicBezTo>
                  <a:cubicBezTo>
                    <a:pt x="155" y="64"/>
                    <a:pt x="155" y="63"/>
                    <a:pt x="156" y="64"/>
                  </a:cubicBezTo>
                  <a:cubicBezTo>
                    <a:pt x="155" y="65"/>
                    <a:pt x="154" y="65"/>
                    <a:pt x="153" y="65"/>
                  </a:cubicBezTo>
                  <a:cubicBezTo>
                    <a:pt x="156" y="68"/>
                    <a:pt x="155" y="66"/>
                    <a:pt x="157" y="66"/>
                  </a:cubicBezTo>
                  <a:cubicBezTo>
                    <a:pt x="158" y="65"/>
                    <a:pt x="162" y="65"/>
                    <a:pt x="163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5" y="64"/>
                    <a:pt x="174" y="65"/>
                    <a:pt x="175" y="65"/>
                  </a:cubicBezTo>
                  <a:cubicBezTo>
                    <a:pt x="175" y="66"/>
                    <a:pt x="175" y="66"/>
                    <a:pt x="175" y="67"/>
                  </a:cubicBezTo>
                  <a:cubicBezTo>
                    <a:pt x="174" y="68"/>
                    <a:pt x="174" y="67"/>
                    <a:pt x="173" y="68"/>
                  </a:cubicBezTo>
                  <a:cubicBezTo>
                    <a:pt x="172" y="67"/>
                    <a:pt x="170" y="67"/>
                    <a:pt x="168" y="67"/>
                  </a:cubicBezTo>
                  <a:cubicBezTo>
                    <a:pt x="168" y="69"/>
                    <a:pt x="168" y="68"/>
                    <a:pt x="168" y="69"/>
                  </a:cubicBezTo>
                  <a:cubicBezTo>
                    <a:pt x="163" y="69"/>
                    <a:pt x="163" y="69"/>
                    <a:pt x="163" y="69"/>
                  </a:cubicBezTo>
                  <a:cubicBezTo>
                    <a:pt x="164" y="68"/>
                    <a:pt x="163" y="68"/>
                    <a:pt x="165" y="68"/>
                  </a:cubicBezTo>
                  <a:cubicBezTo>
                    <a:pt x="167" y="68"/>
                    <a:pt x="166" y="68"/>
                    <a:pt x="167" y="67"/>
                  </a:cubicBezTo>
                  <a:cubicBezTo>
                    <a:pt x="166" y="67"/>
                    <a:pt x="165" y="67"/>
                    <a:pt x="164" y="68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3" y="68"/>
                    <a:pt x="141" y="68"/>
                    <a:pt x="138" y="68"/>
                  </a:cubicBezTo>
                  <a:cubicBezTo>
                    <a:pt x="136" y="68"/>
                    <a:pt x="133" y="67"/>
                    <a:pt x="130" y="68"/>
                  </a:cubicBezTo>
                  <a:cubicBezTo>
                    <a:pt x="128" y="68"/>
                    <a:pt x="126" y="68"/>
                    <a:pt x="124" y="68"/>
                  </a:cubicBezTo>
                  <a:cubicBezTo>
                    <a:pt x="123" y="68"/>
                    <a:pt x="118" y="68"/>
                    <a:pt x="117" y="68"/>
                  </a:cubicBezTo>
                  <a:cubicBezTo>
                    <a:pt x="112" y="68"/>
                    <a:pt x="113" y="68"/>
                    <a:pt x="111" y="70"/>
                  </a:cubicBezTo>
                  <a:cubicBezTo>
                    <a:pt x="109" y="70"/>
                    <a:pt x="108" y="70"/>
                    <a:pt x="107" y="70"/>
                  </a:cubicBezTo>
                  <a:cubicBezTo>
                    <a:pt x="109" y="68"/>
                    <a:pt x="109" y="70"/>
                    <a:pt x="112" y="68"/>
                  </a:cubicBezTo>
                  <a:cubicBezTo>
                    <a:pt x="108" y="67"/>
                    <a:pt x="103" y="68"/>
                    <a:pt x="101" y="68"/>
                  </a:cubicBezTo>
                  <a:cubicBezTo>
                    <a:pt x="99" y="69"/>
                    <a:pt x="100" y="68"/>
                    <a:pt x="96" y="68"/>
                  </a:cubicBezTo>
                  <a:cubicBezTo>
                    <a:pt x="94" y="68"/>
                    <a:pt x="92" y="68"/>
                    <a:pt x="91" y="68"/>
                  </a:cubicBezTo>
                  <a:cubicBezTo>
                    <a:pt x="85" y="68"/>
                    <a:pt x="78" y="68"/>
                    <a:pt x="72" y="68"/>
                  </a:cubicBezTo>
                  <a:cubicBezTo>
                    <a:pt x="69" y="68"/>
                    <a:pt x="71" y="69"/>
                    <a:pt x="69" y="70"/>
                  </a:cubicBezTo>
                  <a:cubicBezTo>
                    <a:pt x="67" y="70"/>
                    <a:pt x="65" y="70"/>
                    <a:pt x="64" y="69"/>
                  </a:cubicBezTo>
                  <a:cubicBezTo>
                    <a:pt x="65" y="68"/>
                    <a:pt x="69" y="69"/>
                    <a:pt x="69" y="68"/>
                  </a:cubicBezTo>
                  <a:cubicBezTo>
                    <a:pt x="69" y="68"/>
                    <a:pt x="70" y="68"/>
                    <a:pt x="70" y="68"/>
                  </a:cubicBezTo>
                  <a:cubicBezTo>
                    <a:pt x="69" y="68"/>
                    <a:pt x="69" y="68"/>
                    <a:pt x="69" y="68"/>
                  </a:cubicBezTo>
                  <a:cubicBezTo>
                    <a:pt x="68" y="68"/>
                    <a:pt x="57" y="68"/>
                    <a:pt x="57" y="68"/>
                  </a:cubicBezTo>
                  <a:cubicBezTo>
                    <a:pt x="55" y="68"/>
                    <a:pt x="55" y="68"/>
                    <a:pt x="53" y="68"/>
                  </a:cubicBezTo>
                  <a:cubicBezTo>
                    <a:pt x="52" y="67"/>
                    <a:pt x="46" y="67"/>
                    <a:pt x="45" y="68"/>
                  </a:cubicBezTo>
                  <a:cubicBezTo>
                    <a:pt x="47" y="70"/>
                    <a:pt x="48" y="68"/>
                    <a:pt x="50" y="69"/>
                  </a:cubicBezTo>
                  <a:cubicBezTo>
                    <a:pt x="49" y="70"/>
                    <a:pt x="49" y="70"/>
                    <a:pt x="48" y="70"/>
                  </a:cubicBezTo>
                  <a:cubicBezTo>
                    <a:pt x="47" y="70"/>
                    <a:pt x="46" y="70"/>
                    <a:pt x="45" y="70"/>
                  </a:cubicBezTo>
                  <a:cubicBezTo>
                    <a:pt x="44" y="69"/>
                    <a:pt x="44" y="69"/>
                    <a:pt x="44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1" y="69"/>
                    <a:pt x="42" y="70"/>
                    <a:pt x="40" y="70"/>
                  </a:cubicBezTo>
                  <a:cubicBezTo>
                    <a:pt x="37" y="70"/>
                    <a:pt x="37" y="70"/>
                    <a:pt x="37" y="68"/>
                  </a:cubicBezTo>
                  <a:cubicBezTo>
                    <a:pt x="38" y="68"/>
                    <a:pt x="39" y="69"/>
                    <a:pt x="41" y="68"/>
                  </a:cubicBezTo>
                  <a:cubicBezTo>
                    <a:pt x="40" y="67"/>
                    <a:pt x="39" y="67"/>
                    <a:pt x="37" y="67"/>
                  </a:cubicBezTo>
                  <a:cubicBezTo>
                    <a:pt x="35" y="68"/>
                    <a:pt x="36" y="68"/>
                    <a:pt x="35" y="69"/>
                  </a:cubicBezTo>
                  <a:cubicBezTo>
                    <a:pt x="34" y="69"/>
                    <a:pt x="32" y="69"/>
                    <a:pt x="31" y="70"/>
                  </a:cubicBezTo>
                  <a:cubicBezTo>
                    <a:pt x="30" y="70"/>
                    <a:pt x="30" y="69"/>
                    <a:pt x="30" y="68"/>
                  </a:cubicBezTo>
                  <a:cubicBezTo>
                    <a:pt x="31" y="68"/>
                    <a:pt x="33" y="69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4" y="67"/>
                    <a:pt x="33" y="67"/>
                    <a:pt x="31" y="67"/>
                  </a:cubicBezTo>
                  <a:cubicBezTo>
                    <a:pt x="27" y="68"/>
                    <a:pt x="28" y="67"/>
                    <a:pt x="28" y="69"/>
                  </a:cubicBezTo>
                  <a:cubicBezTo>
                    <a:pt x="27" y="69"/>
                    <a:pt x="28" y="69"/>
                    <a:pt x="27" y="69"/>
                  </a:cubicBezTo>
                  <a:cubicBezTo>
                    <a:pt x="23" y="69"/>
                    <a:pt x="23" y="70"/>
                    <a:pt x="23" y="68"/>
                  </a:cubicBezTo>
                  <a:cubicBezTo>
                    <a:pt x="24" y="68"/>
                    <a:pt x="26" y="69"/>
                    <a:pt x="27" y="68"/>
                  </a:cubicBezTo>
                  <a:cubicBezTo>
                    <a:pt x="26" y="66"/>
                    <a:pt x="25" y="67"/>
                    <a:pt x="23" y="67"/>
                  </a:cubicBezTo>
                  <a:cubicBezTo>
                    <a:pt x="21" y="67"/>
                    <a:pt x="20" y="67"/>
                    <a:pt x="18" y="67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7"/>
                    <a:pt x="14" y="67"/>
                    <a:pt x="13" y="67"/>
                  </a:cubicBezTo>
                  <a:cubicBezTo>
                    <a:pt x="12" y="69"/>
                    <a:pt x="13" y="68"/>
                    <a:pt x="13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7"/>
                    <a:pt x="9" y="69"/>
                    <a:pt x="12" y="68"/>
                  </a:cubicBezTo>
                  <a:cubicBezTo>
                    <a:pt x="11" y="66"/>
                    <a:pt x="10" y="67"/>
                    <a:pt x="9" y="67"/>
                  </a:cubicBezTo>
                  <a:cubicBezTo>
                    <a:pt x="7" y="67"/>
                    <a:pt x="5" y="67"/>
                    <a:pt x="4" y="67"/>
                  </a:cubicBezTo>
                  <a:cubicBezTo>
                    <a:pt x="2" y="67"/>
                    <a:pt x="2" y="67"/>
                    <a:pt x="0" y="67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2" y="71"/>
                    <a:pt x="4" y="71"/>
                    <a:pt x="4" y="71"/>
                  </a:cubicBezTo>
                  <a:cubicBezTo>
                    <a:pt x="7" y="71"/>
                    <a:pt x="10" y="71"/>
                    <a:pt x="13" y="71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35" y="71"/>
                    <a:pt x="59" y="72"/>
                    <a:pt x="67" y="72"/>
                  </a:cubicBezTo>
                  <a:cubicBezTo>
                    <a:pt x="69" y="71"/>
                    <a:pt x="73" y="72"/>
                    <a:pt x="75" y="72"/>
                  </a:cubicBezTo>
                  <a:cubicBezTo>
                    <a:pt x="81" y="72"/>
                    <a:pt x="86" y="71"/>
                    <a:pt x="92" y="71"/>
                  </a:cubicBezTo>
                  <a:cubicBezTo>
                    <a:pt x="108" y="71"/>
                    <a:pt x="108" y="71"/>
                    <a:pt x="108" y="71"/>
                  </a:cubicBezTo>
                  <a:cubicBezTo>
                    <a:pt x="109" y="71"/>
                    <a:pt x="110" y="71"/>
                    <a:pt x="111" y="72"/>
                  </a:cubicBezTo>
                  <a:cubicBezTo>
                    <a:pt x="131" y="72"/>
                    <a:pt x="131" y="72"/>
                    <a:pt x="131" y="72"/>
                  </a:cubicBezTo>
                  <a:cubicBezTo>
                    <a:pt x="137" y="72"/>
                    <a:pt x="176" y="70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9" y="73"/>
                    <a:pt x="179" y="73"/>
                    <a:pt x="180" y="74"/>
                  </a:cubicBezTo>
                  <a:cubicBezTo>
                    <a:pt x="182" y="75"/>
                    <a:pt x="181" y="76"/>
                    <a:pt x="180" y="77"/>
                  </a:cubicBezTo>
                  <a:cubicBezTo>
                    <a:pt x="180" y="77"/>
                    <a:pt x="181" y="77"/>
                    <a:pt x="181" y="78"/>
                  </a:cubicBezTo>
                  <a:cubicBezTo>
                    <a:pt x="182" y="78"/>
                    <a:pt x="182" y="78"/>
                    <a:pt x="183" y="78"/>
                  </a:cubicBezTo>
                  <a:cubicBezTo>
                    <a:pt x="183" y="81"/>
                    <a:pt x="182" y="81"/>
                    <a:pt x="180" y="80"/>
                  </a:cubicBezTo>
                  <a:cubicBezTo>
                    <a:pt x="176" y="80"/>
                    <a:pt x="165" y="81"/>
                    <a:pt x="161" y="81"/>
                  </a:cubicBezTo>
                  <a:cubicBezTo>
                    <a:pt x="125" y="82"/>
                    <a:pt x="125" y="82"/>
                    <a:pt x="125" y="82"/>
                  </a:cubicBezTo>
                  <a:cubicBezTo>
                    <a:pt x="117" y="81"/>
                    <a:pt x="113" y="83"/>
                    <a:pt x="113" y="80"/>
                  </a:cubicBezTo>
                  <a:cubicBezTo>
                    <a:pt x="116" y="78"/>
                    <a:pt x="119" y="81"/>
                    <a:pt x="120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8" y="78"/>
                    <a:pt x="118" y="77"/>
                    <a:pt x="117" y="76"/>
                  </a:cubicBezTo>
                  <a:cubicBezTo>
                    <a:pt x="116" y="77"/>
                    <a:pt x="112" y="77"/>
                    <a:pt x="114" y="75"/>
                  </a:cubicBezTo>
                  <a:cubicBezTo>
                    <a:pt x="114" y="74"/>
                    <a:pt x="118" y="75"/>
                    <a:pt x="119" y="75"/>
                  </a:cubicBezTo>
                  <a:cubicBezTo>
                    <a:pt x="124" y="75"/>
                    <a:pt x="123" y="74"/>
                    <a:pt x="124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9" y="74"/>
                    <a:pt x="127" y="74"/>
                    <a:pt x="128" y="74"/>
                  </a:cubicBezTo>
                  <a:cubicBezTo>
                    <a:pt x="130" y="74"/>
                    <a:pt x="130" y="75"/>
                    <a:pt x="132" y="75"/>
                  </a:cubicBezTo>
                  <a:cubicBezTo>
                    <a:pt x="136" y="74"/>
                    <a:pt x="140" y="74"/>
                    <a:pt x="144" y="74"/>
                  </a:cubicBezTo>
                  <a:cubicBezTo>
                    <a:pt x="144" y="74"/>
                    <a:pt x="145" y="74"/>
                    <a:pt x="146" y="74"/>
                  </a:cubicBezTo>
                  <a:cubicBezTo>
                    <a:pt x="150" y="76"/>
                    <a:pt x="146" y="75"/>
                    <a:pt x="150" y="74"/>
                  </a:cubicBezTo>
                  <a:cubicBezTo>
                    <a:pt x="152" y="74"/>
                    <a:pt x="154" y="75"/>
                    <a:pt x="157" y="74"/>
                  </a:cubicBezTo>
                  <a:cubicBezTo>
                    <a:pt x="159" y="74"/>
                    <a:pt x="160" y="74"/>
                    <a:pt x="162" y="74"/>
                  </a:cubicBezTo>
                  <a:cubicBezTo>
                    <a:pt x="165" y="74"/>
                    <a:pt x="165" y="74"/>
                    <a:pt x="167" y="74"/>
                  </a:cubicBezTo>
                  <a:cubicBezTo>
                    <a:pt x="170" y="73"/>
                    <a:pt x="173" y="73"/>
                    <a:pt x="176" y="73"/>
                  </a:cubicBezTo>
                  <a:cubicBezTo>
                    <a:pt x="176" y="73"/>
                    <a:pt x="176" y="73"/>
                    <a:pt x="177" y="73"/>
                  </a:cubicBezTo>
                  <a:cubicBezTo>
                    <a:pt x="178" y="73"/>
                    <a:pt x="177" y="74"/>
                    <a:pt x="178" y="73"/>
                  </a:cubicBezTo>
                  <a:cubicBezTo>
                    <a:pt x="178" y="71"/>
                    <a:pt x="176" y="72"/>
                    <a:pt x="174" y="72"/>
                  </a:cubicBezTo>
                  <a:cubicBezTo>
                    <a:pt x="167" y="72"/>
                    <a:pt x="167" y="72"/>
                    <a:pt x="167" y="72"/>
                  </a:cubicBezTo>
                  <a:cubicBezTo>
                    <a:pt x="166" y="72"/>
                    <a:pt x="165" y="72"/>
                    <a:pt x="164" y="72"/>
                  </a:cubicBezTo>
                  <a:cubicBezTo>
                    <a:pt x="163" y="72"/>
                    <a:pt x="162" y="72"/>
                    <a:pt x="160" y="72"/>
                  </a:cubicBezTo>
                  <a:cubicBezTo>
                    <a:pt x="157" y="72"/>
                    <a:pt x="153" y="73"/>
                    <a:pt x="150" y="72"/>
                  </a:cubicBezTo>
                  <a:cubicBezTo>
                    <a:pt x="149" y="72"/>
                    <a:pt x="147" y="73"/>
                    <a:pt x="145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1" y="73"/>
                    <a:pt x="118" y="73"/>
                    <a:pt x="112" y="72"/>
                  </a:cubicBezTo>
                  <a:cubicBezTo>
                    <a:pt x="111" y="72"/>
                    <a:pt x="111" y="73"/>
                    <a:pt x="109" y="73"/>
                  </a:cubicBezTo>
                  <a:cubicBezTo>
                    <a:pt x="107" y="73"/>
                    <a:pt x="105" y="73"/>
                    <a:pt x="103" y="73"/>
                  </a:cubicBezTo>
                  <a:cubicBezTo>
                    <a:pt x="69" y="73"/>
                    <a:pt x="69" y="73"/>
                    <a:pt x="69" y="73"/>
                  </a:cubicBezTo>
                  <a:cubicBezTo>
                    <a:pt x="64" y="73"/>
                    <a:pt x="58" y="73"/>
                    <a:pt x="52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6"/>
                    <a:pt x="48" y="74"/>
                    <a:pt x="49" y="74"/>
                  </a:cubicBezTo>
                  <a:cubicBezTo>
                    <a:pt x="50" y="74"/>
                    <a:pt x="50" y="74"/>
                    <a:pt x="53" y="74"/>
                  </a:cubicBezTo>
                  <a:cubicBezTo>
                    <a:pt x="54" y="74"/>
                    <a:pt x="58" y="74"/>
                    <a:pt x="60" y="74"/>
                  </a:cubicBezTo>
                  <a:cubicBezTo>
                    <a:pt x="62" y="75"/>
                    <a:pt x="65" y="74"/>
                    <a:pt x="67" y="74"/>
                  </a:cubicBezTo>
                  <a:cubicBezTo>
                    <a:pt x="71" y="75"/>
                    <a:pt x="75" y="75"/>
                    <a:pt x="78" y="74"/>
                  </a:cubicBezTo>
                  <a:cubicBezTo>
                    <a:pt x="81" y="74"/>
                    <a:pt x="81" y="75"/>
                    <a:pt x="83" y="75"/>
                  </a:cubicBezTo>
                  <a:cubicBezTo>
                    <a:pt x="87" y="75"/>
                    <a:pt x="91" y="74"/>
                    <a:pt x="95" y="74"/>
                  </a:cubicBezTo>
                  <a:cubicBezTo>
                    <a:pt x="97" y="75"/>
                    <a:pt x="99" y="74"/>
                    <a:pt x="100" y="74"/>
                  </a:cubicBezTo>
                  <a:cubicBezTo>
                    <a:pt x="101" y="74"/>
                    <a:pt x="99" y="75"/>
                    <a:pt x="102" y="74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08" y="74"/>
                    <a:pt x="106" y="74"/>
                    <a:pt x="107" y="74"/>
                  </a:cubicBezTo>
                  <a:cubicBezTo>
                    <a:pt x="108" y="74"/>
                    <a:pt x="112" y="74"/>
                    <a:pt x="112" y="75"/>
                  </a:cubicBezTo>
                  <a:cubicBezTo>
                    <a:pt x="112" y="78"/>
                    <a:pt x="110" y="76"/>
                    <a:pt x="107" y="77"/>
                  </a:cubicBezTo>
                  <a:cubicBezTo>
                    <a:pt x="106" y="79"/>
                    <a:pt x="108" y="78"/>
                    <a:pt x="106" y="78"/>
                  </a:cubicBezTo>
                  <a:cubicBezTo>
                    <a:pt x="105" y="78"/>
                    <a:pt x="105" y="78"/>
                    <a:pt x="105" y="77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01" y="77"/>
                    <a:pt x="99" y="77"/>
                    <a:pt x="95" y="76"/>
                  </a:cubicBezTo>
                  <a:cubicBezTo>
                    <a:pt x="95" y="78"/>
                    <a:pt x="95" y="77"/>
                    <a:pt x="95" y="79"/>
                  </a:cubicBezTo>
                  <a:cubicBezTo>
                    <a:pt x="92" y="78"/>
                    <a:pt x="93" y="78"/>
                    <a:pt x="94" y="76"/>
                  </a:cubicBezTo>
                  <a:cubicBezTo>
                    <a:pt x="92" y="77"/>
                    <a:pt x="88" y="77"/>
                    <a:pt x="86" y="77"/>
                  </a:cubicBezTo>
                  <a:cubicBezTo>
                    <a:pt x="83" y="77"/>
                    <a:pt x="82" y="77"/>
                    <a:pt x="80" y="78"/>
                  </a:cubicBezTo>
                  <a:cubicBezTo>
                    <a:pt x="79" y="79"/>
                    <a:pt x="80" y="78"/>
                    <a:pt x="79" y="79"/>
                  </a:cubicBezTo>
                  <a:cubicBezTo>
                    <a:pt x="82" y="79"/>
                    <a:pt x="86" y="78"/>
                    <a:pt x="89" y="79"/>
                  </a:cubicBezTo>
                  <a:cubicBezTo>
                    <a:pt x="92" y="79"/>
                    <a:pt x="95" y="79"/>
                    <a:pt x="98" y="79"/>
                  </a:cubicBezTo>
                  <a:cubicBezTo>
                    <a:pt x="100" y="79"/>
                    <a:pt x="100" y="78"/>
                    <a:pt x="102" y="79"/>
                  </a:cubicBezTo>
                  <a:cubicBezTo>
                    <a:pt x="104" y="79"/>
                    <a:pt x="103" y="79"/>
                    <a:pt x="105" y="79"/>
                  </a:cubicBezTo>
                  <a:cubicBezTo>
                    <a:pt x="106" y="79"/>
                    <a:pt x="108" y="79"/>
                    <a:pt x="109" y="79"/>
                  </a:cubicBezTo>
                  <a:cubicBezTo>
                    <a:pt x="110" y="79"/>
                    <a:pt x="111" y="79"/>
                    <a:pt x="112" y="79"/>
                  </a:cubicBezTo>
                  <a:cubicBezTo>
                    <a:pt x="112" y="81"/>
                    <a:pt x="112" y="80"/>
                    <a:pt x="111" y="81"/>
                  </a:cubicBezTo>
                  <a:cubicBezTo>
                    <a:pt x="109" y="82"/>
                    <a:pt x="107" y="81"/>
                    <a:pt x="106" y="80"/>
                  </a:cubicBezTo>
                  <a:cubicBezTo>
                    <a:pt x="104" y="81"/>
                    <a:pt x="106" y="81"/>
                    <a:pt x="104" y="81"/>
                  </a:cubicBezTo>
                  <a:cubicBezTo>
                    <a:pt x="101" y="81"/>
                    <a:pt x="103" y="81"/>
                    <a:pt x="101" y="81"/>
                  </a:cubicBezTo>
                  <a:cubicBezTo>
                    <a:pt x="98" y="82"/>
                    <a:pt x="90" y="81"/>
                    <a:pt x="87" y="81"/>
                  </a:cubicBezTo>
                  <a:cubicBezTo>
                    <a:pt x="86" y="80"/>
                    <a:pt x="82" y="81"/>
                    <a:pt x="81" y="81"/>
                  </a:cubicBezTo>
                  <a:cubicBezTo>
                    <a:pt x="81" y="81"/>
                    <a:pt x="81" y="81"/>
                    <a:pt x="81" y="81"/>
                  </a:cubicBezTo>
                  <a:cubicBezTo>
                    <a:pt x="80" y="81"/>
                    <a:pt x="76" y="81"/>
                    <a:pt x="74" y="81"/>
                  </a:cubicBezTo>
                  <a:cubicBezTo>
                    <a:pt x="72" y="82"/>
                    <a:pt x="72" y="82"/>
                    <a:pt x="71" y="81"/>
                  </a:cubicBezTo>
                  <a:cubicBezTo>
                    <a:pt x="69" y="81"/>
                    <a:pt x="69" y="82"/>
                    <a:pt x="65" y="81"/>
                  </a:cubicBezTo>
                  <a:cubicBezTo>
                    <a:pt x="63" y="81"/>
                    <a:pt x="63" y="81"/>
                    <a:pt x="62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6" y="81"/>
                    <a:pt x="45" y="82"/>
                    <a:pt x="43" y="80"/>
                  </a:cubicBezTo>
                  <a:cubicBezTo>
                    <a:pt x="42" y="81"/>
                    <a:pt x="43" y="81"/>
                    <a:pt x="41" y="81"/>
                  </a:cubicBezTo>
                  <a:cubicBezTo>
                    <a:pt x="40" y="81"/>
                    <a:pt x="40" y="81"/>
                    <a:pt x="39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3" y="81"/>
                    <a:pt x="2" y="81"/>
                    <a:pt x="0" y="8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" y="84"/>
                    <a:pt x="2" y="84"/>
                    <a:pt x="3" y="85"/>
                  </a:cubicBezTo>
                  <a:cubicBezTo>
                    <a:pt x="3" y="83"/>
                    <a:pt x="2" y="85"/>
                    <a:pt x="2" y="83"/>
                  </a:cubicBezTo>
                  <a:cubicBezTo>
                    <a:pt x="3" y="82"/>
                    <a:pt x="3" y="83"/>
                    <a:pt x="4" y="83"/>
                  </a:cubicBezTo>
                  <a:cubicBezTo>
                    <a:pt x="5" y="84"/>
                    <a:pt x="5" y="88"/>
                    <a:pt x="5" y="90"/>
                  </a:cubicBezTo>
                  <a:cubicBezTo>
                    <a:pt x="5" y="91"/>
                    <a:pt x="5" y="92"/>
                    <a:pt x="5" y="92"/>
                  </a:cubicBezTo>
                  <a:cubicBezTo>
                    <a:pt x="3" y="92"/>
                    <a:pt x="3" y="91"/>
                    <a:pt x="2" y="95"/>
                  </a:cubicBezTo>
                  <a:cubicBezTo>
                    <a:pt x="3" y="95"/>
                    <a:pt x="2" y="96"/>
                    <a:pt x="3" y="95"/>
                  </a:cubicBezTo>
                  <a:cubicBezTo>
                    <a:pt x="5" y="94"/>
                    <a:pt x="3" y="94"/>
                    <a:pt x="5" y="93"/>
                  </a:cubicBezTo>
                  <a:cubicBezTo>
                    <a:pt x="10" y="92"/>
                    <a:pt x="9" y="94"/>
                    <a:pt x="11" y="95"/>
                  </a:cubicBezTo>
                  <a:cubicBezTo>
                    <a:pt x="12" y="94"/>
                    <a:pt x="12" y="95"/>
                    <a:pt x="12" y="94"/>
                  </a:cubicBezTo>
                  <a:cubicBezTo>
                    <a:pt x="12" y="93"/>
                    <a:pt x="13" y="91"/>
                    <a:pt x="11" y="90"/>
                  </a:cubicBezTo>
                  <a:cubicBezTo>
                    <a:pt x="12" y="89"/>
                    <a:pt x="12" y="88"/>
                    <a:pt x="12" y="87"/>
                  </a:cubicBezTo>
                  <a:cubicBezTo>
                    <a:pt x="12" y="84"/>
                    <a:pt x="14" y="86"/>
                    <a:pt x="12" y="85"/>
                  </a:cubicBezTo>
                  <a:cubicBezTo>
                    <a:pt x="11" y="86"/>
                    <a:pt x="11" y="88"/>
                    <a:pt x="11" y="89"/>
                  </a:cubicBezTo>
                  <a:cubicBezTo>
                    <a:pt x="11" y="90"/>
                    <a:pt x="11" y="91"/>
                    <a:pt x="11" y="92"/>
                  </a:cubicBezTo>
                  <a:cubicBezTo>
                    <a:pt x="9" y="92"/>
                    <a:pt x="9" y="90"/>
                    <a:pt x="10" y="88"/>
                  </a:cubicBezTo>
                  <a:cubicBezTo>
                    <a:pt x="11" y="80"/>
                    <a:pt x="6" y="87"/>
                    <a:pt x="4" y="82"/>
                  </a:cubicBezTo>
                  <a:cubicBezTo>
                    <a:pt x="6" y="82"/>
                    <a:pt x="5" y="82"/>
                    <a:pt x="6" y="83"/>
                  </a:cubicBezTo>
                  <a:cubicBezTo>
                    <a:pt x="9" y="82"/>
                    <a:pt x="10" y="82"/>
                    <a:pt x="11" y="84"/>
                  </a:cubicBezTo>
                  <a:cubicBezTo>
                    <a:pt x="12" y="83"/>
                    <a:pt x="12" y="82"/>
                    <a:pt x="14" y="83"/>
                  </a:cubicBezTo>
                  <a:cubicBezTo>
                    <a:pt x="14" y="83"/>
                    <a:pt x="16" y="83"/>
                    <a:pt x="16" y="83"/>
                  </a:cubicBezTo>
                  <a:cubicBezTo>
                    <a:pt x="17" y="84"/>
                    <a:pt x="17" y="84"/>
                    <a:pt x="18" y="84"/>
                  </a:cubicBezTo>
                  <a:cubicBezTo>
                    <a:pt x="18" y="84"/>
                    <a:pt x="18" y="84"/>
                    <a:pt x="18" y="83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0" y="82"/>
                    <a:pt x="21" y="83"/>
                    <a:pt x="23" y="83"/>
                  </a:cubicBezTo>
                  <a:cubicBezTo>
                    <a:pt x="25" y="82"/>
                    <a:pt x="25" y="83"/>
                    <a:pt x="27" y="84"/>
                  </a:cubicBezTo>
                  <a:cubicBezTo>
                    <a:pt x="28" y="83"/>
                    <a:pt x="27" y="84"/>
                    <a:pt x="28" y="82"/>
                  </a:cubicBezTo>
                  <a:cubicBezTo>
                    <a:pt x="30" y="83"/>
                    <a:pt x="29" y="83"/>
                    <a:pt x="31" y="83"/>
                  </a:cubicBezTo>
                  <a:cubicBezTo>
                    <a:pt x="33" y="83"/>
                    <a:pt x="40" y="82"/>
                    <a:pt x="42" y="82"/>
                  </a:cubicBezTo>
                  <a:cubicBezTo>
                    <a:pt x="41" y="88"/>
                    <a:pt x="42" y="85"/>
                    <a:pt x="41" y="87"/>
                  </a:cubicBezTo>
                  <a:cubicBezTo>
                    <a:pt x="41" y="89"/>
                    <a:pt x="41" y="88"/>
                    <a:pt x="42" y="90"/>
                  </a:cubicBezTo>
                  <a:cubicBezTo>
                    <a:pt x="42" y="93"/>
                    <a:pt x="42" y="92"/>
                    <a:pt x="42" y="94"/>
                  </a:cubicBezTo>
                  <a:cubicBezTo>
                    <a:pt x="41" y="95"/>
                    <a:pt x="42" y="94"/>
                    <a:pt x="41" y="95"/>
                  </a:cubicBezTo>
                  <a:cubicBezTo>
                    <a:pt x="40" y="96"/>
                    <a:pt x="41" y="96"/>
                    <a:pt x="42" y="96"/>
                  </a:cubicBezTo>
                  <a:cubicBezTo>
                    <a:pt x="42" y="97"/>
                    <a:pt x="43" y="95"/>
                    <a:pt x="43" y="100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1" y="98"/>
                    <a:pt x="37" y="98"/>
                    <a:pt x="35" y="98"/>
                  </a:cubicBezTo>
                  <a:cubicBezTo>
                    <a:pt x="29" y="99"/>
                    <a:pt x="30" y="97"/>
                    <a:pt x="29" y="102"/>
                  </a:cubicBezTo>
                  <a:cubicBezTo>
                    <a:pt x="31" y="102"/>
                    <a:pt x="34" y="103"/>
                    <a:pt x="35" y="101"/>
                  </a:cubicBezTo>
                  <a:cubicBezTo>
                    <a:pt x="33" y="100"/>
                    <a:pt x="32" y="102"/>
                    <a:pt x="31" y="100"/>
                  </a:cubicBezTo>
                  <a:cubicBezTo>
                    <a:pt x="33" y="100"/>
                    <a:pt x="34" y="100"/>
                    <a:pt x="36" y="100"/>
                  </a:cubicBezTo>
                  <a:cubicBezTo>
                    <a:pt x="37" y="100"/>
                    <a:pt x="37" y="99"/>
                    <a:pt x="39" y="100"/>
                  </a:cubicBezTo>
                  <a:cubicBezTo>
                    <a:pt x="39" y="103"/>
                    <a:pt x="38" y="100"/>
                    <a:pt x="37" y="101"/>
                  </a:cubicBezTo>
                  <a:cubicBezTo>
                    <a:pt x="37" y="103"/>
                    <a:pt x="37" y="102"/>
                    <a:pt x="38" y="102"/>
                  </a:cubicBezTo>
                  <a:cubicBezTo>
                    <a:pt x="39" y="102"/>
                    <a:pt x="38" y="102"/>
                    <a:pt x="40" y="102"/>
                  </a:cubicBezTo>
                  <a:cubicBezTo>
                    <a:pt x="39" y="105"/>
                    <a:pt x="40" y="110"/>
                    <a:pt x="40" y="113"/>
                  </a:cubicBezTo>
                  <a:cubicBezTo>
                    <a:pt x="40" y="114"/>
                    <a:pt x="40" y="116"/>
                    <a:pt x="38" y="115"/>
                  </a:cubicBezTo>
                  <a:cubicBezTo>
                    <a:pt x="37" y="114"/>
                    <a:pt x="38" y="112"/>
                    <a:pt x="38" y="111"/>
                  </a:cubicBezTo>
                  <a:cubicBezTo>
                    <a:pt x="38" y="104"/>
                    <a:pt x="39" y="104"/>
                    <a:pt x="37" y="104"/>
                  </a:cubicBezTo>
                  <a:cubicBezTo>
                    <a:pt x="37" y="103"/>
                    <a:pt x="36" y="104"/>
                    <a:pt x="36" y="104"/>
                  </a:cubicBezTo>
                  <a:cubicBezTo>
                    <a:pt x="32" y="104"/>
                    <a:pt x="33" y="104"/>
                    <a:pt x="33" y="107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18"/>
                    <a:pt x="28" y="118"/>
                    <a:pt x="27" y="118"/>
                  </a:cubicBezTo>
                  <a:cubicBezTo>
                    <a:pt x="27" y="116"/>
                    <a:pt x="27" y="117"/>
                    <a:pt x="28" y="116"/>
                  </a:cubicBezTo>
                  <a:cubicBezTo>
                    <a:pt x="29" y="116"/>
                    <a:pt x="29" y="117"/>
                    <a:pt x="30" y="117"/>
                  </a:cubicBezTo>
                  <a:cubicBezTo>
                    <a:pt x="31" y="117"/>
                    <a:pt x="31" y="117"/>
                    <a:pt x="31" y="116"/>
                  </a:cubicBezTo>
                  <a:cubicBezTo>
                    <a:pt x="32" y="115"/>
                    <a:pt x="31" y="116"/>
                    <a:pt x="31" y="115"/>
                  </a:cubicBezTo>
                  <a:cubicBezTo>
                    <a:pt x="31" y="113"/>
                    <a:pt x="31" y="115"/>
                    <a:pt x="31" y="112"/>
                  </a:cubicBezTo>
                  <a:cubicBezTo>
                    <a:pt x="31" y="109"/>
                    <a:pt x="31" y="106"/>
                    <a:pt x="32" y="103"/>
                  </a:cubicBezTo>
                  <a:cubicBezTo>
                    <a:pt x="30" y="103"/>
                    <a:pt x="31" y="103"/>
                    <a:pt x="30" y="104"/>
                  </a:cubicBezTo>
                  <a:cubicBezTo>
                    <a:pt x="28" y="106"/>
                    <a:pt x="31" y="107"/>
                    <a:pt x="29" y="111"/>
                  </a:cubicBezTo>
                  <a:cubicBezTo>
                    <a:pt x="31" y="116"/>
                    <a:pt x="29" y="109"/>
                    <a:pt x="30" y="115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27" y="114"/>
                    <a:pt x="27" y="114"/>
                    <a:pt x="27" y="113"/>
                  </a:cubicBezTo>
                  <a:cubicBezTo>
                    <a:pt x="28" y="111"/>
                    <a:pt x="28" y="112"/>
                    <a:pt x="27" y="108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27" y="105"/>
                    <a:pt x="27" y="105"/>
                    <a:pt x="27" y="105"/>
                  </a:cubicBezTo>
                  <a:cubicBezTo>
                    <a:pt x="26" y="104"/>
                    <a:pt x="28" y="100"/>
                    <a:pt x="28" y="99"/>
                  </a:cubicBezTo>
                  <a:cubicBezTo>
                    <a:pt x="27" y="98"/>
                    <a:pt x="28" y="99"/>
                    <a:pt x="26" y="98"/>
                  </a:cubicBezTo>
                  <a:cubicBezTo>
                    <a:pt x="24" y="98"/>
                    <a:pt x="17" y="98"/>
                    <a:pt x="15" y="99"/>
                  </a:cubicBezTo>
                  <a:cubicBezTo>
                    <a:pt x="15" y="101"/>
                    <a:pt x="16" y="101"/>
                    <a:pt x="17" y="103"/>
                  </a:cubicBezTo>
                  <a:cubicBezTo>
                    <a:pt x="17" y="104"/>
                    <a:pt x="16" y="105"/>
                    <a:pt x="15" y="106"/>
                  </a:cubicBezTo>
                  <a:cubicBezTo>
                    <a:pt x="15" y="107"/>
                    <a:pt x="15" y="107"/>
                    <a:pt x="15" y="107"/>
                  </a:cubicBezTo>
                  <a:cubicBezTo>
                    <a:pt x="14" y="110"/>
                    <a:pt x="14" y="110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6" y="111"/>
                    <a:pt x="16" y="111"/>
                  </a:cubicBezTo>
                  <a:cubicBezTo>
                    <a:pt x="14" y="113"/>
                    <a:pt x="14" y="113"/>
                    <a:pt x="17" y="114"/>
                  </a:cubicBezTo>
                  <a:cubicBezTo>
                    <a:pt x="18" y="113"/>
                    <a:pt x="17" y="112"/>
                    <a:pt x="17" y="111"/>
                  </a:cubicBezTo>
                  <a:cubicBezTo>
                    <a:pt x="17" y="108"/>
                    <a:pt x="18" y="105"/>
                    <a:pt x="17" y="102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0" y="101"/>
                    <a:pt x="20" y="101"/>
                    <a:pt x="19" y="101"/>
                  </a:cubicBezTo>
                  <a:cubicBezTo>
                    <a:pt x="17" y="100"/>
                    <a:pt x="18" y="102"/>
                    <a:pt x="17" y="100"/>
                  </a:cubicBezTo>
                  <a:cubicBezTo>
                    <a:pt x="18" y="100"/>
                    <a:pt x="20" y="100"/>
                    <a:pt x="21" y="100"/>
                  </a:cubicBezTo>
                  <a:cubicBezTo>
                    <a:pt x="22" y="100"/>
                    <a:pt x="24" y="99"/>
                    <a:pt x="25" y="100"/>
                  </a:cubicBezTo>
                  <a:cubicBezTo>
                    <a:pt x="24" y="102"/>
                    <a:pt x="24" y="100"/>
                    <a:pt x="22" y="101"/>
                  </a:cubicBezTo>
                  <a:cubicBezTo>
                    <a:pt x="23" y="102"/>
                    <a:pt x="24" y="102"/>
                    <a:pt x="25" y="102"/>
                  </a:cubicBezTo>
                  <a:cubicBezTo>
                    <a:pt x="26" y="106"/>
                    <a:pt x="25" y="112"/>
                    <a:pt x="26" y="116"/>
                  </a:cubicBezTo>
                  <a:cubicBezTo>
                    <a:pt x="26" y="119"/>
                    <a:pt x="26" y="118"/>
                    <a:pt x="23" y="118"/>
                  </a:cubicBezTo>
                  <a:cubicBezTo>
                    <a:pt x="22" y="118"/>
                    <a:pt x="22" y="118"/>
                    <a:pt x="20" y="118"/>
                  </a:cubicBezTo>
                  <a:cubicBezTo>
                    <a:pt x="20" y="116"/>
                    <a:pt x="20" y="116"/>
                    <a:pt x="21" y="115"/>
                  </a:cubicBezTo>
                  <a:cubicBezTo>
                    <a:pt x="22" y="115"/>
                    <a:pt x="22" y="115"/>
                    <a:pt x="23" y="116"/>
                  </a:cubicBezTo>
                  <a:cubicBezTo>
                    <a:pt x="23" y="117"/>
                    <a:pt x="23" y="117"/>
                    <a:pt x="24" y="117"/>
                  </a:cubicBezTo>
                  <a:cubicBezTo>
                    <a:pt x="24" y="116"/>
                    <a:pt x="24" y="108"/>
                    <a:pt x="23" y="107"/>
                  </a:cubicBezTo>
                  <a:cubicBezTo>
                    <a:pt x="23" y="106"/>
                    <a:pt x="24" y="106"/>
                    <a:pt x="24" y="105"/>
                  </a:cubicBezTo>
                  <a:cubicBezTo>
                    <a:pt x="24" y="103"/>
                    <a:pt x="21" y="103"/>
                    <a:pt x="19" y="103"/>
                  </a:cubicBezTo>
                  <a:cubicBezTo>
                    <a:pt x="19" y="106"/>
                    <a:pt x="19" y="112"/>
                    <a:pt x="19" y="114"/>
                  </a:cubicBezTo>
                  <a:cubicBezTo>
                    <a:pt x="18" y="116"/>
                    <a:pt x="18" y="116"/>
                    <a:pt x="18" y="118"/>
                  </a:cubicBezTo>
                  <a:cubicBezTo>
                    <a:pt x="18" y="118"/>
                    <a:pt x="13" y="119"/>
                    <a:pt x="13" y="117"/>
                  </a:cubicBezTo>
                  <a:cubicBezTo>
                    <a:pt x="13" y="117"/>
                    <a:pt x="13" y="117"/>
                    <a:pt x="13" y="117"/>
                  </a:cubicBezTo>
                  <a:cubicBezTo>
                    <a:pt x="14" y="117"/>
                    <a:pt x="15" y="116"/>
                    <a:pt x="16" y="117"/>
                  </a:cubicBezTo>
                  <a:cubicBezTo>
                    <a:pt x="17" y="117"/>
                    <a:pt x="17" y="116"/>
                    <a:pt x="17" y="116"/>
                  </a:cubicBezTo>
                  <a:cubicBezTo>
                    <a:pt x="17" y="115"/>
                    <a:pt x="17" y="115"/>
                    <a:pt x="16" y="114"/>
                  </a:cubicBezTo>
                  <a:cubicBezTo>
                    <a:pt x="13" y="116"/>
                    <a:pt x="12" y="115"/>
                    <a:pt x="13" y="112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13" y="109"/>
                    <a:pt x="13" y="109"/>
                    <a:pt x="13" y="107"/>
                  </a:cubicBezTo>
                  <a:cubicBezTo>
                    <a:pt x="13" y="106"/>
                    <a:pt x="13" y="105"/>
                    <a:pt x="13" y="103"/>
                  </a:cubicBezTo>
                  <a:cubicBezTo>
                    <a:pt x="12" y="100"/>
                    <a:pt x="14" y="102"/>
                    <a:pt x="14" y="99"/>
                  </a:cubicBezTo>
                  <a:cubicBezTo>
                    <a:pt x="9" y="98"/>
                    <a:pt x="9" y="98"/>
                    <a:pt x="3" y="98"/>
                  </a:cubicBezTo>
                  <a:cubicBezTo>
                    <a:pt x="0" y="98"/>
                    <a:pt x="2" y="101"/>
                    <a:pt x="2" y="102"/>
                  </a:cubicBezTo>
                  <a:cubicBezTo>
                    <a:pt x="1" y="106"/>
                    <a:pt x="2" y="105"/>
                    <a:pt x="2" y="107"/>
                  </a:cubicBezTo>
                  <a:cubicBezTo>
                    <a:pt x="1" y="109"/>
                    <a:pt x="1" y="108"/>
                    <a:pt x="1" y="108"/>
                  </a:cubicBezTo>
                  <a:cubicBezTo>
                    <a:pt x="0" y="110"/>
                    <a:pt x="3" y="111"/>
                    <a:pt x="1" y="114"/>
                  </a:cubicBezTo>
                  <a:cubicBezTo>
                    <a:pt x="1" y="115"/>
                    <a:pt x="1" y="115"/>
                    <a:pt x="0" y="115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1" y="117"/>
                    <a:pt x="1" y="117"/>
                    <a:pt x="2" y="117"/>
                  </a:cubicBezTo>
                  <a:cubicBezTo>
                    <a:pt x="3" y="116"/>
                    <a:pt x="3" y="117"/>
                    <a:pt x="3" y="115"/>
                  </a:cubicBezTo>
                  <a:cubicBezTo>
                    <a:pt x="3" y="113"/>
                    <a:pt x="3" y="114"/>
                    <a:pt x="3" y="113"/>
                  </a:cubicBezTo>
                  <a:cubicBezTo>
                    <a:pt x="3" y="101"/>
                    <a:pt x="1" y="102"/>
                    <a:pt x="7" y="102"/>
                  </a:cubicBezTo>
                  <a:cubicBezTo>
                    <a:pt x="7" y="102"/>
                    <a:pt x="7" y="102"/>
                    <a:pt x="6" y="102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5" y="100"/>
                    <a:pt x="5" y="101"/>
                    <a:pt x="4" y="101"/>
                  </a:cubicBezTo>
                  <a:cubicBezTo>
                    <a:pt x="4" y="101"/>
                    <a:pt x="4" y="101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3" y="100"/>
                    <a:pt x="3" y="100"/>
                  </a:cubicBezTo>
                  <a:cubicBezTo>
                    <a:pt x="4" y="99"/>
                    <a:pt x="6" y="100"/>
                    <a:pt x="7" y="100"/>
                  </a:cubicBezTo>
                  <a:cubicBezTo>
                    <a:pt x="8" y="101"/>
                    <a:pt x="7" y="101"/>
                    <a:pt x="8" y="102"/>
                  </a:cubicBezTo>
                  <a:cubicBezTo>
                    <a:pt x="11" y="103"/>
                    <a:pt x="11" y="100"/>
                    <a:pt x="11" y="103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6"/>
                    <a:pt x="11" y="114"/>
                    <a:pt x="11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1" y="116"/>
                    <a:pt x="12" y="117"/>
                    <a:pt x="12" y="118"/>
                  </a:cubicBezTo>
                  <a:cubicBezTo>
                    <a:pt x="11" y="118"/>
                    <a:pt x="8" y="118"/>
                    <a:pt x="5" y="118"/>
                  </a:cubicBezTo>
                  <a:cubicBezTo>
                    <a:pt x="2" y="118"/>
                    <a:pt x="2" y="118"/>
                    <a:pt x="0" y="11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21"/>
                    <a:pt x="1" y="121"/>
                    <a:pt x="1" y="121"/>
                  </a:cubicBezTo>
                  <a:cubicBezTo>
                    <a:pt x="1" y="120"/>
                    <a:pt x="1" y="120"/>
                    <a:pt x="1" y="120"/>
                  </a:cubicBezTo>
                  <a:cubicBezTo>
                    <a:pt x="2" y="121"/>
                    <a:pt x="1" y="121"/>
                    <a:pt x="2" y="120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5" y="119"/>
                    <a:pt x="3" y="122"/>
                    <a:pt x="6" y="120"/>
                  </a:cubicBezTo>
                  <a:cubicBezTo>
                    <a:pt x="7" y="120"/>
                    <a:pt x="7" y="120"/>
                    <a:pt x="7" y="121"/>
                  </a:cubicBezTo>
                  <a:cubicBezTo>
                    <a:pt x="7" y="120"/>
                    <a:pt x="7" y="120"/>
                    <a:pt x="7" y="120"/>
                  </a:cubicBezTo>
                  <a:cubicBezTo>
                    <a:pt x="8" y="119"/>
                    <a:pt x="7" y="120"/>
                    <a:pt x="8" y="119"/>
                  </a:cubicBezTo>
                  <a:cubicBezTo>
                    <a:pt x="10" y="120"/>
                    <a:pt x="9" y="119"/>
                    <a:pt x="10" y="121"/>
                  </a:cubicBezTo>
                  <a:cubicBezTo>
                    <a:pt x="11" y="120"/>
                    <a:pt x="11" y="120"/>
                    <a:pt x="12" y="120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13" y="119"/>
                    <a:pt x="13" y="120"/>
                    <a:pt x="13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9" y="120"/>
                    <a:pt x="18" y="120"/>
                    <a:pt x="19" y="120"/>
                  </a:cubicBezTo>
                  <a:cubicBezTo>
                    <a:pt x="20" y="120"/>
                    <a:pt x="19" y="119"/>
                    <a:pt x="24" y="120"/>
                  </a:cubicBezTo>
                  <a:cubicBezTo>
                    <a:pt x="27" y="120"/>
                    <a:pt x="25" y="119"/>
                    <a:pt x="28" y="120"/>
                  </a:cubicBezTo>
                  <a:cubicBezTo>
                    <a:pt x="28" y="120"/>
                    <a:pt x="28" y="120"/>
                    <a:pt x="28" y="120"/>
                  </a:cubicBezTo>
                  <a:cubicBezTo>
                    <a:pt x="29" y="120"/>
                    <a:pt x="30" y="120"/>
                    <a:pt x="31" y="120"/>
                  </a:cubicBezTo>
                  <a:cubicBezTo>
                    <a:pt x="33" y="120"/>
                    <a:pt x="38" y="119"/>
                    <a:pt x="41" y="120"/>
                  </a:cubicBezTo>
                  <a:cubicBezTo>
                    <a:pt x="41" y="120"/>
                    <a:pt x="43" y="122"/>
                    <a:pt x="42" y="123"/>
                  </a:cubicBezTo>
                  <a:cubicBezTo>
                    <a:pt x="41" y="123"/>
                    <a:pt x="38" y="123"/>
                    <a:pt x="36" y="123"/>
                  </a:cubicBezTo>
                  <a:cubicBezTo>
                    <a:pt x="36" y="124"/>
                    <a:pt x="36" y="126"/>
                    <a:pt x="37" y="127"/>
                  </a:cubicBezTo>
                  <a:cubicBezTo>
                    <a:pt x="37" y="127"/>
                    <a:pt x="37" y="128"/>
                    <a:pt x="37" y="126"/>
                  </a:cubicBezTo>
                  <a:cubicBezTo>
                    <a:pt x="37" y="126"/>
                    <a:pt x="37" y="125"/>
                    <a:pt x="37" y="125"/>
                  </a:cubicBezTo>
                  <a:cubicBezTo>
                    <a:pt x="40" y="125"/>
                    <a:pt x="39" y="124"/>
                    <a:pt x="41" y="125"/>
                  </a:cubicBezTo>
                  <a:cubicBezTo>
                    <a:pt x="42" y="125"/>
                    <a:pt x="42" y="124"/>
                    <a:pt x="42" y="126"/>
                  </a:cubicBezTo>
                  <a:cubicBezTo>
                    <a:pt x="41" y="126"/>
                    <a:pt x="42" y="126"/>
                    <a:pt x="41" y="126"/>
                  </a:cubicBezTo>
                  <a:cubicBezTo>
                    <a:pt x="41" y="128"/>
                    <a:pt x="42" y="130"/>
                    <a:pt x="42" y="131"/>
                  </a:cubicBezTo>
                  <a:cubicBezTo>
                    <a:pt x="40" y="131"/>
                    <a:pt x="41" y="131"/>
                    <a:pt x="40" y="133"/>
                  </a:cubicBezTo>
                  <a:cubicBezTo>
                    <a:pt x="41" y="134"/>
                    <a:pt x="40" y="133"/>
                    <a:pt x="41" y="134"/>
                  </a:cubicBezTo>
                  <a:cubicBezTo>
                    <a:pt x="42" y="135"/>
                    <a:pt x="41" y="134"/>
                    <a:pt x="42" y="135"/>
                  </a:cubicBezTo>
                  <a:cubicBezTo>
                    <a:pt x="42" y="137"/>
                    <a:pt x="42" y="137"/>
                    <a:pt x="42" y="138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3" y="140"/>
                    <a:pt x="43" y="140"/>
                    <a:pt x="43" y="141"/>
                  </a:cubicBezTo>
                  <a:cubicBezTo>
                    <a:pt x="44" y="139"/>
                    <a:pt x="44" y="135"/>
                    <a:pt x="44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1"/>
                    <a:pt x="43" y="126"/>
                    <a:pt x="44" y="125"/>
                  </a:cubicBezTo>
                  <a:cubicBezTo>
                    <a:pt x="45" y="125"/>
                    <a:pt x="45" y="125"/>
                    <a:pt x="45" y="125"/>
                  </a:cubicBezTo>
                  <a:cubicBezTo>
                    <a:pt x="46" y="125"/>
                    <a:pt x="46" y="125"/>
                    <a:pt x="46" y="125"/>
                  </a:cubicBezTo>
                  <a:cubicBezTo>
                    <a:pt x="47" y="126"/>
                    <a:pt x="46" y="126"/>
                    <a:pt x="48" y="126"/>
                  </a:cubicBezTo>
                  <a:cubicBezTo>
                    <a:pt x="48" y="125"/>
                    <a:pt x="48" y="125"/>
                    <a:pt x="49" y="123"/>
                  </a:cubicBezTo>
                  <a:cubicBezTo>
                    <a:pt x="50" y="121"/>
                    <a:pt x="48" y="124"/>
                    <a:pt x="49" y="123"/>
                  </a:cubicBezTo>
                  <a:cubicBezTo>
                    <a:pt x="47" y="123"/>
                    <a:pt x="45" y="123"/>
                    <a:pt x="43" y="123"/>
                  </a:cubicBezTo>
                  <a:cubicBezTo>
                    <a:pt x="43" y="122"/>
                    <a:pt x="43" y="120"/>
                    <a:pt x="44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9" y="120"/>
                    <a:pt x="50" y="121"/>
                    <a:pt x="51" y="121"/>
                  </a:cubicBezTo>
                  <a:cubicBezTo>
                    <a:pt x="50" y="120"/>
                    <a:pt x="50" y="120"/>
                    <a:pt x="50" y="120"/>
                  </a:cubicBezTo>
                  <a:cubicBezTo>
                    <a:pt x="51" y="119"/>
                    <a:pt x="53" y="119"/>
                    <a:pt x="54" y="119"/>
                  </a:cubicBezTo>
                  <a:cubicBezTo>
                    <a:pt x="56" y="120"/>
                    <a:pt x="54" y="121"/>
                    <a:pt x="56" y="122"/>
                  </a:cubicBezTo>
                  <a:cubicBezTo>
                    <a:pt x="58" y="122"/>
                    <a:pt x="57" y="120"/>
                    <a:pt x="62" y="120"/>
                  </a:cubicBezTo>
                  <a:cubicBezTo>
                    <a:pt x="64" y="120"/>
                    <a:pt x="67" y="120"/>
                    <a:pt x="69" y="120"/>
                  </a:cubicBezTo>
                  <a:cubicBezTo>
                    <a:pt x="70" y="121"/>
                    <a:pt x="69" y="121"/>
                    <a:pt x="70" y="122"/>
                  </a:cubicBezTo>
                  <a:cubicBezTo>
                    <a:pt x="72" y="122"/>
                    <a:pt x="72" y="122"/>
                    <a:pt x="73" y="121"/>
                  </a:cubicBezTo>
                  <a:cubicBezTo>
                    <a:pt x="74" y="120"/>
                    <a:pt x="81" y="120"/>
                    <a:pt x="84" y="120"/>
                  </a:cubicBezTo>
                  <a:cubicBezTo>
                    <a:pt x="84" y="121"/>
                    <a:pt x="85" y="121"/>
                    <a:pt x="85" y="122"/>
                  </a:cubicBezTo>
                  <a:cubicBezTo>
                    <a:pt x="87" y="122"/>
                    <a:pt x="87" y="122"/>
                    <a:pt x="87" y="122"/>
                  </a:cubicBezTo>
                  <a:cubicBezTo>
                    <a:pt x="88" y="120"/>
                    <a:pt x="89" y="120"/>
                    <a:pt x="91" y="121"/>
                  </a:cubicBezTo>
                  <a:cubicBezTo>
                    <a:pt x="92" y="121"/>
                    <a:pt x="92" y="120"/>
                    <a:pt x="93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21"/>
                    <a:pt x="99" y="124"/>
                    <a:pt x="101" y="121"/>
                  </a:cubicBezTo>
                  <a:cubicBezTo>
                    <a:pt x="102" y="120"/>
                    <a:pt x="101" y="120"/>
                    <a:pt x="102" y="119"/>
                  </a:cubicBezTo>
                  <a:cubicBezTo>
                    <a:pt x="103" y="119"/>
                    <a:pt x="103" y="119"/>
                    <a:pt x="103" y="120"/>
                  </a:cubicBezTo>
                  <a:cubicBezTo>
                    <a:pt x="105" y="120"/>
                    <a:pt x="105" y="120"/>
                    <a:pt x="105" y="120"/>
                  </a:cubicBezTo>
                  <a:cubicBezTo>
                    <a:pt x="113" y="120"/>
                    <a:pt x="111" y="119"/>
                    <a:pt x="112" y="122"/>
                  </a:cubicBezTo>
                  <a:cubicBezTo>
                    <a:pt x="114" y="121"/>
                    <a:pt x="113" y="121"/>
                    <a:pt x="114" y="119"/>
                  </a:cubicBezTo>
                  <a:cubicBezTo>
                    <a:pt x="117" y="119"/>
                    <a:pt x="118" y="121"/>
                    <a:pt x="118" y="118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6"/>
                    <a:pt x="114" y="117"/>
                    <a:pt x="116" y="116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5" y="114"/>
                    <a:pt x="115" y="115"/>
                    <a:pt x="115" y="114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5" y="105"/>
                    <a:pt x="115" y="103"/>
                    <a:pt x="115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2"/>
                    <a:pt x="123" y="102"/>
                    <a:pt x="123" y="102"/>
                  </a:cubicBezTo>
                  <a:cubicBezTo>
                    <a:pt x="121" y="101"/>
                    <a:pt x="120" y="101"/>
                    <a:pt x="119" y="101"/>
                  </a:cubicBezTo>
                  <a:cubicBezTo>
                    <a:pt x="117" y="101"/>
                    <a:pt x="117" y="100"/>
                    <a:pt x="116" y="102"/>
                  </a:cubicBezTo>
                  <a:cubicBezTo>
                    <a:pt x="117" y="102"/>
                    <a:pt x="118" y="102"/>
                    <a:pt x="119" y="102"/>
                  </a:cubicBezTo>
                  <a:cubicBezTo>
                    <a:pt x="119" y="102"/>
                    <a:pt x="119" y="102"/>
                    <a:pt x="119" y="102"/>
                  </a:cubicBezTo>
                  <a:cubicBezTo>
                    <a:pt x="121" y="102"/>
                    <a:pt x="121" y="102"/>
                    <a:pt x="123" y="102"/>
                  </a:cubicBezTo>
                  <a:cubicBezTo>
                    <a:pt x="123" y="105"/>
                    <a:pt x="123" y="107"/>
                    <a:pt x="123" y="110"/>
                  </a:cubicBezTo>
                  <a:cubicBezTo>
                    <a:pt x="123" y="112"/>
                    <a:pt x="123" y="116"/>
                    <a:pt x="124" y="117"/>
                  </a:cubicBezTo>
                  <a:cubicBezTo>
                    <a:pt x="124" y="117"/>
                    <a:pt x="124" y="117"/>
                    <a:pt x="125" y="117"/>
                  </a:cubicBezTo>
                  <a:cubicBezTo>
                    <a:pt x="125" y="116"/>
                    <a:pt x="125" y="116"/>
                    <a:pt x="125" y="116"/>
                  </a:cubicBezTo>
                  <a:cubicBezTo>
                    <a:pt x="126" y="116"/>
                    <a:pt x="126" y="116"/>
                    <a:pt x="126" y="116"/>
                  </a:cubicBezTo>
                  <a:cubicBezTo>
                    <a:pt x="126" y="117"/>
                    <a:pt x="126" y="117"/>
                    <a:pt x="127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30" y="115"/>
                    <a:pt x="130" y="118"/>
                    <a:pt x="132" y="116"/>
                  </a:cubicBezTo>
                  <a:cubicBezTo>
                    <a:pt x="132" y="114"/>
                    <a:pt x="132" y="111"/>
                    <a:pt x="133" y="109"/>
                  </a:cubicBezTo>
                  <a:cubicBezTo>
                    <a:pt x="133" y="109"/>
                    <a:pt x="133" y="109"/>
                    <a:pt x="133" y="110"/>
                  </a:cubicBezTo>
                  <a:cubicBezTo>
                    <a:pt x="134" y="112"/>
                    <a:pt x="132" y="116"/>
                    <a:pt x="134" y="117"/>
                  </a:cubicBezTo>
                  <a:cubicBezTo>
                    <a:pt x="136" y="116"/>
                    <a:pt x="135" y="113"/>
                    <a:pt x="135" y="111"/>
                  </a:cubicBezTo>
                  <a:cubicBezTo>
                    <a:pt x="135" y="109"/>
                    <a:pt x="135" y="108"/>
                    <a:pt x="135" y="107"/>
                  </a:cubicBezTo>
                  <a:cubicBezTo>
                    <a:pt x="135" y="104"/>
                    <a:pt x="137" y="103"/>
                    <a:pt x="130" y="104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3"/>
                    <a:pt x="131" y="115"/>
                    <a:pt x="129" y="115"/>
                  </a:cubicBezTo>
                  <a:cubicBezTo>
                    <a:pt x="128" y="116"/>
                    <a:pt x="129" y="115"/>
                    <a:pt x="127" y="115"/>
                  </a:cubicBezTo>
                  <a:cubicBezTo>
                    <a:pt x="126" y="115"/>
                    <a:pt x="126" y="116"/>
                    <a:pt x="124" y="114"/>
                  </a:cubicBezTo>
                  <a:cubicBezTo>
                    <a:pt x="125" y="112"/>
                    <a:pt x="125" y="114"/>
                    <a:pt x="125" y="113"/>
                  </a:cubicBezTo>
                  <a:cubicBezTo>
                    <a:pt x="125" y="111"/>
                    <a:pt x="125" y="113"/>
                    <a:pt x="125" y="111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26" y="110"/>
                    <a:pt x="125" y="110"/>
                    <a:pt x="125" y="110"/>
                  </a:cubicBezTo>
                  <a:cubicBezTo>
                    <a:pt x="124" y="109"/>
                    <a:pt x="125" y="110"/>
                    <a:pt x="124" y="109"/>
                  </a:cubicBezTo>
                  <a:cubicBezTo>
                    <a:pt x="124" y="104"/>
                    <a:pt x="124" y="107"/>
                    <a:pt x="125" y="104"/>
                  </a:cubicBezTo>
                  <a:cubicBezTo>
                    <a:pt x="124" y="103"/>
                    <a:pt x="124" y="103"/>
                    <a:pt x="124" y="102"/>
                  </a:cubicBezTo>
                  <a:cubicBezTo>
                    <a:pt x="125" y="101"/>
                    <a:pt x="125" y="101"/>
                    <a:pt x="125" y="99"/>
                  </a:cubicBezTo>
                  <a:cubicBezTo>
                    <a:pt x="120" y="98"/>
                    <a:pt x="116" y="99"/>
                    <a:pt x="114" y="99"/>
                  </a:cubicBezTo>
                  <a:cubicBezTo>
                    <a:pt x="114" y="97"/>
                    <a:pt x="114" y="97"/>
                    <a:pt x="114" y="96"/>
                  </a:cubicBezTo>
                  <a:cubicBezTo>
                    <a:pt x="114" y="94"/>
                    <a:pt x="114" y="94"/>
                    <a:pt x="114" y="92"/>
                  </a:cubicBezTo>
                  <a:cubicBezTo>
                    <a:pt x="115" y="89"/>
                    <a:pt x="114" y="86"/>
                    <a:pt x="114" y="84"/>
                  </a:cubicBezTo>
                  <a:cubicBezTo>
                    <a:pt x="115" y="83"/>
                    <a:pt x="115" y="83"/>
                    <a:pt x="116" y="82"/>
                  </a:cubicBezTo>
                  <a:cubicBezTo>
                    <a:pt x="120" y="83"/>
                    <a:pt x="122" y="82"/>
                    <a:pt x="125" y="84"/>
                  </a:cubicBezTo>
                  <a:cubicBezTo>
                    <a:pt x="127" y="83"/>
                    <a:pt x="130" y="83"/>
                    <a:pt x="133" y="83"/>
                  </a:cubicBezTo>
                  <a:cubicBezTo>
                    <a:pt x="134" y="82"/>
                    <a:pt x="137" y="82"/>
                    <a:pt x="138" y="83"/>
                  </a:cubicBezTo>
                  <a:cubicBezTo>
                    <a:pt x="139" y="84"/>
                    <a:pt x="138" y="83"/>
                    <a:pt x="139" y="84"/>
                  </a:cubicBezTo>
                  <a:cubicBezTo>
                    <a:pt x="140" y="83"/>
                    <a:pt x="140" y="83"/>
                    <a:pt x="140" y="83"/>
                  </a:cubicBezTo>
                  <a:cubicBezTo>
                    <a:pt x="140" y="83"/>
                    <a:pt x="140" y="82"/>
                    <a:pt x="140" y="82"/>
                  </a:cubicBezTo>
                  <a:cubicBezTo>
                    <a:pt x="141" y="82"/>
                    <a:pt x="143" y="83"/>
                    <a:pt x="143" y="83"/>
                  </a:cubicBezTo>
                  <a:cubicBezTo>
                    <a:pt x="144" y="83"/>
                    <a:pt x="143" y="82"/>
                    <a:pt x="145" y="83"/>
                  </a:cubicBezTo>
                  <a:cubicBezTo>
                    <a:pt x="147" y="83"/>
                    <a:pt x="145" y="83"/>
                    <a:pt x="147" y="82"/>
                  </a:cubicBezTo>
                  <a:cubicBezTo>
                    <a:pt x="149" y="82"/>
                    <a:pt x="149" y="83"/>
                    <a:pt x="150" y="83"/>
                  </a:cubicBezTo>
                  <a:cubicBezTo>
                    <a:pt x="151" y="82"/>
                    <a:pt x="152" y="82"/>
                    <a:pt x="154" y="82"/>
                  </a:cubicBezTo>
                  <a:cubicBezTo>
                    <a:pt x="156" y="83"/>
                    <a:pt x="157" y="82"/>
                    <a:pt x="160" y="82"/>
                  </a:cubicBezTo>
                  <a:cubicBezTo>
                    <a:pt x="162" y="82"/>
                    <a:pt x="162" y="83"/>
                    <a:pt x="165" y="82"/>
                  </a:cubicBezTo>
                  <a:cubicBezTo>
                    <a:pt x="166" y="82"/>
                    <a:pt x="169" y="82"/>
                    <a:pt x="170" y="82"/>
                  </a:cubicBezTo>
                  <a:cubicBezTo>
                    <a:pt x="171" y="83"/>
                    <a:pt x="170" y="82"/>
                    <a:pt x="171" y="83"/>
                  </a:cubicBezTo>
                  <a:cubicBezTo>
                    <a:pt x="175" y="81"/>
                    <a:pt x="174" y="83"/>
                    <a:pt x="176" y="83"/>
                  </a:cubicBezTo>
                  <a:cubicBezTo>
                    <a:pt x="178" y="83"/>
                    <a:pt x="177" y="83"/>
                    <a:pt x="178" y="82"/>
                  </a:cubicBezTo>
                  <a:cubicBezTo>
                    <a:pt x="180" y="82"/>
                    <a:pt x="178" y="82"/>
                    <a:pt x="180" y="82"/>
                  </a:cubicBezTo>
                  <a:cubicBezTo>
                    <a:pt x="181" y="82"/>
                    <a:pt x="181" y="82"/>
                    <a:pt x="182" y="82"/>
                  </a:cubicBezTo>
                  <a:cubicBezTo>
                    <a:pt x="183" y="84"/>
                    <a:pt x="184" y="84"/>
                    <a:pt x="184" y="86"/>
                  </a:cubicBezTo>
                  <a:cubicBezTo>
                    <a:pt x="184" y="88"/>
                    <a:pt x="184" y="91"/>
                    <a:pt x="183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2" y="87"/>
                    <a:pt x="184" y="84"/>
                    <a:pt x="181" y="84"/>
                  </a:cubicBezTo>
                  <a:cubicBezTo>
                    <a:pt x="180" y="86"/>
                    <a:pt x="182" y="85"/>
                    <a:pt x="181" y="87"/>
                  </a:cubicBezTo>
                  <a:cubicBezTo>
                    <a:pt x="181" y="89"/>
                    <a:pt x="182" y="89"/>
                    <a:pt x="181" y="92"/>
                  </a:cubicBezTo>
                  <a:cubicBezTo>
                    <a:pt x="180" y="85"/>
                    <a:pt x="181" y="87"/>
                    <a:pt x="181" y="84"/>
                  </a:cubicBezTo>
                  <a:cubicBezTo>
                    <a:pt x="180" y="84"/>
                    <a:pt x="180" y="83"/>
                    <a:pt x="178" y="84"/>
                  </a:cubicBezTo>
                  <a:cubicBezTo>
                    <a:pt x="178" y="86"/>
                    <a:pt x="179" y="85"/>
                    <a:pt x="179" y="87"/>
                  </a:cubicBezTo>
                  <a:cubicBezTo>
                    <a:pt x="179" y="88"/>
                    <a:pt x="178" y="90"/>
                    <a:pt x="178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8" y="94"/>
                    <a:pt x="177" y="95"/>
                    <a:pt x="177" y="93"/>
                  </a:cubicBezTo>
                  <a:cubicBezTo>
                    <a:pt x="184" y="92"/>
                    <a:pt x="183" y="92"/>
                    <a:pt x="183" y="96"/>
                  </a:cubicBezTo>
                  <a:cubicBezTo>
                    <a:pt x="184" y="97"/>
                    <a:pt x="184" y="97"/>
                    <a:pt x="184" y="98"/>
                  </a:cubicBezTo>
                  <a:cubicBezTo>
                    <a:pt x="179" y="98"/>
                    <a:pt x="178" y="98"/>
                    <a:pt x="175" y="99"/>
                  </a:cubicBezTo>
                  <a:cubicBezTo>
                    <a:pt x="172" y="98"/>
                    <a:pt x="172" y="98"/>
                    <a:pt x="169" y="98"/>
                  </a:cubicBezTo>
                  <a:cubicBezTo>
                    <a:pt x="167" y="98"/>
                    <a:pt x="165" y="98"/>
                    <a:pt x="163" y="99"/>
                  </a:cubicBezTo>
                  <a:cubicBezTo>
                    <a:pt x="160" y="98"/>
                    <a:pt x="159" y="99"/>
                    <a:pt x="157" y="98"/>
                  </a:cubicBezTo>
                  <a:cubicBezTo>
                    <a:pt x="154" y="98"/>
                    <a:pt x="154" y="98"/>
                    <a:pt x="151" y="99"/>
                  </a:cubicBezTo>
                  <a:cubicBezTo>
                    <a:pt x="147" y="98"/>
                    <a:pt x="143" y="99"/>
                    <a:pt x="139" y="99"/>
                  </a:cubicBezTo>
                  <a:cubicBezTo>
                    <a:pt x="138" y="99"/>
                    <a:pt x="138" y="99"/>
                    <a:pt x="136" y="98"/>
                  </a:cubicBezTo>
                  <a:cubicBezTo>
                    <a:pt x="133" y="98"/>
                    <a:pt x="129" y="98"/>
                    <a:pt x="127" y="99"/>
                  </a:cubicBezTo>
                  <a:cubicBezTo>
                    <a:pt x="127" y="100"/>
                    <a:pt x="127" y="101"/>
                    <a:pt x="128" y="102"/>
                  </a:cubicBezTo>
                  <a:cubicBezTo>
                    <a:pt x="127" y="103"/>
                    <a:pt x="127" y="103"/>
                    <a:pt x="127" y="104"/>
                  </a:cubicBezTo>
                  <a:cubicBezTo>
                    <a:pt x="127" y="106"/>
                    <a:pt x="127" y="104"/>
                    <a:pt x="127" y="105"/>
                  </a:cubicBezTo>
                  <a:cubicBezTo>
                    <a:pt x="127" y="107"/>
                    <a:pt x="127" y="105"/>
                    <a:pt x="127" y="107"/>
                  </a:cubicBezTo>
                  <a:cubicBezTo>
                    <a:pt x="127" y="110"/>
                    <a:pt x="128" y="110"/>
                    <a:pt x="128" y="113"/>
                  </a:cubicBezTo>
                  <a:cubicBezTo>
                    <a:pt x="126" y="112"/>
                    <a:pt x="127" y="113"/>
                    <a:pt x="126" y="112"/>
                  </a:cubicBezTo>
                  <a:cubicBezTo>
                    <a:pt x="126" y="113"/>
                    <a:pt x="127" y="114"/>
                    <a:pt x="128" y="114"/>
                  </a:cubicBezTo>
                  <a:cubicBezTo>
                    <a:pt x="129" y="113"/>
                    <a:pt x="129" y="102"/>
                    <a:pt x="129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29" y="103"/>
                    <a:pt x="131" y="102"/>
                    <a:pt x="132" y="102"/>
                  </a:cubicBezTo>
                  <a:cubicBezTo>
                    <a:pt x="133" y="102"/>
                    <a:pt x="133" y="102"/>
                    <a:pt x="134" y="102"/>
                  </a:cubicBezTo>
                  <a:cubicBezTo>
                    <a:pt x="135" y="102"/>
                    <a:pt x="136" y="102"/>
                    <a:pt x="137" y="102"/>
                  </a:cubicBezTo>
                  <a:cubicBezTo>
                    <a:pt x="138" y="101"/>
                    <a:pt x="138" y="101"/>
                    <a:pt x="139" y="101"/>
                  </a:cubicBezTo>
                  <a:cubicBezTo>
                    <a:pt x="140" y="102"/>
                    <a:pt x="140" y="103"/>
                    <a:pt x="141" y="102"/>
                  </a:cubicBezTo>
                  <a:cubicBezTo>
                    <a:pt x="142" y="102"/>
                    <a:pt x="141" y="101"/>
                    <a:pt x="141" y="100"/>
                  </a:cubicBezTo>
                  <a:cubicBezTo>
                    <a:pt x="143" y="100"/>
                    <a:pt x="141" y="101"/>
                    <a:pt x="142" y="102"/>
                  </a:cubicBezTo>
                  <a:cubicBezTo>
                    <a:pt x="143" y="102"/>
                    <a:pt x="143" y="102"/>
                    <a:pt x="144" y="102"/>
                  </a:cubicBezTo>
                  <a:cubicBezTo>
                    <a:pt x="143" y="100"/>
                    <a:pt x="144" y="101"/>
                    <a:pt x="144" y="100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6" y="101"/>
                    <a:pt x="146" y="100"/>
                    <a:pt x="144" y="101"/>
                  </a:cubicBezTo>
                  <a:cubicBezTo>
                    <a:pt x="145" y="102"/>
                    <a:pt x="147" y="102"/>
                    <a:pt x="148" y="102"/>
                  </a:cubicBezTo>
                  <a:cubicBezTo>
                    <a:pt x="151" y="102"/>
                    <a:pt x="149" y="101"/>
                    <a:pt x="151" y="101"/>
                  </a:cubicBezTo>
                  <a:cubicBezTo>
                    <a:pt x="151" y="102"/>
                    <a:pt x="151" y="102"/>
                    <a:pt x="151" y="104"/>
                  </a:cubicBezTo>
                  <a:cubicBezTo>
                    <a:pt x="151" y="106"/>
                    <a:pt x="152" y="105"/>
                    <a:pt x="151" y="107"/>
                  </a:cubicBezTo>
                  <a:cubicBezTo>
                    <a:pt x="152" y="108"/>
                    <a:pt x="152" y="108"/>
                    <a:pt x="151" y="110"/>
                  </a:cubicBezTo>
                  <a:cubicBezTo>
                    <a:pt x="151" y="111"/>
                    <a:pt x="152" y="111"/>
                    <a:pt x="151" y="112"/>
                  </a:cubicBezTo>
                  <a:cubicBezTo>
                    <a:pt x="150" y="112"/>
                    <a:pt x="151" y="112"/>
                    <a:pt x="150" y="111"/>
                  </a:cubicBezTo>
                  <a:cubicBezTo>
                    <a:pt x="149" y="108"/>
                    <a:pt x="151" y="106"/>
                    <a:pt x="149" y="102"/>
                  </a:cubicBezTo>
                  <a:cubicBezTo>
                    <a:pt x="148" y="104"/>
                    <a:pt x="149" y="103"/>
                    <a:pt x="149" y="105"/>
                  </a:cubicBezTo>
                  <a:cubicBezTo>
                    <a:pt x="149" y="106"/>
                    <a:pt x="149" y="107"/>
                    <a:pt x="149" y="108"/>
                  </a:cubicBezTo>
                  <a:cubicBezTo>
                    <a:pt x="149" y="110"/>
                    <a:pt x="148" y="113"/>
                    <a:pt x="149" y="114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9" y="116"/>
                    <a:pt x="148" y="116"/>
                    <a:pt x="149" y="116"/>
                  </a:cubicBezTo>
                  <a:cubicBezTo>
                    <a:pt x="149" y="117"/>
                    <a:pt x="149" y="117"/>
                    <a:pt x="150" y="117"/>
                  </a:cubicBezTo>
                  <a:cubicBezTo>
                    <a:pt x="150" y="117"/>
                    <a:pt x="150" y="117"/>
                    <a:pt x="151" y="117"/>
                  </a:cubicBezTo>
                  <a:cubicBezTo>
                    <a:pt x="151" y="117"/>
                    <a:pt x="151" y="117"/>
                    <a:pt x="152" y="117"/>
                  </a:cubicBezTo>
                  <a:cubicBezTo>
                    <a:pt x="152" y="116"/>
                    <a:pt x="153" y="116"/>
                    <a:pt x="153" y="116"/>
                  </a:cubicBezTo>
                  <a:cubicBezTo>
                    <a:pt x="153" y="115"/>
                    <a:pt x="152" y="115"/>
                    <a:pt x="153" y="114"/>
                  </a:cubicBezTo>
                  <a:cubicBezTo>
                    <a:pt x="153" y="109"/>
                    <a:pt x="152" y="102"/>
                    <a:pt x="153" y="100"/>
                  </a:cubicBezTo>
                  <a:cubicBezTo>
                    <a:pt x="154" y="100"/>
                    <a:pt x="154" y="100"/>
                    <a:pt x="154" y="100"/>
                  </a:cubicBezTo>
                  <a:cubicBezTo>
                    <a:pt x="154" y="101"/>
                    <a:pt x="152" y="102"/>
                    <a:pt x="154" y="102"/>
                  </a:cubicBezTo>
                  <a:cubicBezTo>
                    <a:pt x="156" y="101"/>
                    <a:pt x="154" y="102"/>
                    <a:pt x="155" y="100"/>
                  </a:cubicBezTo>
                  <a:cubicBezTo>
                    <a:pt x="156" y="100"/>
                    <a:pt x="159" y="100"/>
                    <a:pt x="160" y="100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8" y="101"/>
                    <a:pt x="159" y="100"/>
                    <a:pt x="158" y="101"/>
                  </a:cubicBezTo>
                  <a:cubicBezTo>
                    <a:pt x="157" y="101"/>
                    <a:pt x="157" y="101"/>
                    <a:pt x="156" y="101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61" y="102"/>
                    <a:pt x="161" y="102"/>
                    <a:pt x="161" y="102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1" y="108"/>
                    <a:pt x="161" y="111"/>
                    <a:pt x="161" y="114"/>
                  </a:cubicBezTo>
                  <a:cubicBezTo>
                    <a:pt x="161" y="114"/>
                    <a:pt x="161" y="114"/>
                    <a:pt x="162" y="114"/>
                  </a:cubicBezTo>
                  <a:close/>
                  <a:moveTo>
                    <a:pt x="0" y="74"/>
                  </a:moveTo>
                  <a:cubicBezTo>
                    <a:pt x="2" y="74"/>
                    <a:pt x="2" y="74"/>
                    <a:pt x="3" y="73"/>
                  </a:cubicBezTo>
                  <a:cubicBezTo>
                    <a:pt x="4" y="73"/>
                    <a:pt x="4" y="74"/>
                    <a:pt x="4" y="74"/>
                  </a:cubicBezTo>
                  <a:cubicBezTo>
                    <a:pt x="6" y="74"/>
                    <a:pt x="5" y="74"/>
                    <a:pt x="6" y="74"/>
                  </a:cubicBezTo>
                  <a:cubicBezTo>
                    <a:pt x="8" y="74"/>
                    <a:pt x="8" y="75"/>
                    <a:pt x="9" y="73"/>
                  </a:cubicBezTo>
                  <a:cubicBezTo>
                    <a:pt x="11" y="75"/>
                    <a:pt x="12" y="73"/>
                    <a:pt x="18" y="74"/>
                  </a:cubicBezTo>
                  <a:cubicBezTo>
                    <a:pt x="20" y="75"/>
                    <a:pt x="17" y="74"/>
                    <a:pt x="22" y="74"/>
                  </a:cubicBezTo>
                  <a:cubicBezTo>
                    <a:pt x="24" y="74"/>
                    <a:pt x="26" y="74"/>
                    <a:pt x="27" y="74"/>
                  </a:cubicBezTo>
                  <a:cubicBezTo>
                    <a:pt x="30" y="74"/>
                    <a:pt x="29" y="74"/>
                    <a:pt x="31" y="74"/>
                  </a:cubicBezTo>
                  <a:cubicBezTo>
                    <a:pt x="32" y="74"/>
                    <a:pt x="39" y="74"/>
                    <a:pt x="40" y="74"/>
                  </a:cubicBezTo>
                  <a:cubicBezTo>
                    <a:pt x="41" y="74"/>
                    <a:pt x="42" y="73"/>
                    <a:pt x="42" y="76"/>
                  </a:cubicBezTo>
                  <a:cubicBezTo>
                    <a:pt x="40" y="77"/>
                    <a:pt x="39" y="76"/>
                    <a:pt x="37" y="76"/>
                  </a:cubicBezTo>
                  <a:cubicBezTo>
                    <a:pt x="36" y="81"/>
                    <a:pt x="37" y="78"/>
                    <a:pt x="41" y="78"/>
                  </a:cubicBezTo>
                  <a:cubicBezTo>
                    <a:pt x="42" y="79"/>
                    <a:pt x="42" y="79"/>
                    <a:pt x="43" y="80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5" y="78"/>
                    <a:pt x="45" y="78"/>
                    <a:pt x="46" y="79"/>
                  </a:cubicBezTo>
                  <a:cubicBezTo>
                    <a:pt x="47" y="79"/>
                    <a:pt x="46" y="79"/>
                    <a:pt x="48" y="79"/>
                  </a:cubicBezTo>
                  <a:cubicBezTo>
                    <a:pt x="48" y="79"/>
                    <a:pt x="49" y="79"/>
                    <a:pt x="49" y="78"/>
                  </a:cubicBezTo>
                  <a:cubicBezTo>
                    <a:pt x="48" y="78"/>
                    <a:pt x="49" y="80"/>
                    <a:pt x="48" y="78"/>
                  </a:cubicBezTo>
                  <a:cubicBezTo>
                    <a:pt x="48" y="76"/>
                    <a:pt x="49" y="77"/>
                    <a:pt x="49" y="76"/>
                  </a:cubicBezTo>
                  <a:cubicBezTo>
                    <a:pt x="47" y="76"/>
                    <a:pt x="46" y="77"/>
                    <a:pt x="44" y="76"/>
                  </a:cubicBezTo>
                  <a:cubicBezTo>
                    <a:pt x="44" y="74"/>
                    <a:pt x="45" y="75"/>
                    <a:pt x="46" y="73"/>
                  </a:cubicBezTo>
                  <a:cubicBezTo>
                    <a:pt x="43" y="72"/>
                    <a:pt x="44" y="72"/>
                    <a:pt x="41" y="73"/>
                  </a:cubicBezTo>
                  <a:cubicBezTo>
                    <a:pt x="38" y="73"/>
                    <a:pt x="19" y="72"/>
                    <a:pt x="14" y="72"/>
                  </a:cubicBezTo>
                  <a:cubicBezTo>
                    <a:pt x="13" y="72"/>
                    <a:pt x="13" y="72"/>
                    <a:pt x="12" y="72"/>
                  </a:cubicBezTo>
                  <a:cubicBezTo>
                    <a:pt x="11" y="72"/>
                    <a:pt x="11" y="72"/>
                    <a:pt x="10" y="72"/>
                  </a:cubicBezTo>
                  <a:cubicBezTo>
                    <a:pt x="8" y="72"/>
                    <a:pt x="4" y="72"/>
                    <a:pt x="0" y="72"/>
                  </a:cubicBezTo>
                  <a:cubicBezTo>
                    <a:pt x="0" y="74"/>
                    <a:pt x="0" y="74"/>
                    <a:pt x="0" y="74"/>
                  </a:cubicBezTo>
                  <a:close/>
                  <a:moveTo>
                    <a:pt x="76" y="62"/>
                  </a:moveTo>
                  <a:cubicBezTo>
                    <a:pt x="78" y="62"/>
                    <a:pt x="78" y="62"/>
                    <a:pt x="78" y="62"/>
                  </a:cubicBezTo>
                  <a:cubicBezTo>
                    <a:pt x="78" y="65"/>
                    <a:pt x="78" y="64"/>
                    <a:pt x="76" y="64"/>
                  </a:cubicBezTo>
                  <a:cubicBezTo>
                    <a:pt x="76" y="62"/>
                    <a:pt x="76" y="62"/>
                    <a:pt x="76" y="62"/>
                  </a:cubicBezTo>
                  <a:close/>
                  <a:moveTo>
                    <a:pt x="105" y="65"/>
                  </a:moveTo>
                  <a:cubicBezTo>
                    <a:pt x="105" y="65"/>
                    <a:pt x="101" y="65"/>
                    <a:pt x="101" y="65"/>
                  </a:cubicBezTo>
                  <a:cubicBezTo>
                    <a:pt x="100" y="64"/>
                    <a:pt x="100" y="63"/>
                    <a:pt x="102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5" y="65"/>
                    <a:pt x="105" y="65"/>
                    <a:pt x="105" y="65"/>
                  </a:cubicBezTo>
                  <a:close/>
                  <a:moveTo>
                    <a:pt x="69" y="62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7" y="64"/>
                    <a:pt x="68" y="63"/>
                    <a:pt x="67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4" y="61"/>
                    <a:pt x="67" y="63"/>
                    <a:pt x="69" y="62"/>
                  </a:cubicBezTo>
                  <a:close/>
                  <a:moveTo>
                    <a:pt x="60" y="63"/>
                  </a:moveTo>
                  <a:cubicBezTo>
                    <a:pt x="60" y="63"/>
                    <a:pt x="60" y="63"/>
                    <a:pt x="60" y="63"/>
                  </a:cubicBezTo>
                  <a:cubicBezTo>
                    <a:pt x="60" y="63"/>
                    <a:pt x="60" y="61"/>
                    <a:pt x="63" y="63"/>
                  </a:cubicBezTo>
                  <a:cubicBezTo>
                    <a:pt x="62" y="64"/>
                    <a:pt x="61" y="64"/>
                    <a:pt x="60" y="63"/>
                  </a:cubicBezTo>
                  <a:close/>
                  <a:moveTo>
                    <a:pt x="42" y="62"/>
                  </a:moveTo>
                  <a:cubicBezTo>
                    <a:pt x="42" y="62"/>
                    <a:pt x="42" y="62"/>
                    <a:pt x="43" y="62"/>
                  </a:cubicBezTo>
                  <a:cubicBezTo>
                    <a:pt x="44" y="62"/>
                    <a:pt x="45" y="65"/>
                    <a:pt x="41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0" y="63"/>
                    <a:pt x="41" y="63"/>
                  </a:cubicBezTo>
                  <a:cubicBezTo>
                    <a:pt x="41" y="63"/>
                    <a:pt x="42" y="62"/>
                    <a:pt x="42" y="62"/>
                  </a:cubicBezTo>
                  <a:close/>
                  <a:moveTo>
                    <a:pt x="34" y="6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2"/>
                    <a:pt x="35" y="62"/>
                    <a:pt x="36" y="63"/>
                  </a:cubicBezTo>
                  <a:cubicBezTo>
                    <a:pt x="35" y="63"/>
                    <a:pt x="35" y="63"/>
                    <a:pt x="34" y="63"/>
                  </a:cubicBezTo>
                  <a:close/>
                  <a:moveTo>
                    <a:pt x="20" y="62"/>
                  </a:moveTo>
                  <a:cubicBezTo>
                    <a:pt x="20" y="61"/>
                    <a:pt x="21" y="61"/>
                    <a:pt x="22" y="62"/>
                  </a:cubicBezTo>
                  <a:cubicBezTo>
                    <a:pt x="21" y="63"/>
                    <a:pt x="22" y="63"/>
                    <a:pt x="21" y="63"/>
                  </a:cubicBezTo>
                  <a:cubicBezTo>
                    <a:pt x="20" y="63"/>
                    <a:pt x="20" y="63"/>
                    <a:pt x="20" y="62"/>
                  </a:cubicBezTo>
                  <a:close/>
                  <a:moveTo>
                    <a:pt x="81" y="62"/>
                  </a:moveTo>
                  <a:cubicBezTo>
                    <a:pt x="80" y="62"/>
                    <a:pt x="81" y="62"/>
                    <a:pt x="80" y="62"/>
                  </a:cubicBezTo>
                  <a:cubicBezTo>
                    <a:pt x="80" y="61"/>
                    <a:pt x="81" y="61"/>
                    <a:pt x="81" y="61"/>
                  </a:cubicBezTo>
                  <a:cubicBezTo>
                    <a:pt x="82" y="62"/>
                    <a:pt x="82" y="62"/>
                    <a:pt x="82" y="63"/>
                  </a:cubicBezTo>
                  <a:cubicBezTo>
                    <a:pt x="81" y="63"/>
                    <a:pt x="82" y="63"/>
                    <a:pt x="81" y="62"/>
                  </a:cubicBezTo>
                  <a:close/>
                  <a:moveTo>
                    <a:pt x="76" y="62"/>
                  </a:moveTo>
                  <a:cubicBezTo>
                    <a:pt x="75" y="62"/>
                    <a:pt x="75" y="62"/>
                    <a:pt x="74" y="63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3" y="62"/>
                    <a:pt x="72" y="62"/>
                    <a:pt x="72" y="62"/>
                  </a:cubicBezTo>
                  <a:cubicBezTo>
                    <a:pt x="71" y="62"/>
                    <a:pt x="70" y="62"/>
                    <a:pt x="69" y="62"/>
                  </a:cubicBezTo>
                  <a:cubicBezTo>
                    <a:pt x="69" y="60"/>
                    <a:pt x="71" y="59"/>
                    <a:pt x="69" y="58"/>
                  </a:cubicBezTo>
                  <a:cubicBezTo>
                    <a:pt x="68" y="58"/>
                    <a:pt x="68" y="58"/>
                    <a:pt x="67" y="59"/>
                  </a:cubicBezTo>
                  <a:cubicBezTo>
                    <a:pt x="58" y="59"/>
                    <a:pt x="60" y="58"/>
                    <a:pt x="59" y="62"/>
                  </a:cubicBezTo>
                  <a:cubicBezTo>
                    <a:pt x="57" y="62"/>
                    <a:pt x="58" y="62"/>
                    <a:pt x="56" y="61"/>
                  </a:cubicBezTo>
                  <a:cubicBezTo>
                    <a:pt x="56" y="62"/>
                    <a:pt x="56" y="62"/>
                    <a:pt x="56" y="63"/>
                  </a:cubicBezTo>
                  <a:cubicBezTo>
                    <a:pt x="52" y="63"/>
                    <a:pt x="51" y="63"/>
                    <a:pt x="48" y="63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6" y="60"/>
                    <a:pt x="45" y="61"/>
                    <a:pt x="44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3" y="58"/>
                    <a:pt x="43" y="58"/>
                    <a:pt x="41" y="59"/>
                  </a:cubicBezTo>
                  <a:cubicBezTo>
                    <a:pt x="40" y="62"/>
                    <a:pt x="41" y="61"/>
                    <a:pt x="38" y="61"/>
                  </a:cubicBezTo>
                  <a:cubicBezTo>
                    <a:pt x="34" y="61"/>
                    <a:pt x="39" y="57"/>
                    <a:pt x="33" y="59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29" y="60"/>
                    <a:pt x="25" y="61"/>
                    <a:pt x="22" y="61"/>
                  </a:cubicBezTo>
                  <a:cubicBezTo>
                    <a:pt x="22" y="58"/>
                    <a:pt x="23" y="58"/>
                    <a:pt x="19" y="58"/>
                  </a:cubicBezTo>
                  <a:cubicBezTo>
                    <a:pt x="18" y="62"/>
                    <a:pt x="18" y="62"/>
                    <a:pt x="18" y="62"/>
                  </a:cubicBezTo>
                  <a:cubicBezTo>
                    <a:pt x="18" y="63"/>
                    <a:pt x="19" y="63"/>
                    <a:pt x="16" y="63"/>
                  </a:cubicBezTo>
                  <a:cubicBezTo>
                    <a:pt x="15" y="63"/>
                    <a:pt x="16" y="62"/>
                    <a:pt x="16" y="61"/>
                  </a:cubicBezTo>
                  <a:cubicBezTo>
                    <a:pt x="14" y="62"/>
                    <a:pt x="15" y="61"/>
                    <a:pt x="13" y="61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3"/>
                    <a:pt x="16" y="67"/>
                    <a:pt x="16" y="66"/>
                  </a:cubicBezTo>
                  <a:cubicBezTo>
                    <a:pt x="16" y="66"/>
                    <a:pt x="16" y="66"/>
                    <a:pt x="16" y="67"/>
                  </a:cubicBezTo>
                  <a:cubicBezTo>
                    <a:pt x="17" y="66"/>
                    <a:pt x="16" y="65"/>
                    <a:pt x="19" y="65"/>
                  </a:cubicBezTo>
                  <a:cubicBezTo>
                    <a:pt x="24" y="65"/>
                    <a:pt x="29" y="64"/>
                    <a:pt x="29" y="66"/>
                  </a:cubicBezTo>
                  <a:cubicBezTo>
                    <a:pt x="30" y="65"/>
                    <a:pt x="29" y="66"/>
                    <a:pt x="30" y="65"/>
                  </a:cubicBezTo>
                  <a:cubicBezTo>
                    <a:pt x="32" y="64"/>
                    <a:pt x="33" y="65"/>
                    <a:pt x="35" y="65"/>
                  </a:cubicBezTo>
                  <a:cubicBezTo>
                    <a:pt x="39" y="65"/>
                    <a:pt x="39" y="65"/>
                    <a:pt x="42" y="66"/>
                  </a:cubicBezTo>
                  <a:cubicBezTo>
                    <a:pt x="46" y="64"/>
                    <a:pt x="49" y="66"/>
                    <a:pt x="53" y="65"/>
                  </a:cubicBezTo>
                  <a:cubicBezTo>
                    <a:pt x="54" y="65"/>
                    <a:pt x="63" y="66"/>
                    <a:pt x="64" y="66"/>
                  </a:cubicBezTo>
                  <a:cubicBezTo>
                    <a:pt x="68" y="67"/>
                    <a:pt x="66" y="66"/>
                    <a:pt x="69" y="66"/>
                  </a:cubicBezTo>
                  <a:cubicBezTo>
                    <a:pt x="69" y="65"/>
                    <a:pt x="78" y="66"/>
                    <a:pt x="79" y="66"/>
                  </a:cubicBezTo>
                  <a:cubicBezTo>
                    <a:pt x="82" y="65"/>
                    <a:pt x="82" y="66"/>
                    <a:pt x="85" y="66"/>
                  </a:cubicBezTo>
                  <a:cubicBezTo>
                    <a:pt x="87" y="63"/>
                    <a:pt x="85" y="64"/>
                    <a:pt x="86" y="61"/>
                  </a:cubicBezTo>
                  <a:cubicBezTo>
                    <a:pt x="88" y="61"/>
                    <a:pt x="87" y="61"/>
                    <a:pt x="88" y="62"/>
                  </a:cubicBezTo>
                  <a:cubicBezTo>
                    <a:pt x="87" y="65"/>
                    <a:pt x="88" y="62"/>
                    <a:pt x="87" y="65"/>
                  </a:cubicBezTo>
                  <a:cubicBezTo>
                    <a:pt x="87" y="66"/>
                    <a:pt x="87" y="65"/>
                    <a:pt x="87" y="67"/>
                  </a:cubicBezTo>
                  <a:cubicBezTo>
                    <a:pt x="89" y="67"/>
                    <a:pt x="88" y="67"/>
                    <a:pt x="89" y="66"/>
                  </a:cubicBezTo>
                  <a:cubicBezTo>
                    <a:pt x="93" y="65"/>
                    <a:pt x="96" y="66"/>
                    <a:pt x="100" y="66"/>
                  </a:cubicBezTo>
                  <a:cubicBezTo>
                    <a:pt x="101" y="67"/>
                    <a:pt x="100" y="66"/>
                    <a:pt x="102" y="67"/>
                  </a:cubicBezTo>
                  <a:cubicBezTo>
                    <a:pt x="104" y="67"/>
                    <a:pt x="104" y="67"/>
                    <a:pt x="106" y="66"/>
                  </a:cubicBezTo>
                  <a:cubicBezTo>
                    <a:pt x="108" y="65"/>
                    <a:pt x="108" y="66"/>
                    <a:pt x="110" y="65"/>
                  </a:cubicBezTo>
                  <a:cubicBezTo>
                    <a:pt x="111" y="63"/>
                    <a:pt x="111" y="65"/>
                    <a:pt x="110" y="62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2" y="61"/>
                    <a:pt x="112" y="61"/>
                    <a:pt x="113" y="61"/>
                  </a:cubicBezTo>
                  <a:cubicBezTo>
                    <a:pt x="117" y="59"/>
                    <a:pt x="113" y="58"/>
                    <a:pt x="111" y="58"/>
                  </a:cubicBezTo>
                  <a:cubicBezTo>
                    <a:pt x="110" y="59"/>
                    <a:pt x="110" y="59"/>
                    <a:pt x="109" y="60"/>
                  </a:cubicBezTo>
                  <a:cubicBezTo>
                    <a:pt x="108" y="61"/>
                    <a:pt x="108" y="61"/>
                    <a:pt x="107" y="61"/>
                  </a:cubicBezTo>
                  <a:cubicBezTo>
                    <a:pt x="107" y="62"/>
                    <a:pt x="107" y="62"/>
                    <a:pt x="107" y="63"/>
                  </a:cubicBezTo>
                  <a:cubicBezTo>
                    <a:pt x="106" y="63"/>
                    <a:pt x="106" y="63"/>
                    <a:pt x="105" y="62"/>
                  </a:cubicBezTo>
                  <a:cubicBezTo>
                    <a:pt x="106" y="60"/>
                    <a:pt x="106" y="61"/>
                    <a:pt x="106" y="59"/>
                  </a:cubicBezTo>
                  <a:cubicBezTo>
                    <a:pt x="97" y="57"/>
                    <a:pt x="100" y="61"/>
                    <a:pt x="101" y="62"/>
                  </a:cubicBezTo>
                  <a:cubicBezTo>
                    <a:pt x="100" y="62"/>
                    <a:pt x="100" y="63"/>
                    <a:pt x="99" y="63"/>
                  </a:cubicBezTo>
                  <a:cubicBezTo>
                    <a:pt x="99" y="63"/>
                    <a:pt x="99" y="63"/>
                    <a:pt x="99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9" y="63"/>
                    <a:pt x="98" y="62"/>
                  </a:cubicBezTo>
                  <a:cubicBezTo>
                    <a:pt x="98" y="62"/>
                    <a:pt x="97" y="63"/>
                    <a:pt x="97" y="62"/>
                  </a:cubicBezTo>
                  <a:cubicBezTo>
                    <a:pt x="97" y="60"/>
                    <a:pt x="99" y="58"/>
                    <a:pt x="94" y="60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4" y="62"/>
                    <a:pt x="91" y="62"/>
                    <a:pt x="90" y="61"/>
                  </a:cubicBezTo>
                  <a:cubicBezTo>
                    <a:pt x="90" y="61"/>
                    <a:pt x="90" y="61"/>
                    <a:pt x="90" y="60"/>
                  </a:cubicBezTo>
                  <a:cubicBezTo>
                    <a:pt x="91" y="60"/>
                    <a:pt x="91" y="60"/>
                    <a:pt x="92" y="59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0" y="58"/>
                    <a:pt x="90" y="58"/>
                    <a:pt x="90" y="59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9" y="58"/>
                    <a:pt x="89" y="58"/>
                    <a:pt x="89" y="58"/>
                  </a:cubicBezTo>
                  <a:cubicBezTo>
                    <a:pt x="87" y="59"/>
                    <a:pt x="85" y="58"/>
                    <a:pt x="85" y="59"/>
                  </a:cubicBezTo>
                  <a:cubicBezTo>
                    <a:pt x="85" y="59"/>
                    <a:pt x="84" y="62"/>
                    <a:pt x="84" y="62"/>
                  </a:cubicBezTo>
                  <a:cubicBezTo>
                    <a:pt x="82" y="62"/>
                    <a:pt x="84" y="61"/>
                    <a:pt x="83" y="59"/>
                  </a:cubicBezTo>
                  <a:cubicBezTo>
                    <a:pt x="82" y="60"/>
                    <a:pt x="82" y="60"/>
                    <a:pt x="81" y="61"/>
                  </a:cubicBezTo>
                  <a:cubicBezTo>
                    <a:pt x="81" y="60"/>
                    <a:pt x="79" y="58"/>
                    <a:pt x="75" y="60"/>
                  </a:cubicBezTo>
                  <a:cubicBezTo>
                    <a:pt x="76" y="62"/>
                    <a:pt x="76" y="60"/>
                    <a:pt x="76" y="62"/>
                  </a:cubicBezTo>
                  <a:close/>
                  <a:moveTo>
                    <a:pt x="349" y="73"/>
                  </a:moveTo>
                  <a:cubicBezTo>
                    <a:pt x="348" y="72"/>
                    <a:pt x="348" y="72"/>
                    <a:pt x="347" y="72"/>
                  </a:cubicBezTo>
                  <a:cubicBezTo>
                    <a:pt x="346" y="71"/>
                    <a:pt x="346" y="72"/>
                    <a:pt x="346" y="73"/>
                  </a:cubicBezTo>
                  <a:cubicBezTo>
                    <a:pt x="345" y="75"/>
                    <a:pt x="347" y="74"/>
                    <a:pt x="349" y="74"/>
                  </a:cubicBezTo>
                  <a:cubicBezTo>
                    <a:pt x="349" y="76"/>
                    <a:pt x="349" y="77"/>
                    <a:pt x="350" y="78"/>
                  </a:cubicBezTo>
                  <a:cubicBezTo>
                    <a:pt x="352" y="76"/>
                    <a:pt x="350" y="75"/>
                    <a:pt x="353" y="73"/>
                  </a:cubicBezTo>
                  <a:cubicBezTo>
                    <a:pt x="352" y="75"/>
                    <a:pt x="352" y="74"/>
                    <a:pt x="352" y="76"/>
                  </a:cubicBezTo>
                  <a:cubicBezTo>
                    <a:pt x="353" y="78"/>
                    <a:pt x="353" y="76"/>
                    <a:pt x="352" y="77"/>
                  </a:cubicBezTo>
                  <a:cubicBezTo>
                    <a:pt x="350" y="79"/>
                    <a:pt x="350" y="79"/>
                    <a:pt x="351" y="81"/>
                  </a:cubicBezTo>
                  <a:cubicBezTo>
                    <a:pt x="353" y="84"/>
                    <a:pt x="351" y="83"/>
                    <a:pt x="351" y="85"/>
                  </a:cubicBezTo>
                  <a:cubicBezTo>
                    <a:pt x="351" y="86"/>
                    <a:pt x="353" y="88"/>
                    <a:pt x="353" y="89"/>
                  </a:cubicBezTo>
                  <a:cubicBezTo>
                    <a:pt x="355" y="88"/>
                    <a:pt x="355" y="88"/>
                    <a:pt x="357" y="89"/>
                  </a:cubicBezTo>
                  <a:cubicBezTo>
                    <a:pt x="357" y="87"/>
                    <a:pt x="357" y="88"/>
                    <a:pt x="358" y="86"/>
                  </a:cubicBezTo>
                  <a:cubicBezTo>
                    <a:pt x="358" y="84"/>
                    <a:pt x="358" y="84"/>
                    <a:pt x="357" y="83"/>
                  </a:cubicBezTo>
                  <a:cubicBezTo>
                    <a:pt x="357" y="83"/>
                    <a:pt x="360" y="79"/>
                    <a:pt x="357" y="77"/>
                  </a:cubicBezTo>
                  <a:cubicBezTo>
                    <a:pt x="356" y="76"/>
                    <a:pt x="357" y="78"/>
                    <a:pt x="356" y="73"/>
                  </a:cubicBezTo>
                  <a:cubicBezTo>
                    <a:pt x="356" y="72"/>
                    <a:pt x="357" y="72"/>
                    <a:pt x="355" y="72"/>
                  </a:cubicBezTo>
                  <a:cubicBezTo>
                    <a:pt x="354" y="71"/>
                    <a:pt x="352" y="72"/>
                    <a:pt x="349" y="71"/>
                  </a:cubicBezTo>
                  <a:cubicBezTo>
                    <a:pt x="349" y="72"/>
                    <a:pt x="349" y="71"/>
                    <a:pt x="349" y="72"/>
                  </a:cubicBezTo>
                  <a:cubicBezTo>
                    <a:pt x="348" y="74"/>
                    <a:pt x="349" y="72"/>
                    <a:pt x="349" y="73"/>
                  </a:cubicBezTo>
                  <a:close/>
                  <a:moveTo>
                    <a:pt x="325" y="184"/>
                  </a:moveTo>
                  <a:cubicBezTo>
                    <a:pt x="326" y="185"/>
                    <a:pt x="326" y="185"/>
                    <a:pt x="326" y="185"/>
                  </a:cubicBezTo>
                  <a:cubicBezTo>
                    <a:pt x="325" y="184"/>
                    <a:pt x="326" y="184"/>
                    <a:pt x="325" y="184"/>
                  </a:cubicBezTo>
                  <a:close/>
                  <a:moveTo>
                    <a:pt x="158" y="167"/>
                  </a:moveTo>
                  <a:cubicBezTo>
                    <a:pt x="159" y="167"/>
                    <a:pt x="159" y="167"/>
                    <a:pt x="159" y="167"/>
                  </a:cubicBezTo>
                  <a:cubicBezTo>
                    <a:pt x="158" y="166"/>
                    <a:pt x="158" y="167"/>
                    <a:pt x="158" y="167"/>
                  </a:cubicBezTo>
                  <a:close/>
                  <a:moveTo>
                    <a:pt x="335" y="192"/>
                  </a:moveTo>
                  <a:cubicBezTo>
                    <a:pt x="336" y="192"/>
                    <a:pt x="336" y="192"/>
                    <a:pt x="336" y="192"/>
                  </a:cubicBezTo>
                  <a:cubicBezTo>
                    <a:pt x="336" y="191"/>
                    <a:pt x="336" y="191"/>
                    <a:pt x="335" y="192"/>
                  </a:cubicBezTo>
                  <a:close/>
                  <a:moveTo>
                    <a:pt x="298" y="165"/>
                  </a:moveTo>
                  <a:cubicBezTo>
                    <a:pt x="298" y="166"/>
                    <a:pt x="298" y="166"/>
                    <a:pt x="299" y="166"/>
                  </a:cubicBezTo>
                  <a:cubicBezTo>
                    <a:pt x="299" y="165"/>
                    <a:pt x="299" y="165"/>
                    <a:pt x="298" y="165"/>
                  </a:cubicBezTo>
                  <a:close/>
                  <a:moveTo>
                    <a:pt x="314" y="169"/>
                  </a:moveTo>
                  <a:cubicBezTo>
                    <a:pt x="315" y="170"/>
                    <a:pt x="314" y="170"/>
                    <a:pt x="315" y="169"/>
                  </a:cubicBezTo>
                  <a:cubicBezTo>
                    <a:pt x="315" y="169"/>
                    <a:pt x="315" y="169"/>
                    <a:pt x="314" y="169"/>
                  </a:cubicBezTo>
                  <a:close/>
                  <a:moveTo>
                    <a:pt x="313" y="168"/>
                  </a:moveTo>
                  <a:cubicBezTo>
                    <a:pt x="314" y="168"/>
                    <a:pt x="314" y="168"/>
                    <a:pt x="314" y="168"/>
                  </a:cubicBezTo>
                  <a:cubicBezTo>
                    <a:pt x="313" y="168"/>
                    <a:pt x="313" y="167"/>
                    <a:pt x="313" y="168"/>
                  </a:cubicBezTo>
                  <a:close/>
                  <a:moveTo>
                    <a:pt x="158" y="176"/>
                  </a:moveTo>
                  <a:cubicBezTo>
                    <a:pt x="158" y="177"/>
                    <a:pt x="158" y="178"/>
                    <a:pt x="159" y="176"/>
                  </a:cubicBezTo>
                  <a:cubicBezTo>
                    <a:pt x="158" y="176"/>
                    <a:pt x="158" y="176"/>
                    <a:pt x="158" y="176"/>
                  </a:cubicBezTo>
                  <a:close/>
                  <a:moveTo>
                    <a:pt x="283" y="189"/>
                  </a:moveTo>
                  <a:cubicBezTo>
                    <a:pt x="284" y="190"/>
                    <a:pt x="283" y="190"/>
                    <a:pt x="284" y="190"/>
                  </a:cubicBezTo>
                  <a:cubicBezTo>
                    <a:pt x="284" y="189"/>
                    <a:pt x="284" y="189"/>
                    <a:pt x="283" y="189"/>
                  </a:cubicBezTo>
                  <a:close/>
                  <a:moveTo>
                    <a:pt x="306" y="188"/>
                  </a:moveTo>
                  <a:cubicBezTo>
                    <a:pt x="306" y="187"/>
                    <a:pt x="306" y="187"/>
                    <a:pt x="305" y="187"/>
                  </a:cubicBezTo>
                  <a:cubicBezTo>
                    <a:pt x="306" y="188"/>
                    <a:pt x="305" y="187"/>
                    <a:pt x="306" y="188"/>
                  </a:cubicBezTo>
                  <a:close/>
                  <a:moveTo>
                    <a:pt x="239" y="187"/>
                  </a:moveTo>
                  <a:cubicBezTo>
                    <a:pt x="239" y="186"/>
                    <a:pt x="239" y="186"/>
                    <a:pt x="238" y="187"/>
                  </a:cubicBezTo>
                  <a:cubicBezTo>
                    <a:pt x="240" y="187"/>
                    <a:pt x="238" y="187"/>
                    <a:pt x="239" y="187"/>
                  </a:cubicBezTo>
                  <a:cubicBezTo>
                    <a:pt x="240" y="188"/>
                    <a:pt x="239" y="187"/>
                    <a:pt x="239" y="187"/>
                  </a:cubicBezTo>
                  <a:close/>
                  <a:moveTo>
                    <a:pt x="207" y="173"/>
                  </a:moveTo>
                  <a:cubicBezTo>
                    <a:pt x="208" y="174"/>
                    <a:pt x="208" y="174"/>
                    <a:pt x="208" y="173"/>
                  </a:cubicBezTo>
                  <a:cubicBezTo>
                    <a:pt x="207" y="172"/>
                    <a:pt x="208" y="173"/>
                    <a:pt x="207" y="173"/>
                  </a:cubicBezTo>
                  <a:close/>
                  <a:moveTo>
                    <a:pt x="254" y="161"/>
                  </a:moveTo>
                  <a:cubicBezTo>
                    <a:pt x="253" y="160"/>
                    <a:pt x="253" y="160"/>
                    <a:pt x="253" y="160"/>
                  </a:cubicBezTo>
                  <a:cubicBezTo>
                    <a:pt x="253" y="162"/>
                    <a:pt x="253" y="162"/>
                    <a:pt x="254" y="161"/>
                  </a:cubicBezTo>
                  <a:close/>
                  <a:moveTo>
                    <a:pt x="268" y="186"/>
                  </a:moveTo>
                  <a:cubicBezTo>
                    <a:pt x="269" y="185"/>
                    <a:pt x="269" y="186"/>
                    <a:pt x="269" y="185"/>
                  </a:cubicBezTo>
                  <a:cubicBezTo>
                    <a:pt x="268" y="185"/>
                    <a:pt x="268" y="185"/>
                    <a:pt x="268" y="186"/>
                  </a:cubicBezTo>
                  <a:close/>
                  <a:moveTo>
                    <a:pt x="296" y="158"/>
                  </a:moveTo>
                  <a:cubicBezTo>
                    <a:pt x="297" y="158"/>
                    <a:pt x="297" y="158"/>
                    <a:pt x="297" y="157"/>
                  </a:cubicBezTo>
                  <a:cubicBezTo>
                    <a:pt x="296" y="157"/>
                    <a:pt x="297" y="157"/>
                    <a:pt x="296" y="158"/>
                  </a:cubicBezTo>
                  <a:close/>
                  <a:moveTo>
                    <a:pt x="283" y="176"/>
                  </a:moveTo>
                  <a:cubicBezTo>
                    <a:pt x="283" y="177"/>
                    <a:pt x="282" y="177"/>
                    <a:pt x="283" y="177"/>
                  </a:cubicBezTo>
                  <a:cubicBezTo>
                    <a:pt x="284" y="177"/>
                    <a:pt x="283" y="177"/>
                    <a:pt x="284" y="177"/>
                  </a:cubicBezTo>
                  <a:cubicBezTo>
                    <a:pt x="283" y="176"/>
                    <a:pt x="284" y="176"/>
                    <a:pt x="283" y="176"/>
                  </a:cubicBezTo>
                  <a:close/>
                  <a:moveTo>
                    <a:pt x="173" y="165"/>
                  </a:moveTo>
                  <a:cubicBezTo>
                    <a:pt x="173" y="165"/>
                    <a:pt x="172" y="166"/>
                    <a:pt x="174" y="165"/>
                  </a:cubicBezTo>
                  <a:cubicBezTo>
                    <a:pt x="173" y="164"/>
                    <a:pt x="173" y="164"/>
                    <a:pt x="173" y="165"/>
                  </a:cubicBezTo>
                  <a:close/>
                  <a:moveTo>
                    <a:pt x="297" y="177"/>
                  </a:moveTo>
                  <a:cubicBezTo>
                    <a:pt x="297" y="178"/>
                    <a:pt x="297" y="177"/>
                    <a:pt x="298" y="177"/>
                  </a:cubicBezTo>
                  <a:cubicBezTo>
                    <a:pt x="297" y="176"/>
                    <a:pt x="297" y="176"/>
                    <a:pt x="297" y="177"/>
                  </a:cubicBezTo>
                  <a:close/>
                  <a:moveTo>
                    <a:pt x="285" y="183"/>
                  </a:moveTo>
                  <a:cubicBezTo>
                    <a:pt x="285" y="182"/>
                    <a:pt x="285" y="182"/>
                    <a:pt x="284" y="182"/>
                  </a:cubicBezTo>
                  <a:cubicBezTo>
                    <a:pt x="284" y="183"/>
                    <a:pt x="284" y="183"/>
                    <a:pt x="285" y="183"/>
                  </a:cubicBezTo>
                  <a:close/>
                  <a:moveTo>
                    <a:pt x="325" y="178"/>
                  </a:moveTo>
                  <a:cubicBezTo>
                    <a:pt x="326" y="178"/>
                    <a:pt x="326" y="178"/>
                    <a:pt x="326" y="178"/>
                  </a:cubicBezTo>
                  <a:cubicBezTo>
                    <a:pt x="326" y="177"/>
                    <a:pt x="325" y="177"/>
                    <a:pt x="325" y="178"/>
                  </a:cubicBezTo>
                  <a:close/>
                  <a:moveTo>
                    <a:pt x="293" y="180"/>
                  </a:moveTo>
                  <a:cubicBezTo>
                    <a:pt x="295" y="180"/>
                    <a:pt x="295" y="180"/>
                    <a:pt x="295" y="180"/>
                  </a:cubicBezTo>
                  <a:cubicBezTo>
                    <a:pt x="294" y="179"/>
                    <a:pt x="294" y="179"/>
                    <a:pt x="294" y="179"/>
                  </a:cubicBezTo>
                  <a:cubicBezTo>
                    <a:pt x="293" y="179"/>
                    <a:pt x="294" y="179"/>
                    <a:pt x="293" y="180"/>
                  </a:cubicBezTo>
                  <a:close/>
                  <a:moveTo>
                    <a:pt x="308" y="69"/>
                  </a:moveTo>
                  <a:cubicBezTo>
                    <a:pt x="308" y="68"/>
                    <a:pt x="309" y="68"/>
                    <a:pt x="307" y="68"/>
                  </a:cubicBezTo>
                  <a:cubicBezTo>
                    <a:pt x="307" y="69"/>
                    <a:pt x="307" y="69"/>
                    <a:pt x="308" y="69"/>
                  </a:cubicBezTo>
                  <a:close/>
                  <a:moveTo>
                    <a:pt x="293" y="158"/>
                  </a:moveTo>
                  <a:cubicBezTo>
                    <a:pt x="293" y="157"/>
                    <a:pt x="294" y="157"/>
                    <a:pt x="293" y="157"/>
                  </a:cubicBezTo>
                  <a:cubicBezTo>
                    <a:pt x="293" y="158"/>
                    <a:pt x="292" y="158"/>
                    <a:pt x="293" y="158"/>
                  </a:cubicBezTo>
                  <a:close/>
                  <a:moveTo>
                    <a:pt x="297" y="50"/>
                  </a:moveTo>
                  <a:cubicBezTo>
                    <a:pt x="298" y="51"/>
                    <a:pt x="297" y="51"/>
                    <a:pt x="298" y="51"/>
                  </a:cubicBezTo>
                  <a:cubicBezTo>
                    <a:pt x="298" y="50"/>
                    <a:pt x="298" y="50"/>
                    <a:pt x="297" y="50"/>
                  </a:cubicBezTo>
                  <a:close/>
                  <a:moveTo>
                    <a:pt x="322" y="178"/>
                  </a:moveTo>
                  <a:cubicBezTo>
                    <a:pt x="321" y="176"/>
                    <a:pt x="321" y="176"/>
                    <a:pt x="321" y="176"/>
                  </a:cubicBezTo>
                  <a:cubicBezTo>
                    <a:pt x="321" y="178"/>
                    <a:pt x="320" y="178"/>
                    <a:pt x="322" y="178"/>
                  </a:cubicBezTo>
                  <a:close/>
                  <a:moveTo>
                    <a:pt x="222" y="180"/>
                  </a:moveTo>
                  <a:cubicBezTo>
                    <a:pt x="223" y="180"/>
                    <a:pt x="223" y="180"/>
                    <a:pt x="223" y="179"/>
                  </a:cubicBezTo>
                  <a:cubicBezTo>
                    <a:pt x="222" y="179"/>
                    <a:pt x="222" y="179"/>
                    <a:pt x="222" y="180"/>
                  </a:cubicBezTo>
                  <a:close/>
                  <a:moveTo>
                    <a:pt x="310" y="193"/>
                  </a:moveTo>
                  <a:cubicBezTo>
                    <a:pt x="310" y="192"/>
                    <a:pt x="310" y="192"/>
                    <a:pt x="310" y="192"/>
                  </a:cubicBezTo>
                  <a:cubicBezTo>
                    <a:pt x="308" y="192"/>
                    <a:pt x="309" y="192"/>
                    <a:pt x="310" y="193"/>
                  </a:cubicBezTo>
                  <a:close/>
                  <a:moveTo>
                    <a:pt x="308" y="130"/>
                  </a:moveTo>
                  <a:cubicBezTo>
                    <a:pt x="308" y="129"/>
                    <a:pt x="308" y="130"/>
                    <a:pt x="307" y="129"/>
                  </a:cubicBezTo>
                  <a:cubicBezTo>
                    <a:pt x="308" y="130"/>
                    <a:pt x="307" y="130"/>
                    <a:pt x="308" y="130"/>
                  </a:cubicBezTo>
                  <a:close/>
                  <a:moveTo>
                    <a:pt x="242" y="181"/>
                  </a:moveTo>
                  <a:cubicBezTo>
                    <a:pt x="243" y="181"/>
                    <a:pt x="243" y="181"/>
                    <a:pt x="243" y="180"/>
                  </a:cubicBezTo>
                  <a:cubicBezTo>
                    <a:pt x="242" y="180"/>
                    <a:pt x="242" y="179"/>
                    <a:pt x="242" y="181"/>
                  </a:cubicBezTo>
                  <a:close/>
                  <a:moveTo>
                    <a:pt x="274" y="191"/>
                  </a:moveTo>
                  <a:cubicBezTo>
                    <a:pt x="275" y="190"/>
                    <a:pt x="275" y="191"/>
                    <a:pt x="275" y="190"/>
                  </a:cubicBezTo>
                  <a:cubicBezTo>
                    <a:pt x="274" y="190"/>
                    <a:pt x="274" y="189"/>
                    <a:pt x="274" y="191"/>
                  </a:cubicBezTo>
                  <a:close/>
                  <a:moveTo>
                    <a:pt x="255" y="160"/>
                  </a:moveTo>
                  <a:cubicBezTo>
                    <a:pt x="255" y="161"/>
                    <a:pt x="255" y="160"/>
                    <a:pt x="255" y="161"/>
                  </a:cubicBezTo>
                  <a:cubicBezTo>
                    <a:pt x="256" y="161"/>
                    <a:pt x="256" y="161"/>
                    <a:pt x="256" y="160"/>
                  </a:cubicBezTo>
                  <a:cubicBezTo>
                    <a:pt x="256" y="160"/>
                    <a:pt x="256" y="160"/>
                    <a:pt x="255" y="160"/>
                  </a:cubicBezTo>
                  <a:close/>
                  <a:moveTo>
                    <a:pt x="166" y="162"/>
                  </a:moveTo>
                  <a:cubicBezTo>
                    <a:pt x="166" y="161"/>
                    <a:pt x="166" y="161"/>
                    <a:pt x="165" y="161"/>
                  </a:cubicBezTo>
                  <a:cubicBezTo>
                    <a:pt x="165" y="162"/>
                    <a:pt x="164" y="162"/>
                    <a:pt x="166" y="162"/>
                  </a:cubicBezTo>
                  <a:close/>
                  <a:moveTo>
                    <a:pt x="287" y="135"/>
                  </a:moveTo>
                  <a:cubicBezTo>
                    <a:pt x="288" y="135"/>
                    <a:pt x="288" y="135"/>
                    <a:pt x="288" y="134"/>
                  </a:cubicBezTo>
                  <a:cubicBezTo>
                    <a:pt x="287" y="134"/>
                    <a:pt x="287" y="134"/>
                    <a:pt x="287" y="135"/>
                  </a:cubicBezTo>
                  <a:close/>
                  <a:moveTo>
                    <a:pt x="290" y="182"/>
                  </a:moveTo>
                  <a:cubicBezTo>
                    <a:pt x="292" y="183"/>
                    <a:pt x="292" y="183"/>
                    <a:pt x="292" y="182"/>
                  </a:cubicBezTo>
                  <a:cubicBezTo>
                    <a:pt x="290" y="182"/>
                    <a:pt x="290" y="182"/>
                    <a:pt x="290" y="182"/>
                  </a:cubicBezTo>
                  <a:close/>
                  <a:moveTo>
                    <a:pt x="342" y="195"/>
                  </a:moveTo>
                  <a:cubicBezTo>
                    <a:pt x="341" y="195"/>
                    <a:pt x="342" y="195"/>
                    <a:pt x="342" y="196"/>
                  </a:cubicBezTo>
                  <a:cubicBezTo>
                    <a:pt x="343" y="197"/>
                    <a:pt x="343" y="196"/>
                    <a:pt x="343" y="195"/>
                  </a:cubicBezTo>
                  <a:cubicBezTo>
                    <a:pt x="343" y="195"/>
                    <a:pt x="343" y="195"/>
                    <a:pt x="342" y="195"/>
                  </a:cubicBezTo>
                  <a:close/>
                  <a:moveTo>
                    <a:pt x="164" y="126"/>
                  </a:moveTo>
                  <a:cubicBezTo>
                    <a:pt x="166" y="126"/>
                    <a:pt x="165" y="126"/>
                    <a:pt x="166" y="126"/>
                  </a:cubicBezTo>
                  <a:cubicBezTo>
                    <a:pt x="164" y="125"/>
                    <a:pt x="165" y="126"/>
                    <a:pt x="164" y="126"/>
                  </a:cubicBezTo>
                  <a:close/>
                  <a:moveTo>
                    <a:pt x="309" y="171"/>
                  </a:moveTo>
                  <a:cubicBezTo>
                    <a:pt x="309" y="172"/>
                    <a:pt x="308" y="172"/>
                    <a:pt x="310" y="172"/>
                  </a:cubicBezTo>
                  <a:cubicBezTo>
                    <a:pt x="309" y="171"/>
                    <a:pt x="310" y="171"/>
                    <a:pt x="309" y="171"/>
                  </a:cubicBezTo>
                  <a:close/>
                  <a:moveTo>
                    <a:pt x="250" y="194"/>
                  </a:moveTo>
                  <a:cubicBezTo>
                    <a:pt x="251" y="193"/>
                    <a:pt x="251" y="194"/>
                    <a:pt x="251" y="193"/>
                  </a:cubicBezTo>
                  <a:cubicBezTo>
                    <a:pt x="249" y="193"/>
                    <a:pt x="250" y="193"/>
                    <a:pt x="250" y="194"/>
                  </a:cubicBezTo>
                  <a:close/>
                  <a:moveTo>
                    <a:pt x="249" y="140"/>
                  </a:moveTo>
                  <a:cubicBezTo>
                    <a:pt x="249" y="140"/>
                    <a:pt x="248" y="141"/>
                    <a:pt x="250" y="140"/>
                  </a:cubicBezTo>
                  <a:cubicBezTo>
                    <a:pt x="251" y="140"/>
                    <a:pt x="250" y="140"/>
                    <a:pt x="250" y="139"/>
                  </a:cubicBezTo>
                  <a:cubicBezTo>
                    <a:pt x="249" y="139"/>
                    <a:pt x="249" y="139"/>
                    <a:pt x="249" y="140"/>
                  </a:cubicBezTo>
                  <a:close/>
                  <a:moveTo>
                    <a:pt x="194" y="191"/>
                  </a:moveTo>
                  <a:cubicBezTo>
                    <a:pt x="193" y="190"/>
                    <a:pt x="194" y="190"/>
                    <a:pt x="193" y="191"/>
                  </a:cubicBezTo>
                  <a:cubicBezTo>
                    <a:pt x="193" y="191"/>
                    <a:pt x="194" y="191"/>
                    <a:pt x="194" y="191"/>
                  </a:cubicBezTo>
                  <a:cubicBezTo>
                    <a:pt x="194" y="191"/>
                    <a:pt x="194" y="191"/>
                    <a:pt x="194" y="191"/>
                  </a:cubicBezTo>
                  <a:close/>
                  <a:moveTo>
                    <a:pt x="314" y="72"/>
                  </a:moveTo>
                  <a:cubicBezTo>
                    <a:pt x="314" y="71"/>
                    <a:pt x="314" y="71"/>
                    <a:pt x="314" y="71"/>
                  </a:cubicBezTo>
                  <a:cubicBezTo>
                    <a:pt x="312" y="72"/>
                    <a:pt x="312" y="72"/>
                    <a:pt x="314" y="72"/>
                  </a:cubicBezTo>
                  <a:close/>
                  <a:moveTo>
                    <a:pt x="318" y="93"/>
                  </a:moveTo>
                  <a:cubicBezTo>
                    <a:pt x="318" y="94"/>
                    <a:pt x="317" y="94"/>
                    <a:pt x="317" y="94"/>
                  </a:cubicBezTo>
                  <a:cubicBezTo>
                    <a:pt x="317" y="95"/>
                    <a:pt x="318" y="95"/>
                    <a:pt x="318" y="95"/>
                  </a:cubicBezTo>
                  <a:cubicBezTo>
                    <a:pt x="318" y="93"/>
                    <a:pt x="318" y="93"/>
                    <a:pt x="318" y="93"/>
                  </a:cubicBezTo>
                  <a:cubicBezTo>
                    <a:pt x="320" y="93"/>
                    <a:pt x="320" y="93"/>
                    <a:pt x="320" y="93"/>
                  </a:cubicBezTo>
                  <a:cubicBezTo>
                    <a:pt x="320" y="91"/>
                    <a:pt x="320" y="91"/>
                    <a:pt x="320" y="91"/>
                  </a:cubicBezTo>
                  <a:cubicBezTo>
                    <a:pt x="317" y="91"/>
                    <a:pt x="317" y="91"/>
                    <a:pt x="317" y="91"/>
                  </a:cubicBezTo>
                  <a:cubicBezTo>
                    <a:pt x="318" y="89"/>
                    <a:pt x="317" y="90"/>
                    <a:pt x="319" y="89"/>
                  </a:cubicBezTo>
                  <a:cubicBezTo>
                    <a:pt x="321" y="88"/>
                    <a:pt x="322" y="85"/>
                    <a:pt x="325" y="85"/>
                  </a:cubicBezTo>
                  <a:cubicBezTo>
                    <a:pt x="325" y="87"/>
                    <a:pt x="325" y="87"/>
                    <a:pt x="325" y="90"/>
                  </a:cubicBezTo>
                  <a:cubicBezTo>
                    <a:pt x="325" y="93"/>
                    <a:pt x="324" y="91"/>
                    <a:pt x="325" y="95"/>
                  </a:cubicBezTo>
                  <a:cubicBezTo>
                    <a:pt x="328" y="94"/>
                    <a:pt x="327" y="95"/>
                    <a:pt x="329" y="95"/>
                  </a:cubicBezTo>
                  <a:cubicBezTo>
                    <a:pt x="330" y="93"/>
                    <a:pt x="330" y="93"/>
                    <a:pt x="332" y="93"/>
                  </a:cubicBezTo>
                  <a:cubicBezTo>
                    <a:pt x="332" y="92"/>
                    <a:pt x="332" y="93"/>
                    <a:pt x="332" y="92"/>
                  </a:cubicBezTo>
                  <a:cubicBezTo>
                    <a:pt x="332" y="91"/>
                    <a:pt x="332" y="92"/>
                    <a:pt x="332" y="91"/>
                  </a:cubicBezTo>
                  <a:cubicBezTo>
                    <a:pt x="334" y="92"/>
                    <a:pt x="333" y="93"/>
                    <a:pt x="333" y="95"/>
                  </a:cubicBezTo>
                  <a:cubicBezTo>
                    <a:pt x="333" y="97"/>
                    <a:pt x="334" y="97"/>
                    <a:pt x="335" y="99"/>
                  </a:cubicBezTo>
                  <a:cubicBezTo>
                    <a:pt x="333" y="98"/>
                    <a:pt x="333" y="98"/>
                    <a:pt x="332" y="98"/>
                  </a:cubicBezTo>
                  <a:cubicBezTo>
                    <a:pt x="332" y="104"/>
                    <a:pt x="332" y="102"/>
                    <a:pt x="335" y="102"/>
                  </a:cubicBezTo>
                  <a:cubicBezTo>
                    <a:pt x="335" y="104"/>
                    <a:pt x="335" y="102"/>
                    <a:pt x="335" y="103"/>
                  </a:cubicBezTo>
                  <a:cubicBezTo>
                    <a:pt x="333" y="105"/>
                    <a:pt x="334" y="106"/>
                    <a:pt x="334" y="108"/>
                  </a:cubicBezTo>
                  <a:cubicBezTo>
                    <a:pt x="334" y="110"/>
                    <a:pt x="335" y="113"/>
                    <a:pt x="334" y="115"/>
                  </a:cubicBezTo>
                  <a:cubicBezTo>
                    <a:pt x="334" y="115"/>
                    <a:pt x="331" y="115"/>
                    <a:pt x="330" y="115"/>
                  </a:cubicBezTo>
                  <a:cubicBezTo>
                    <a:pt x="330" y="114"/>
                    <a:pt x="330" y="112"/>
                    <a:pt x="332" y="112"/>
                  </a:cubicBezTo>
                  <a:cubicBezTo>
                    <a:pt x="333" y="112"/>
                    <a:pt x="333" y="113"/>
                    <a:pt x="334" y="110"/>
                  </a:cubicBezTo>
                  <a:cubicBezTo>
                    <a:pt x="333" y="111"/>
                    <a:pt x="332" y="111"/>
                    <a:pt x="331" y="111"/>
                  </a:cubicBezTo>
                  <a:cubicBezTo>
                    <a:pt x="331" y="110"/>
                    <a:pt x="331" y="111"/>
                    <a:pt x="332" y="109"/>
                  </a:cubicBezTo>
                  <a:cubicBezTo>
                    <a:pt x="332" y="109"/>
                    <a:pt x="332" y="109"/>
                    <a:pt x="332" y="109"/>
                  </a:cubicBezTo>
                  <a:cubicBezTo>
                    <a:pt x="331" y="109"/>
                    <a:pt x="331" y="109"/>
                    <a:pt x="331" y="109"/>
                  </a:cubicBezTo>
                  <a:cubicBezTo>
                    <a:pt x="330" y="108"/>
                    <a:pt x="331" y="109"/>
                    <a:pt x="330" y="108"/>
                  </a:cubicBezTo>
                  <a:cubicBezTo>
                    <a:pt x="331" y="107"/>
                    <a:pt x="331" y="107"/>
                    <a:pt x="331" y="107"/>
                  </a:cubicBezTo>
                  <a:cubicBezTo>
                    <a:pt x="333" y="108"/>
                    <a:pt x="332" y="108"/>
                    <a:pt x="333" y="109"/>
                  </a:cubicBezTo>
                  <a:cubicBezTo>
                    <a:pt x="333" y="107"/>
                    <a:pt x="333" y="107"/>
                    <a:pt x="333" y="107"/>
                  </a:cubicBezTo>
                  <a:cubicBezTo>
                    <a:pt x="332" y="106"/>
                    <a:pt x="331" y="107"/>
                    <a:pt x="331" y="106"/>
                  </a:cubicBezTo>
                  <a:cubicBezTo>
                    <a:pt x="330" y="105"/>
                    <a:pt x="331" y="106"/>
                    <a:pt x="331" y="105"/>
                  </a:cubicBezTo>
                  <a:cubicBezTo>
                    <a:pt x="330" y="105"/>
                    <a:pt x="330" y="105"/>
                    <a:pt x="330" y="105"/>
                  </a:cubicBezTo>
                  <a:cubicBezTo>
                    <a:pt x="330" y="104"/>
                    <a:pt x="330" y="104"/>
                    <a:pt x="330" y="104"/>
                  </a:cubicBezTo>
                  <a:cubicBezTo>
                    <a:pt x="330" y="103"/>
                    <a:pt x="330" y="103"/>
                    <a:pt x="329" y="103"/>
                  </a:cubicBezTo>
                  <a:cubicBezTo>
                    <a:pt x="328" y="103"/>
                    <a:pt x="327" y="103"/>
                    <a:pt x="325" y="103"/>
                  </a:cubicBezTo>
                  <a:cubicBezTo>
                    <a:pt x="325" y="105"/>
                    <a:pt x="325" y="108"/>
                    <a:pt x="325" y="109"/>
                  </a:cubicBezTo>
                  <a:cubicBezTo>
                    <a:pt x="325" y="110"/>
                    <a:pt x="325" y="110"/>
                    <a:pt x="325" y="112"/>
                  </a:cubicBezTo>
                  <a:cubicBezTo>
                    <a:pt x="325" y="113"/>
                    <a:pt x="326" y="113"/>
                    <a:pt x="325" y="114"/>
                  </a:cubicBezTo>
                  <a:cubicBezTo>
                    <a:pt x="324" y="115"/>
                    <a:pt x="323" y="114"/>
                    <a:pt x="321" y="114"/>
                  </a:cubicBezTo>
                  <a:cubicBezTo>
                    <a:pt x="319" y="114"/>
                    <a:pt x="320" y="115"/>
                    <a:pt x="318" y="114"/>
                  </a:cubicBezTo>
                  <a:cubicBezTo>
                    <a:pt x="319" y="112"/>
                    <a:pt x="318" y="109"/>
                    <a:pt x="318" y="107"/>
                  </a:cubicBezTo>
                  <a:cubicBezTo>
                    <a:pt x="319" y="101"/>
                    <a:pt x="318" y="104"/>
                    <a:pt x="315" y="102"/>
                  </a:cubicBezTo>
                  <a:cubicBezTo>
                    <a:pt x="316" y="101"/>
                    <a:pt x="316" y="101"/>
                    <a:pt x="316" y="100"/>
                  </a:cubicBezTo>
                  <a:cubicBezTo>
                    <a:pt x="317" y="100"/>
                    <a:pt x="317" y="100"/>
                    <a:pt x="317" y="100"/>
                  </a:cubicBezTo>
                  <a:cubicBezTo>
                    <a:pt x="318" y="101"/>
                    <a:pt x="319" y="102"/>
                    <a:pt x="321" y="102"/>
                  </a:cubicBezTo>
                  <a:cubicBezTo>
                    <a:pt x="321" y="101"/>
                    <a:pt x="321" y="99"/>
                    <a:pt x="321" y="98"/>
                  </a:cubicBezTo>
                  <a:cubicBezTo>
                    <a:pt x="320" y="98"/>
                    <a:pt x="317" y="98"/>
                    <a:pt x="315" y="98"/>
                  </a:cubicBezTo>
                  <a:cubicBezTo>
                    <a:pt x="312" y="98"/>
                    <a:pt x="313" y="99"/>
                    <a:pt x="314" y="101"/>
                  </a:cubicBezTo>
                  <a:cubicBezTo>
                    <a:pt x="313" y="103"/>
                    <a:pt x="313" y="103"/>
                    <a:pt x="313" y="103"/>
                  </a:cubicBezTo>
                  <a:cubicBezTo>
                    <a:pt x="315" y="103"/>
                    <a:pt x="315" y="102"/>
                    <a:pt x="316" y="104"/>
                  </a:cubicBezTo>
                  <a:cubicBezTo>
                    <a:pt x="316" y="105"/>
                    <a:pt x="316" y="113"/>
                    <a:pt x="315" y="114"/>
                  </a:cubicBezTo>
                  <a:cubicBezTo>
                    <a:pt x="314" y="114"/>
                    <a:pt x="315" y="114"/>
                    <a:pt x="313" y="114"/>
                  </a:cubicBezTo>
                  <a:cubicBezTo>
                    <a:pt x="311" y="114"/>
                    <a:pt x="311" y="114"/>
                    <a:pt x="310" y="113"/>
                  </a:cubicBezTo>
                  <a:cubicBezTo>
                    <a:pt x="312" y="112"/>
                    <a:pt x="312" y="113"/>
                    <a:pt x="312" y="112"/>
                  </a:cubicBezTo>
                  <a:cubicBezTo>
                    <a:pt x="313" y="112"/>
                    <a:pt x="314" y="112"/>
                    <a:pt x="314" y="111"/>
                  </a:cubicBezTo>
                  <a:cubicBezTo>
                    <a:pt x="313" y="111"/>
                    <a:pt x="313" y="112"/>
                    <a:pt x="312" y="111"/>
                  </a:cubicBezTo>
                  <a:cubicBezTo>
                    <a:pt x="312" y="110"/>
                    <a:pt x="313" y="110"/>
                    <a:pt x="314" y="110"/>
                  </a:cubicBezTo>
                  <a:cubicBezTo>
                    <a:pt x="314" y="108"/>
                    <a:pt x="313" y="109"/>
                    <a:pt x="312" y="108"/>
                  </a:cubicBezTo>
                  <a:cubicBezTo>
                    <a:pt x="311" y="107"/>
                    <a:pt x="311" y="108"/>
                    <a:pt x="311" y="107"/>
                  </a:cubicBezTo>
                  <a:cubicBezTo>
                    <a:pt x="311" y="106"/>
                    <a:pt x="311" y="106"/>
                    <a:pt x="312" y="105"/>
                  </a:cubicBezTo>
                  <a:cubicBezTo>
                    <a:pt x="313" y="106"/>
                    <a:pt x="313" y="106"/>
                    <a:pt x="314" y="107"/>
                  </a:cubicBezTo>
                  <a:cubicBezTo>
                    <a:pt x="314" y="106"/>
                    <a:pt x="314" y="107"/>
                    <a:pt x="314" y="106"/>
                  </a:cubicBezTo>
                  <a:cubicBezTo>
                    <a:pt x="314" y="106"/>
                    <a:pt x="314" y="105"/>
                    <a:pt x="314" y="105"/>
                  </a:cubicBezTo>
                  <a:cubicBezTo>
                    <a:pt x="312" y="106"/>
                    <a:pt x="313" y="104"/>
                    <a:pt x="311" y="104"/>
                  </a:cubicBezTo>
                  <a:cubicBezTo>
                    <a:pt x="310" y="106"/>
                    <a:pt x="310" y="109"/>
                    <a:pt x="310" y="112"/>
                  </a:cubicBezTo>
                  <a:cubicBezTo>
                    <a:pt x="309" y="114"/>
                    <a:pt x="309" y="114"/>
                    <a:pt x="308" y="115"/>
                  </a:cubicBezTo>
                  <a:cubicBezTo>
                    <a:pt x="311" y="117"/>
                    <a:pt x="311" y="115"/>
                    <a:pt x="314" y="117"/>
                  </a:cubicBezTo>
                  <a:cubicBezTo>
                    <a:pt x="315" y="116"/>
                    <a:pt x="314" y="116"/>
                    <a:pt x="316" y="115"/>
                  </a:cubicBezTo>
                  <a:cubicBezTo>
                    <a:pt x="318" y="118"/>
                    <a:pt x="317" y="117"/>
                    <a:pt x="319" y="116"/>
                  </a:cubicBezTo>
                  <a:cubicBezTo>
                    <a:pt x="321" y="117"/>
                    <a:pt x="319" y="116"/>
                    <a:pt x="321" y="117"/>
                  </a:cubicBezTo>
                  <a:cubicBezTo>
                    <a:pt x="322" y="117"/>
                    <a:pt x="323" y="117"/>
                    <a:pt x="323" y="117"/>
                  </a:cubicBezTo>
                  <a:cubicBezTo>
                    <a:pt x="325" y="116"/>
                    <a:pt x="324" y="116"/>
                    <a:pt x="325" y="116"/>
                  </a:cubicBezTo>
                  <a:cubicBezTo>
                    <a:pt x="326" y="117"/>
                    <a:pt x="327" y="118"/>
                    <a:pt x="329" y="116"/>
                  </a:cubicBezTo>
                  <a:cubicBezTo>
                    <a:pt x="329" y="116"/>
                    <a:pt x="329" y="116"/>
                    <a:pt x="329" y="116"/>
                  </a:cubicBezTo>
                  <a:cubicBezTo>
                    <a:pt x="329" y="116"/>
                    <a:pt x="329" y="116"/>
                    <a:pt x="329" y="116"/>
                  </a:cubicBezTo>
                  <a:cubicBezTo>
                    <a:pt x="329" y="117"/>
                    <a:pt x="331" y="117"/>
                    <a:pt x="332" y="117"/>
                  </a:cubicBezTo>
                  <a:cubicBezTo>
                    <a:pt x="334" y="117"/>
                    <a:pt x="332" y="117"/>
                    <a:pt x="335" y="116"/>
                  </a:cubicBezTo>
                  <a:cubicBezTo>
                    <a:pt x="335" y="117"/>
                    <a:pt x="336" y="117"/>
                    <a:pt x="336" y="118"/>
                  </a:cubicBezTo>
                  <a:cubicBezTo>
                    <a:pt x="334" y="119"/>
                    <a:pt x="318" y="118"/>
                    <a:pt x="314" y="118"/>
                  </a:cubicBezTo>
                  <a:cubicBezTo>
                    <a:pt x="312" y="118"/>
                    <a:pt x="312" y="118"/>
                    <a:pt x="311" y="117"/>
                  </a:cubicBezTo>
                  <a:cubicBezTo>
                    <a:pt x="310" y="117"/>
                    <a:pt x="301" y="116"/>
                    <a:pt x="300" y="116"/>
                  </a:cubicBezTo>
                  <a:cubicBezTo>
                    <a:pt x="288" y="116"/>
                    <a:pt x="288" y="116"/>
                    <a:pt x="288" y="116"/>
                  </a:cubicBezTo>
                  <a:cubicBezTo>
                    <a:pt x="286" y="115"/>
                    <a:pt x="287" y="114"/>
                    <a:pt x="285" y="115"/>
                  </a:cubicBezTo>
                  <a:cubicBezTo>
                    <a:pt x="283" y="115"/>
                    <a:pt x="284" y="116"/>
                    <a:pt x="284" y="117"/>
                  </a:cubicBezTo>
                  <a:cubicBezTo>
                    <a:pt x="284" y="119"/>
                    <a:pt x="284" y="119"/>
                    <a:pt x="285" y="120"/>
                  </a:cubicBezTo>
                  <a:cubicBezTo>
                    <a:pt x="283" y="122"/>
                    <a:pt x="284" y="122"/>
                    <a:pt x="284" y="125"/>
                  </a:cubicBezTo>
                  <a:cubicBezTo>
                    <a:pt x="284" y="129"/>
                    <a:pt x="284" y="135"/>
                    <a:pt x="284" y="140"/>
                  </a:cubicBezTo>
                  <a:cubicBezTo>
                    <a:pt x="284" y="141"/>
                    <a:pt x="284" y="142"/>
                    <a:pt x="285" y="142"/>
                  </a:cubicBezTo>
                  <a:cubicBezTo>
                    <a:pt x="287" y="140"/>
                    <a:pt x="285" y="140"/>
                    <a:pt x="286" y="137"/>
                  </a:cubicBezTo>
                  <a:cubicBezTo>
                    <a:pt x="286" y="136"/>
                    <a:pt x="286" y="134"/>
                    <a:pt x="287" y="133"/>
                  </a:cubicBezTo>
                  <a:cubicBezTo>
                    <a:pt x="286" y="131"/>
                    <a:pt x="286" y="132"/>
                    <a:pt x="286" y="129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89" y="129"/>
                    <a:pt x="289" y="129"/>
                    <a:pt x="289" y="129"/>
                  </a:cubicBezTo>
                  <a:cubicBezTo>
                    <a:pt x="289" y="130"/>
                    <a:pt x="288" y="128"/>
                    <a:pt x="288" y="128"/>
                  </a:cubicBezTo>
                  <a:cubicBezTo>
                    <a:pt x="289" y="127"/>
                    <a:pt x="289" y="127"/>
                    <a:pt x="291" y="128"/>
                  </a:cubicBezTo>
                  <a:cubicBezTo>
                    <a:pt x="291" y="128"/>
                    <a:pt x="291" y="128"/>
                    <a:pt x="291" y="128"/>
                  </a:cubicBezTo>
                  <a:cubicBezTo>
                    <a:pt x="293" y="126"/>
                    <a:pt x="292" y="126"/>
                    <a:pt x="293" y="125"/>
                  </a:cubicBezTo>
                  <a:cubicBezTo>
                    <a:pt x="294" y="125"/>
                    <a:pt x="294" y="126"/>
                    <a:pt x="295" y="125"/>
                  </a:cubicBezTo>
                  <a:cubicBezTo>
                    <a:pt x="295" y="125"/>
                    <a:pt x="295" y="123"/>
                    <a:pt x="295" y="123"/>
                  </a:cubicBezTo>
                  <a:cubicBezTo>
                    <a:pt x="295" y="121"/>
                    <a:pt x="295" y="122"/>
                    <a:pt x="294" y="121"/>
                  </a:cubicBezTo>
                  <a:cubicBezTo>
                    <a:pt x="292" y="121"/>
                    <a:pt x="287" y="122"/>
                    <a:pt x="286" y="121"/>
                  </a:cubicBezTo>
                  <a:cubicBezTo>
                    <a:pt x="285" y="120"/>
                    <a:pt x="285" y="122"/>
                    <a:pt x="285" y="120"/>
                  </a:cubicBezTo>
                  <a:cubicBezTo>
                    <a:pt x="285" y="119"/>
                    <a:pt x="286" y="118"/>
                    <a:pt x="287" y="118"/>
                  </a:cubicBezTo>
                  <a:cubicBezTo>
                    <a:pt x="288" y="117"/>
                    <a:pt x="286" y="118"/>
                    <a:pt x="288" y="117"/>
                  </a:cubicBezTo>
                  <a:cubicBezTo>
                    <a:pt x="288" y="118"/>
                    <a:pt x="288" y="118"/>
                    <a:pt x="288" y="120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0" y="118"/>
                    <a:pt x="290" y="118"/>
                    <a:pt x="291" y="118"/>
                  </a:cubicBezTo>
                  <a:cubicBezTo>
                    <a:pt x="291" y="119"/>
                    <a:pt x="291" y="119"/>
                    <a:pt x="292" y="119"/>
                  </a:cubicBezTo>
                  <a:cubicBezTo>
                    <a:pt x="294" y="119"/>
                    <a:pt x="294" y="119"/>
                    <a:pt x="294" y="119"/>
                  </a:cubicBezTo>
                  <a:cubicBezTo>
                    <a:pt x="294" y="119"/>
                    <a:pt x="293" y="117"/>
                    <a:pt x="295" y="118"/>
                  </a:cubicBezTo>
                  <a:cubicBezTo>
                    <a:pt x="298" y="119"/>
                    <a:pt x="298" y="119"/>
                    <a:pt x="298" y="119"/>
                  </a:cubicBezTo>
                  <a:cubicBezTo>
                    <a:pt x="298" y="118"/>
                    <a:pt x="298" y="118"/>
                    <a:pt x="298" y="118"/>
                  </a:cubicBezTo>
                  <a:cubicBezTo>
                    <a:pt x="299" y="119"/>
                    <a:pt x="299" y="118"/>
                    <a:pt x="299" y="119"/>
                  </a:cubicBezTo>
                  <a:cubicBezTo>
                    <a:pt x="300" y="119"/>
                    <a:pt x="300" y="119"/>
                    <a:pt x="300" y="120"/>
                  </a:cubicBezTo>
                  <a:cubicBezTo>
                    <a:pt x="302" y="118"/>
                    <a:pt x="300" y="118"/>
                    <a:pt x="302" y="117"/>
                  </a:cubicBezTo>
                  <a:cubicBezTo>
                    <a:pt x="304" y="118"/>
                    <a:pt x="302" y="118"/>
                    <a:pt x="303" y="120"/>
                  </a:cubicBezTo>
                  <a:cubicBezTo>
                    <a:pt x="304" y="119"/>
                    <a:pt x="305" y="119"/>
                    <a:pt x="307" y="119"/>
                  </a:cubicBezTo>
                  <a:cubicBezTo>
                    <a:pt x="310" y="119"/>
                    <a:pt x="308" y="120"/>
                    <a:pt x="311" y="120"/>
                  </a:cubicBezTo>
                  <a:cubicBezTo>
                    <a:pt x="314" y="120"/>
                    <a:pt x="317" y="120"/>
                    <a:pt x="321" y="120"/>
                  </a:cubicBezTo>
                  <a:cubicBezTo>
                    <a:pt x="326" y="120"/>
                    <a:pt x="330" y="121"/>
                    <a:pt x="334" y="121"/>
                  </a:cubicBezTo>
                  <a:cubicBezTo>
                    <a:pt x="336" y="121"/>
                    <a:pt x="336" y="121"/>
                    <a:pt x="337" y="121"/>
                  </a:cubicBezTo>
                  <a:cubicBezTo>
                    <a:pt x="337" y="121"/>
                    <a:pt x="338" y="122"/>
                    <a:pt x="338" y="122"/>
                  </a:cubicBezTo>
                  <a:cubicBezTo>
                    <a:pt x="336" y="124"/>
                    <a:pt x="336" y="123"/>
                    <a:pt x="334" y="123"/>
                  </a:cubicBezTo>
                  <a:cubicBezTo>
                    <a:pt x="331" y="123"/>
                    <a:pt x="331" y="123"/>
                    <a:pt x="328" y="122"/>
                  </a:cubicBezTo>
                  <a:cubicBezTo>
                    <a:pt x="328" y="127"/>
                    <a:pt x="328" y="127"/>
                    <a:pt x="328" y="127"/>
                  </a:cubicBezTo>
                  <a:cubicBezTo>
                    <a:pt x="326" y="128"/>
                    <a:pt x="326" y="127"/>
                    <a:pt x="325" y="128"/>
                  </a:cubicBezTo>
                  <a:cubicBezTo>
                    <a:pt x="324" y="130"/>
                    <a:pt x="325" y="128"/>
                    <a:pt x="325" y="133"/>
                  </a:cubicBezTo>
                  <a:cubicBezTo>
                    <a:pt x="325" y="135"/>
                    <a:pt x="326" y="138"/>
                    <a:pt x="325" y="139"/>
                  </a:cubicBezTo>
                  <a:cubicBezTo>
                    <a:pt x="325" y="139"/>
                    <a:pt x="325" y="139"/>
                    <a:pt x="325" y="139"/>
                  </a:cubicBezTo>
                  <a:cubicBezTo>
                    <a:pt x="325" y="140"/>
                    <a:pt x="320" y="141"/>
                    <a:pt x="319" y="141"/>
                  </a:cubicBezTo>
                  <a:cubicBezTo>
                    <a:pt x="316" y="142"/>
                    <a:pt x="316" y="141"/>
                    <a:pt x="314" y="139"/>
                  </a:cubicBezTo>
                  <a:cubicBezTo>
                    <a:pt x="313" y="140"/>
                    <a:pt x="314" y="140"/>
                    <a:pt x="312" y="141"/>
                  </a:cubicBezTo>
                  <a:cubicBezTo>
                    <a:pt x="311" y="139"/>
                    <a:pt x="311" y="139"/>
                    <a:pt x="311" y="138"/>
                  </a:cubicBezTo>
                  <a:cubicBezTo>
                    <a:pt x="312" y="137"/>
                    <a:pt x="311" y="137"/>
                    <a:pt x="313" y="138"/>
                  </a:cubicBezTo>
                  <a:cubicBezTo>
                    <a:pt x="312" y="136"/>
                    <a:pt x="312" y="138"/>
                    <a:pt x="312" y="136"/>
                  </a:cubicBezTo>
                  <a:cubicBezTo>
                    <a:pt x="312" y="135"/>
                    <a:pt x="312" y="135"/>
                    <a:pt x="313" y="134"/>
                  </a:cubicBezTo>
                  <a:cubicBezTo>
                    <a:pt x="312" y="134"/>
                    <a:pt x="312" y="134"/>
                    <a:pt x="312" y="134"/>
                  </a:cubicBezTo>
                  <a:cubicBezTo>
                    <a:pt x="311" y="133"/>
                    <a:pt x="311" y="133"/>
                    <a:pt x="311" y="133"/>
                  </a:cubicBezTo>
                  <a:cubicBezTo>
                    <a:pt x="312" y="132"/>
                    <a:pt x="312" y="132"/>
                    <a:pt x="313" y="132"/>
                  </a:cubicBezTo>
                  <a:cubicBezTo>
                    <a:pt x="312" y="131"/>
                    <a:pt x="312" y="131"/>
                    <a:pt x="312" y="130"/>
                  </a:cubicBezTo>
                  <a:cubicBezTo>
                    <a:pt x="312" y="129"/>
                    <a:pt x="312" y="129"/>
                    <a:pt x="311" y="128"/>
                  </a:cubicBezTo>
                  <a:cubicBezTo>
                    <a:pt x="311" y="128"/>
                    <a:pt x="311" y="128"/>
                    <a:pt x="311" y="127"/>
                  </a:cubicBezTo>
                  <a:cubicBezTo>
                    <a:pt x="310" y="126"/>
                    <a:pt x="310" y="125"/>
                    <a:pt x="310" y="125"/>
                  </a:cubicBezTo>
                  <a:cubicBezTo>
                    <a:pt x="309" y="126"/>
                    <a:pt x="309" y="126"/>
                    <a:pt x="309" y="128"/>
                  </a:cubicBezTo>
                  <a:cubicBezTo>
                    <a:pt x="310" y="131"/>
                    <a:pt x="309" y="130"/>
                    <a:pt x="309" y="132"/>
                  </a:cubicBezTo>
                  <a:cubicBezTo>
                    <a:pt x="309" y="135"/>
                    <a:pt x="310" y="138"/>
                    <a:pt x="308" y="141"/>
                  </a:cubicBezTo>
                  <a:cubicBezTo>
                    <a:pt x="307" y="140"/>
                    <a:pt x="307" y="140"/>
                    <a:pt x="307" y="140"/>
                  </a:cubicBezTo>
                  <a:cubicBezTo>
                    <a:pt x="307" y="138"/>
                    <a:pt x="309" y="138"/>
                    <a:pt x="307" y="138"/>
                  </a:cubicBezTo>
                  <a:cubicBezTo>
                    <a:pt x="305" y="137"/>
                    <a:pt x="306" y="139"/>
                    <a:pt x="304" y="138"/>
                  </a:cubicBezTo>
                  <a:cubicBezTo>
                    <a:pt x="305" y="134"/>
                    <a:pt x="305" y="134"/>
                    <a:pt x="305" y="134"/>
                  </a:cubicBezTo>
                  <a:cubicBezTo>
                    <a:pt x="305" y="134"/>
                    <a:pt x="305" y="134"/>
                    <a:pt x="305" y="134"/>
                  </a:cubicBezTo>
                  <a:cubicBezTo>
                    <a:pt x="306" y="135"/>
                    <a:pt x="307" y="135"/>
                    <a:pt x="308" y="135"/>
                  </a:cubicBezTo>
                  <a:cubicBezTo>
                    <a:pt x="307" y="134"/>
                    <a:pt x="307" y="132"/>
                    <a:pt x="307" y="131"/>
                  </a:cubicBezTo>
                  <a:cubicBezTo>
                    <a:pt x="307" y="131"/>
                    <a:pt x="307" y="132"/>
                    <a:pt x="307" y="132"/>
                  </a:cubicBezTo>
                  <a:cubicBezTo>
                    <a:pt x="306" y="134"/>
                    <a:pt x="306" y="134"/>
                    <a:pt x="306" y="134"/>
                  </a:cubicBezTo>
                  <a:cubicBezTo>
                    <a:pt x="304" y="133"/>
                    <a:pt x="304" y="133"/>
                    <a:pt x="304" y="133"/>
                  </a:cubicBezTo>
                  <a:cubicBezTo>
                    <a:pt x="305" y="131"/>
                    <a:pt x="305" y="132"/>
                    <a:pt x="305" y="130"/>
                  </a:cubicBezTo>
                  <a:cubicBezTo>
                    <a:pt x="303" y="130"/>
                    <a:pt x="305" y="131"/>
                    <a:pt x="302" y="131"/>
                  </a:cubicBezTo>
                  <a:cubicBezTo>
                    <a:pt x="303" y="132"/>
                    <a:pt x="303" y="132"/>
                    <a:pt x="303" y="133"/>
                  </a:cubicBezTo>
                  <a:cubicBezTo>
                    <a:pt x="303" y="135"/>
                    <a:pt x="303" y="140"/>
                    <a:pt x="302" y="141"/>
                  </a:cubicBezTo>
                  <a:cubicBezTo>
                    <a:pt x="300" y="140"/>
                    <a:pt x="301" y="139"/>
                    <a:pt x="301" y="137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3"/>
                    <a:pt x="302" y="132"/>
                    <a:pt x="301" y="129"/>
                  </a:cubicBezTo>
                  <a:cubicBezTo>
                    <a:pt x="300" y="131"/>
                    <a:pt x="300" y="130"/>
                    <a:pt x="299" y="131"/>
                  </a:cubicBezTo>
                  <a:cubicBezTo>
                    <a:pt x="301" y="133"/>
                    <a:pt x="301" y="132"/>
                    <a:pt x="298" y="136"/>
                  </a:cubicBezTo>
                  <a:cubicBezTo>
                    <a:pt x="301" y="135"/>
                    <a:pt x="297" y="135"/>
                    <a:pt x="300" y="135"/>
                  </a:cubicBezTo>
                  <a:cubicBezTo>
                    <a:pt x="300" y="138"/>
                    <a:pt x="301" y="141"/>
                    <a:pt x="298" y="141"/>
                  </a:cubicBezTo>
                  <a:cubicBezTo>
                    <a:pt x="297" y="140"/>
                    <a:pt x="297" y="139"/>
                    <a:pt x="297" y="138"/>
                  </a:cubicBezTo>
                  <a:cubicBezTo>
                    <a:pt x="297" y="135"/>
                    <a:pt x="296" y="135"/>
                    <a:pt x="297" y="132"/>
                  </a:cubicBezTo>
                  <a:cubicBezTo>
                    <a:pt x="297" y="131"/>
                    <a:pt x="297" y="130"/>
                    <a:pt x="298" y="128"/>
                  </a:cubicBezTo>
                  <a:cubicBezTo>
                    <a:pt x="301" y="129"/>
                    <a:pt x="301" y="129"/>
                    <a:pt x="301" y="129"/>
                  </a:cubicBezTo>
                  <a:cubicBezTo>
                    <a:pt x="300" y="126"/>
                    <a:pt x="301" y="128"/>
                    <a:pt x="300" y="127"/>
                  </a:cubicBezTo>
                  <a:cubicBezTo>
                    <a:pt x="299" y="125"/>
                    <a:pt x="301" y="126"/>
                    <a:pt x="299" y="125"/>
                  </a:cubicBezTo>
                  <a:cubicBezTo>
                    <a:pt x="298" y="126"/>
                    <a:pt x="299" y="127"/>
                    <a:pt x="299" y="127"/>
                  </a:cubicBezTo>
                  <a:cubicBezTo>
                    <a:pt x="297" y="127"/>
                    <a:pt x="298" y="127"/>
                    <a:pt x="297" y="126"/>
                  </a:cubicBezTo>
                  <a:cubicBezTo>
                    <a:pt x="297" y="125"/>
                    <a:pt x="297" y="125"/>
                    <a:pt x="297" y="125"/>
                  </a:cubicBezTo>
                  <a:cubicBezTo>
                    <a:pt x="298" y="125"/>
                    <a:pt x="298" y="125"/>
                    <a:pt x="298" y="125"/>
                  </a:cubicBezTo>
                  <a:cubicBezTo>
                    <a:pt x="300" y="123"/>
                    <a:pt x="300" y="126"/>
                    <a:pt x="301" y="127"/>
                  </a:cubicBezTo>
                  <a:cubicBezTo>
                    <a:pt x="301" y="126"/>
                    <a:pt x="300" y="124"/>
                    <a:pt x="302" y="123"/>
                  </a:cubicBezTo>
                  <a:cubicBezTo>
                    <a:pt x="303" y="125"/>
                    <a:pt x="300" y="128"/>
                    <a:pt x="304" y="129"/>
                  </a:cubicBezTo>
                  <a:cubicBezTo>
                    <a:pt x="304" y="126"/>
                    <a:pt x="306" y="126"/>
                    <a:pt x="306" y="125"/>
                  </a:cubicBezTo>
                  <a:cubicBezTo>
                    <a:pt x="305" y="123"/>
                    <a:pt x="306" y="126"/>
                    <a:pt x="305" y="124"/>
                  </a:cubicBezTo>
                  <a:cubicBezTo>
                    <a:pt x="308" y="123"/>
                    <a:pt x="308" y="123"/>
                    <a:pt x="308" y="123"/>
                  </a:cubicBezTo>
                  <a:cubicBezTo>
                    <a:pt x="311" y="126"/>
                    <a:pt x="310" y="124"/>
                    <a:pt x="312" y="124"/>
                  </a:cubicBezTo>
                  <a:cubicBezTo>
                    <a:pt x="313" y="124"/>
                    <a:pt x="313" y="124"/>
                    <a:pt x="313" y="124"/>
                  </a:cubicBezTo>
                  <a:cubicBezTo>
                    <a:pt x="314" y="124"/>
                    <a:pt x="314" y="124"/>
                    <a:pt x="314" y="124"/>
                  </a:cubicBezTo>
                  <a:cubicBezTo>
                    <a:pt x="316" y="125"/>
                    <a:pt x="315" y="125"/>
                    <a:pt x="317" y="126"/>
                  </a:cubicBezTo>
                  <a:cubicBezTo>
                    <a:pt x="317" y="122"/>
                    <a:pt x="317" y="122"/>
                    <a:pt x="317" y="122"/>
                  </a:cubicBezTo>
                  <a:cubicBezTo>
                    <a:pt x="316" y="122"/>
                    <a:pt x="315" y="122"/>
                    <a:pt x="314" y="122"/>
                  </a:cubicBezTo>
                  <a:cubicBezTo>
                    <a:pt x="312" y="122"/>
                    <a:pt x="312" y="122"/>
                    <a:pt x="312" y="122"/>
                  </a:cubicBezTo>
                  <a:cubicBezTo>
                    <a:pt x="312" y="122"/>
                    <a:pt x="312" y="122"/>
                    <a:pt x="312" y="122"/>
                  </a:cubicBezTo>
                  <a:cubicBezTo>
                    <a:pt x="304" y="121"/>
                    <a:pt x="304" y="121"/>
                    <a:pt x="304" y="121"/>
                  </a:cubicBezTo>
                  <a:cubicBezTo>
                    <a:pt x="303" y="121"/>
                    <a:pt x="303" y="122"/>
                    <a:pt x="302" y="122"/>
                  </a:cubicBezTo>
                  <a:cubicBezTo>
                    <a:pt x="300" y="122"/>
                    <a:pt x="298" y="121"/>
                    <a:pt x="296" y="121"/>
                  </a:cubicBezTo>
                  <a:cubicBezTo>
                    <a:pt x="296" y="123"/>
                    <a:pt x="296" y="123"/>
                    <a:pt x="296" y="124"/>
                  </a:cubicBezTo>
                  <a:cubicBezTo>
                    <a:pt x="297" y="129"/>
                    <a:pt x="293" y="125"/>
                    <a:pt x="293" y="127"/>
                  </a:cubicBezTo>
                  <a:cubicBezTo>
                    <a:pt x="293" y="131"/>
                    <a:pt x="294" y="138"/>
                    <a:pt x="293" y="141"/>
                  </a:cubicBezTo>
                  <a:cubicBezTo>
                    <a:pt x="291" y="140"/>
                    <a:pt x="294" y="140"/>
                    <a:pt x="291" y="140"/>
                  </a:cubicBezTo>
                  <a:cubicBezTo>
                    <a:pt x="286" y="143"/>
                    <a:pt x="293" y="142"/>
                    <a:pt x="295" y="142"/>
                  </a:cubicBezTo>
                  <a:cubicBezTo>
                    <a:pt x="298" y="142"/>
                    <a:pt x="302" y="143"/>
                    <a:pt x="305" y="142"/>
                  </a:cubicBezTo>
                  <a:cubicBezTo>
                    <a:pt x="308" y="142"/>
                    <a:pt x="307" y="142"/>
                    <a:pt x="310" y="142"/>
                  </a:cubicBezTo>
                  <a:cubicBezTo>
                    <a:pt x="319" y="142"/>
                    <a:pt x="319" y="142"/>
                    <a:pt x="319" y="142"/>
                  </a:cubicBezTo>
                  <a:cubicBezTo>
                    <a:pt x="321" y="142"/>
                    <a:pt x="321" y="143"/>
                    <a:pt x="323" y="143"/>
                  </a:cubicBezTo>
                  <a:cubicBezTo>
                    <a:pt x="324" y="141"/>
                    <a:pt x="322" y="142"/>
                    <a:pt x="324" y="141"/>
                  </a:cubicBezTo>
                  <a:cubicBezTo>
                    <a:pt x="327" y="141"/>
                    <a:pt x="327" y="140"/>
                    <a:pt x="329" y="141"/>
                  </a:cubicBezTo>
                  <a:cubicBezTo>
                    <a:pt x="330" y="141"/>
                    <a:pt x="332" y="141"/>
                    <a:pt x="332" y="142"/>
                  </a:cubicBezTo>
                  <a:cubicBezTo>
                    <a:pt x="333" y="144"/>
                    <a:pt x="332" y="142"/>
                    <a:pt x="333" y="143"/>
                  </a:cubicBezTo>
                  <a:cubicBezTo>
                    <a:pt x="334" y="143"/>
                    <a:pt x="334" y="143"/>
                    <a:pt x="336" y="143"/>
                  </a:cubicBezTo>
                  <a:cubicBezTo>
                    <a:pt x="338" y="143"/>
                    <a:pt x="338" y="142"/>
                    <a:pt x="340" y="142"/>
                  </a:cubicBezTo>
                  <a:cubicBezTo>
                    <a:pt x="340" y="142"/>
                    <a:pt x="340" y="141"/>
                    <a:pt x="341" y="143"/>
                  </a:cubicBezTo>
                  <a:cubicBezTo>
                    <a:pt x="342" y="145"/>
                    <a:pt x="337" y="144"/>
                    <a:pt x="335" y="144"/>
                  </a:cubicBezTo>
                  <a:cubicBezTo>
                    <a:pt x="329" y="145"/>
                    <a:pt x="330" y="143"/>
                    <a:pt x="328" y="143"/>
                  </a:cubicBezTo>
                  <a:cubicBezTo>
                    <a:pt x="325" y="143"/>
                    <a:pt x="325" y="145"/>
                    <a:pt x="321" y="144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2" y="144"/>
                    <a:pt x="301" y="144"/>
                    <a:pt x="299" y="144"/>
                  </a:cubicBezTo>
                  <a:cubicBezTo>
                    <a:pt x="290" y="144"/>
                    <a:pt x="290" y="144"/>
                    <a:pt x="290" y="144"/>
                  </a:cubicBezTo>
                  <a:cubicBezTo>
                    <a:pt x="287" y="144"/>
                    <a:pt x="287" y="143"/>
                    <a:pt x="288" y="141"/>
                  </a:cubicBezTo>
                  <a:cubicBezTo>
                    <a:pt x="289" y="140"/>
                    <a:pt x="289" y="139"/>
                    <a:pt x="289" y="137"/>
                  </a:cubicBezTo>
                  <a:cubicBezTo>
                    <a:pt x="288" y="136"/>
                    <a:pt x="289" y="136"/>
                    <a:pt x="288" y="137"/>
                  </a:cubicBezTo>
                  <a:cubicBezTo>
                    <a:pt x="286" y="137"/>
                    <a:pt x="287" y="140"/>
                    <a:pt x="287" y="141"/>
                  </a:cubicBezTo>
                  <a:cubicBezTo>
                    <a:pt x="287" y="142"/>
                    <a:pt x="286" y="142"/>
                    <a:pt x="286" y="144"/>
                  </a:cubicBezTo>
                  <a:cubicBezTo>
                    <a:pt x="284" y="144"/>
                    <a:pt x="277" y="144"/>
                    <a:pt x="276" y="144"/>
                  </a:cubicBezTo>
                  <a:cubicBezTo>
                    <a:pt x="276" y="142"/>
                    <a:pt x="276" y="143"/>
                    <a:pt x="276" y="141"/>
                  </a:cubicBezTo>
                  <a:cubicBezTo>
                    <a:pt x="275" y="137"/>
                    <a:pt x="275" y="140"/>
                    <a:pt x="276" y="133"/>
                  </a:cubicBezTo>
                  <a:cubicBezTo>
                    <a:pt x="276" y="132"/>
                    <a:pt x="275" y="133"/>
                    <a:pt x="276" y="131"/>
                  </a:cubicBezTo>
                  <a:cubicBezTo>
                    <a:pt x="276" y="130"/>
                    <a:pt x="276" y="130"/>
                    <a:pt x="276" y="128"/>
                  </a:cubicBezTo>
                  <a:cubicBezTo>
                    <a:pt x="274" y="124"/>
                    <a:pt x="277" y="122"/>
                    <a:pt x="273" y="121"/>
                  </a:cubicBezTo>
                  <a:cubicBezTo>
                    <a:pt x="271" y="121"/>
                    <a:pt x="271" y="121"/>
                    <a:pt x="269" y="122"/>
                  </a:cubicBezTo>
                  <a:cubicBezTo>
                    <a:pt x="269" y="123"/>
                    <a:pt x="269" y="125"/>
                    <a:pt x="269" y="126"/>
                  </a:cubicBezTo>
                  <a:cubicBezTo>
                    <a:pt x="268" y="127"/>
                    <a:pt x="267" y="128"/>
                    <a:pt x="268" y="129"/>
                  </a:cubicBezTo>
                  <a:cubicBezTo>
                    <a:pt x="268" y="131"/>
                    <a:pt x="269" y="130"/>
                    <a:pt x="269" y="132"/>
                  </a:cubicBezTo>
                  <a:cubicBezTo>
                    <a:pt x="269" y="134"/>
                    <a:pt x="269" y="135"/>
                    <a:pt x="269" y="136"/>
                  </a:cubicBezTo>
                  <a:cubicBezTo>
                    <a:pt x="268" y="137"/>
                    <a:pt x="268" y="136"/>
                    <a:pt x="267" y="137"/>
                  </a:cubicBezTo>
                  <a:cubicBezTo>
                    <a:pt x="267" y="141"/>
                    <a:pt x="267" y="141"/>
                    <a:pt x="267" y="141"/>
                  </a:cubicBezTo>
                  <a:cubicBezTo>
                    <a:pt x="264" y="143"/>
                    <a:pt x="267" y="141"/>
                    <a:pt x="266" y="144"/>
                  </a:cubicBezTo>
                  <a:cubicBezTo>
                    <a:pt x="264" y="144"/>
                    <a:pt x="252" y="144"/>
                    <a:pt x="248" y="144"/>
                  </a:cubicBezTo>
                  <a:cubicBezTo>
                    <a:pt x="242" y="144"/>
                    <a:pt x="242" y="145"/>
                    <a:pt x="242" y="142"/>
                  </a:cubicBezTo>
                  <a:cubicBezTo>
                    <a:pt x="242" y="138"/>
                    <a:pt x="241" y="135"/>
                    <a:pt x="242" y="132"/>
                  </a:cubicBezTo>
                  <a:cubicBezTo>
                    <a:pt x="242" y="131"/>
                    <a:pt x="242" y="130"/>
                    <a:pt x="242" y="129"/>
                  </a:cubicBezTo>
                  <a:cubicBezTo>
                    <a:pt x="242" y="126"/>
                    <a:pt x="242" y="127"/>
                    <a:pt x="242" y="126"/>
                  </a:cubicBezTo>
                  <a:cubicBezTo>
                    <a:pt x="243" y="124"/>
                    <a:pt x="242" y="123"/>
                    <a:pt x="245" y="122"/>
                  </a:cubicBezTo>
                  <a:cubicBezTo>
                    <a:pt x="245" y="120"/>
                    <a:pt x="246" y="121"/>
                    <a:pt x="246" y="119"/>
                  </a:cubicBezTo>
                  <a:cubicBezTo>
                    <a:pt x="243" y="119"/>
                    <a:pt x="244" y="120"/>
                    <a:pt x="243" y="122"/>
                  </a:cubicBezTo>
                  <a:cubicBezTo>
                    <a:pt x="242" y="122"/>
                    <a:pt x="242" y="122"/>
                    <a:pt x="242" y="122"/>
                  </a:cubicBezTo>
                  <a:cubicBezTo>
                    <a:pt x="242" y="120"/>
                    <a:pt x="242" y="122"/>
                    <a:pt x="242" y="120"/>
                  </a:cubicBezTo>
                  <a:cubicBezTo>
                    <a:pt x="242" y="120"/>
                    <a:pt x="242" y="119"/>
                    <a:pt x="242" y="119"/>
                  </a:cubicBezTo>
                  <a:cubicBezTo>
                    <a:pt x="239" y="120"/>
                    <a:pt x="242" y="120"/>
                    <a:pt x="240" y="122"/>
                  </a:cubicBezTo>
                  <a:cubicBezTo>
                    <a:pt x="238" y="122"/>
                    <a:pt x="239" y="121"/>
                    <a:pt x="239" y="119"/>
                  </a:cubicBezTo>
                  <a:cubicBezTo>
                    <a:pt x="237" y="120"/>
                    <a:pt x="237" y="120"/>
                    <a:pt x="237" y="120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5" y="122"/>
                    <a:pt x="235" y="122"/>
                    <a:pt x="235" y="122"/>
                  </a:cubicBezTo>
                  <a:cubicBezTo>
                    <a:pt x="235" y="123"/>
                    <a:pt x="234" y="125"/>
                    <a:pt x="235" y="126"/>
                  </a:cubicBezTo>
                  <a:cubicBezTo>
                    <a:pt x="237" y="125"/>
                    <a:pt x="236" y="124"/>
                    <a:pt x="237" y="123"/>
                  </a:cubicBezTo>
                  <a:cubicBezTo>
                    <a:pt x="238" y="123"/>
                    <a:pt x="239" y="123"/>
                    <a:pt x="240" y="123"/>
                  </a:cubicBezTo>
                  <a:cubicBezTo>
                    <a:pt x="240" y="124"/>
                    <a:pt x="241" y="143"/>
                    <a:pt x="241" y="144"/>
                  </a:cubicBezTo>
                  <a:cubicBezTo>
                    <a:pt x="238" y="145"/>
                    <a:pt x="188" y="144"/>
                    <a:pt x="180" y="144"/>
                  </a:cubicBezTo>
                  <a:cubicBezTo>
                    <a:pt x="173" y="144"/>
                    <a:pt x="121" y="145"/>
                    <a:pt x="119" y="144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2" y="143"/>
                    <a:pt x="126" y="143"/>
                    <a:pt x="129" y="143"/>
                  </a:cubicBezTo>
                  <a:cubicBezTo>
                    <a:pt x="131" y="143"/>
                    <a:pt x="131" y="143"/>
                    <a:pt x="133" y="143"/>
                  </a:cubicBezTo>
                  <a:cubicBezTo>
                    <a:pt x="137" y="142"/>
                    <a:pt x="157" y="143"/>
                    <a:pt x="162" y="143"/>
                  </a:cubicBezTo>
                  <a:cubicBezTo>
                    <a:pt x="168" y="143"/>
                    <a:pt x="175" y="142"/>
                    <a:pt x="181" y="143"/>
                  </a:cubicBezTo>
                  <a:cubicBezTo>
                    <a:pt x="182" y="143"/>
                    <a:pt x="183" y="143"/>
                    <a:pt x="185" y="143"/>
                  </a:cubicBezTo>
                  <a:cubicBezTo>
                    <a:pt x="192" y="143"/>
                    <a:pt x="192" y="143"/>
                    <a:pt x="192" y="143"/>
                  </a:cubicBezTo>
                  <a:cubicBezTo>
                    <a:pt x="197" y="143"/>
                    <a:pt x="203" y="143"/>
                    <a:pt x="208" y="143"/>
                  </a:cubicBezTo>
                  <a:cubicBezTo>
                    <a:pt x="211" y="143"/>
                    <a:pt x="213" y="143"/>
                    <a:pt x="216" y="143"/>
                  </a:cubicBezTo>
                  <a:cubicBezTo>
                    <a:pt x="219" y="143"/>
                    <a:pt x="238" y="143"/>
                    <a:pt x="240" y="142"/>
                  </a:cubicBezTo>
                  <a:cubicBezTo>
                    <a:pt x="239" y="142"/>
                    <a:pt x="239" y="141"/>
                    <a:pt x="238" y="141"/>
                  </a:cubicBezTo>
                  <a:cubicBezTo>
                    <a:pt x="236" y="141"/>
                    <a:pt x="233" y="142"/>
                    <a:pt x="231" y="141"/>
                  </a:cubicBezTo>
                  <a:cubicBezTo>
                    <a:pt x="232" y="140"/>
                    <a:pt x="232" y="140"/>
                    <a:pt x="233" y="140"/>
                  </a:cubicBezTo>
                  <a:cubicBezTo>
                    <a:pt x="234" y="139"/>
                    <a:pt x="234" y="139"/>
                    <a:pt x="234" y="139"/>
                  </a:cubicBezTo>
                  <a:cubicBezTo>
                    <a:pt x="236" y="137"/>
                    <a:pt x="233" y="134"/>
                    <a:pt x="235" y="133"/>
                  </a:cubicBezTo>
                  <a:cubicBezTo>
                    <a:pt x="235" y="135"/>
                    <a:pt x="235" y="138"/>
                    <a:pt x="236" y="140"/>
                  </a:cubicBezTo>
                  <a:cubicBezTo>
                    <a:pt x="237" y="140"/>
                    <a:pt x="236" y="140"/>
                    <a:pt x="237" y="140"/>
                  </a:cubicBezTo>
                  <a:cubicBezTo>
                    <a:pt x="238" y="139"/>
                    <a:pt x="237" y="140"/>
                    <a:pt x="237" y="139"/>
                  </a:cubicBezTo>
                  <a:cubicBezTo>
                    <a:pt x="237" y="138"/>
                    <a:pt x="237" y="138"/>
                    <a:pt x="237" y="138"/>
                  </a:cubicBezTo>
                  <a:cubicBezTo>
                    <a:pt x="237" y="136"/>
                    <a:pt x="237" y="135"/>
                    <a:pt x="237" y="134"/>
                  </a:cubicBezTo>
                  <a:cubicBezTo>
                    <a:pt x="237" y="133"/>
                    <a:pt x="237" y="133"/>
                    <a:pt x="237" y="132"/>
                  </a:cubicBezTo>
                  <a:cubicBezTo>
                    <a:pt x="236" y="128"/>
                    <a:pt x="238" y="127"/>
                    <a:pt x="232" y="127"/>
                  </a:cubicBezTo>
                  <a:cubicBezTo>
                    <a:pt x="232" y="129"/>
                    <a:pt x="232" y="131"/>
                    <a:pt x="232" y="133"/>
                  </a:cubicBezTo>
                  <a:cubicBezTo>
                    <a:pt x="232" y="135"/>
                    <a:pt x="233" y="137"/>
                    <a:pt x="232" y="139"/>
                  </a:cubicBezTo>
                  <a:cubicBezTo>
                    <a:pt x="230" y="138"/>
                    <a:pt x="231" y="137"/>
                    <a:pt x="231" y="134"/>
                  </a:cubicBezTo>
                  <a:cubicBezTo>
                    <a:pt x="231" y="133"/>
                    <a:pt x="231" y="130"/>
                    <a:pt x="231" y="130"/>
                  </a:cubicBezTo>
                  <a:cubicBezTo>
                    <a:pt x="230" y="129"/>
                    <a:pt x="232" y="129"/>
                    <a:pt x="230" y="130"/>
                  </a:cubicBezTo>
                  <a:cubicBezTo>
                    <a:pt x="229" y="131"/>
                    <a:pt x="228" y="129"/>
                    <a:pt x="227" y="131"/>
                  </a:cubicBezTo>
                  <a:cubicBezTo>
                    <a:pt x="227" y="131"/>
                    <a:pt x="228" y="131"/>
                    <a:pt x="228" y="131"/>
                  </a:cubicBezTo>
                  <a:cubicBezTo>
                    <a:pt x="228" y="131"/>
                    <a:pt x="228" y="131"/>
                    <a:pt x="228" y="131"/>
                  </a:cubicBezTo>
                  <a:cubicBezTo>
                    <a:pt x="229" y="131"/>
                    <a:pt x="229" y="131"/>
                    <a:pt x="230" y="132"/>
                  </a:cubicBezTo>
                  <a:cubicBezTo>
                    <a:pt x="230" y="133"/>
                    <a:pt x="230" y="134"/>
                    <a:pt x="230" y="135"/>
                  </a:cubicBezTo>
                  <a:cubicBezTo>
                    <a:pt x="229" y="138"/>
                    <a:pt x="231" y="137"/>
                    <a:pt x="231" y="141"/>
                  </a:cubicBezTo>
                  <a:cubicBezTo>
                    <a:pt x="229" y="141"/>
                    <a:pt x="222" y="142"/>
                    <a:pt x="221" y="142"/>
                  </a:cubicBezTo>
                  <a:cubicBezTo>
                    <a:pt x="221" y="140"/>
                    <a:pt x="221" y="140"/>
                    <a:pt x="221" y="140"/>
                  </a:cubicBezTo>
                  <a:cubicBezTo>
                    <a:pt x="226" y="139"/>
                    <a:pt x="223" y="137"/>
                    <a:pt x="224" y="133"/>
                  </a:cubicBezTo>
                  <a:cubicBezTo>
                    <a:pt x="225" y="134"/>
                    <a:pt x="225" y="137"/>
                    <a:pt x="225" y="139"/>
                  </a:cubicBezTo>
                  <a:cubicBezTo>
                    <a:pt x="224" y="140"/>
                    <a:pt x="224" y="139"/>
                    <a:pt x="224" y="140"/>
                  </a:cubicBezTo>
                  <a:cubicBezTo>
                    <a:pt x="225" y="140"/>
                    <a:pt x="226" y="140"/>
                    <a:pt x="227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7" y="137"/>
                    <a:pt x="226" y="141"/>
                    <a:pt x="226" y="133"/>
                  </a:cubicBezTo>
                  <a:cubicBezTo>
                    <a:pt x="226" y="132"/>
                    <a:pt x="226" y="131"/>
                    <a:pt x="226" y="130"/>
                  </a:cubicBezTo>
                  <a:cubicBezTo>
                    <a:pt x="226" y="129"/>
                    <a:pt x="227" y="129"/>
                    <a:pt x="226" y="128"/>
                  </a:cubicBezTo>
                  <a:cubicBezTo>
                    <a:pt x="225" y="127"/>
                    <a:pt x="223" y="127"/>
                    <a:pt x="222" y="127"/>
                  </a:cubicBezTo>
                  <a:cubicBezTo>
                    <a:pt x="220" y="128"/>
                    <a:pt x="221" y="129"/>
                    <a:pt x="222" y="130"/>
                  </a:cubicBezTo>
                  <a:cubicBezTo>
                    <a:pt x="222" y="133"/>
                    <a:pt x="222" y="137"/>
                    <a:pt x="221" y="138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19" y="136"/>
                    <a:pt x="222" y="128"/>
                    <a:pt x="218" y="130"/>
                  </a:cubicBezTo>
                  <a:cubicBezTo>
                    <a:pt x="219" y="132"/>
                    <a:pt x="219" y="130"/>
                    <a:pt x="219" y="132"/>
                  </a:cubicBezTo>
                  <a:cubicBezTo>
                    <a:pt x="220" y="133"/>
                    <a:pt x="219" y="133"/>
                    <a:pt x="219" y="133"/>
                  </a:cubicBezTo>
                  <a:cubicBezTo>
                    <a:pt x="218" y="134"/>
                    <a:pt x="218" y="134"/>
                    <a:pt x="218" y="134"/>
                  </a:cubicBezTo>
                  <a:cubicBezTo>
                    <a:pt x="220" y="136"/>
                    <a:pt x="218" y="135"/>
                    <a:pt x="219" y="138"/>
                  </a:cubicBezTo>
                  <a:cubicBezTo>
                    <a:pt x="220" y="139"/>
                    <a:pt x="221" y="141"/>
                    <a:pt x="219" y="142"/>
                  </a:cubicBezTo>
                  <a:cubicBezTo>
                    <a:pt x="218" y="142"/>
                    <a:pt x="216" y="141"/>
                    <a:pt x="215" y="142"/>
                  </a:cubicBezTo>
                  <a:cubicBezTo>
                    <a:pt x="213" y="142"/>
                    <a:pt x="212" y="142"/>
                    <a:pt x="210" y="142"/>
                  </a:cubicBezTo>
                  <a:cubicBezTo>
                    <a:pt x="211" y="138"/>
                    <a:pt x="214" y="141"/>
                    <a:pt x="213" y="132"/>
                  </a:cubicBezTo>
                  <a:cubicBezTo>
                    <a:pt x="213" y="130"/>
                    <a:pt x="213" y="131"/>
                    <a:pt x="213" y="129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214" y="132"/>
                    <a:pt x="214" y="131"/>
                    <a:pt x="214" y="132"/>
                  </a:cubicBezTo>
                  <a:cubicBezTo>
                    <a:pt x="214" y="134"/>
                    <a:pt x="214" y="138"/>
                    <a:pt x="214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39"/>
                    <a:pt x="216" y="138"/>
                    <a:pt x="216" y="137"/>
                  </a:cubicBezTo>
                  <a:cubicBezTo>
                    <a:pt x="215" y="136"/>
                    <a:pt x="216" y="136"/>
                    <a:pt x="216" y="134"/>
                  </a:cubicBezTo>
                  <a:cubicBezTo>
                    <a:pt x="216" y="132"/>
                    <a:pt x="215" y="131"/>
                    <a:pt x="215" y="131"/>
                  </a:cubicBezTo>
                  <a:cubicBezTo>
                    <a:pt x="215" y="130"/>
                    <a:pt x="216" y="130"/>
                    <a:pt x="216" y="128"/>
                  </a:cubicBezTo>
                  <a:cubicBezTo>
                    <a:pt x="214" y="127"/>
                    <a:pt x="212" y="128"/>
                    <a:pt x="210" y="128"/>
                  </a:cubicBezTo>
                  <a:cubicBezTo>
                    <a:pt x="211" y="129"/>
                    <a:pt x="211" y="129"/>
                    <a:pt x="211" y="130"/>
                  </a:cubicBezTo>
                  <a:cubicBezTo>
                    <a:pt x="212" y="132"/>
                    <a:pt x="211" y="130"/>
                    <a:pt x="211" y="132"/>
                  </a:cubicBezTo>
                  <a:cubicBezTo>
                    <a:pt x="211" y="134"/>
                    <a:pt x="211" y="136"/>
                    <a:pt x="211" y="138"/>
                  </a:cubicBezTo>
                  <a:cubicBezTo>
                    <a:pt x="210" y="139"/>
                    <a:pt x="210" y="139"/>
                    <a:pt x="209" y="138"/>
                  </a:cubicBezTo>
                  <a:cubicBezTo>
                    <a:pt x="210" y="142"/>
                    <a:pt x="210" y="142"/>
                    <a:pt x="206" y="141"/>
                  </a:cubicBezTo>
                  <a:cubicBezTo>
                    <a:pt x="203" y="141"/>
                    <a:pt x="202" y="142"/>
                    <a:pt x="200" y="141"/>
                  </a:cubicBezTo>
                  <a:cubicBezTo>
                    <a:pt x="200" y="139"/>
                    <a:pt x="200" y="139"/>
                    <a:pt x="202" y="140"/>
                  </a:cubicBezTo>
                  <a:cubicBezTo>
                    <a:pt x="202" y="139"/>
                    <a:pt x="202" y="137"/>
                    <a:pt x="202" y="134"/>
                  </a:cubicBezTo>
                  <a:cubicBezTo>
                    <a:pt x="202" y="130"/>
                    <a:pt x="201" y="132"/>
                    <a:pt x="203" y="129"/>
                  </a:cubicBezTo>
                  <a:cubicBezTo>
                    <a:pt x="204" y="131"/>
                    <a:pt x="202" y="134"/>
                    <a:pt x="203" y="138"/>
                  </a:cubicBezTo>
                  <a:cubicBezTo>
                    <a:pt x="204" y="140"/>
                    <a:pt x="204" y="138"/>
                    <a:pt x="202" y="140"/>
                  </a:cubicBezTo>
                  <a:cubicBezTo>
                    <a:pt x="204" y="140"/>
                    <a:pt x="206" y="141"/>
                    <a:pt x="205" y="139"/>
                  </a:cubicBezTo>
                  <a:cubicBezTo>
                    <a:pt x="205" y="137"/>
                    <a:pt x="205" y="135"/>
                    <a:pt x="205" y="133"/>
                  </a:cubicBezTo>
                  <a:cubicBezTo>
                    <a:pt x="205" y="132"/>
                    <a:pt x="204" y="131"/>
                    <a:pt x="204" y="131"/>
                  </a:cubicBezTo>
                  <a:cubicBezTo>
                    <a:pt x="204" y="130"/>
                    <a:pt x="205" y="130"/>
                    <a:pt x="205" y="128"/>
                  </a:cubicBezTo>
                  <a:cubicBezTo>
                    <a:pt x="204" y="127"/>
                    <a:pt x="201" y="127"/>
                    <a:pt x="200" y="128"/>
                  </a:cubicBezTo>
                  <a:cubicBezTo>
                    <a:pt x="200" y="129"/>
                    <a:pt x="200" y="129"/>
                    <a:pt x="200" y="130"/>
                  </a:cubicBezTo>
                  <a:cubicBezTo>
                    <a:pt x="201" y="131"/>
                    <a:pt x="200" y="131"/>
                    <a:pt x="200" y="133"/>
                  </a:cubicBezTo>
                  <a:cubicBezTo>
                    <a:pt x="200" y="135"/>
                    <a:pt x="201" y="137"/>
                    <a:pt x="200" y="139"/>
                  </a:cubicBezTo>
                  <a:cubicBezTo>
                    <a:pt x="200" y="139"/>
                    <a:pt x="199" y="139"/>
                    <a:pt x="199" y="139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3"/>
                    <a:pt x="198" y="141"/>
                    <a:pt x="195" y="141"/>
                  </a:cubicBezTo>
                  <a:cubicBezTo>
                    <a:pt x="193" y="141"/>
                    <a:pt x="195" y="141"/>
                    <a:pt x="193" y="142"/>
                  </a:cubicBezTo>
                  <a:cubicBezTo>
                    <a:pt x="192" y="142"/>
                    <a:pt x="190" y="142"/>
                    <a:pt x="189" y="141"/>
                  </a:cubicBezTo>
                  <a:cubicBezTo>
                    <a:pt x="189" y="141"/>
                    <a:pt x="189" y="140"/>
                    <a:pt x="190" y="140"/>
                  </a:cubicBezTo>
                  <a:cubicBezTo>
                    <a:pt x="193" y="139"/>
                    <a:pt x="190" y="140"/>
                    <a:pt x="192" y="140"/>
                  </a:cubicBezTo>
                  <a:cubicBezTo>
                    <a:pt x="191" y="139"/>
                    <a:pt x="192" y="138"/>
                    <a:pt x="192" y="135"/>
                  </a:cubicBezTo>
                  <a:cubicBezTo>
                    <a:pt x="192" y="134"/>
                    <a:pt x="192" y="133"/>
                    <a:pt x="192" y="133"/>
                  </a:cubicBezTo>
                  <a:cubicBezTo>
                    <a:pt x="191" y="131"/>
                    <a:pt x="191" y="131"/>
                    <a:pt x="192" y="129"/>
                  </a:cubicBezTo>
                  <a:cubicBezTo>
                    <a:pt x="192" y="132"/>
                    <a:pt x="192" y="138"/>
                    <a:pt x="193" y="139"/>
                  </a:cubicBezTo>
                  <a:cubicBezTo>
                    <a:pt x="194" y="139"/>
                    <a:pt x="194" y="138"/>
                    <a:pt x="194" y="137"/>
                  </a:cubicBezTo>
                  <a:cubicBezTo>
                    <a:pt x="194" y="134"/>
                    <a:pt x="195" y="131"/>
                    <a:pt x="194" y="128"/>
                  </a:cubicBezTo>
                  <a:cubicBezTo>
                    <a:pt x="194" y="128"/>
                    <a:pt x="191" y="128"/>
                    <a:pt x="190" y="128"/>
                  </a:cubicBezTo>
                  <a:cubicBezTo>
                    <a:pt x="189" y="128"/>
                    <a:pt x="190" y="127"/>
                    <a:pt x="189" y="128"/>
                  </a:cubicBezTo>
                  <a:cubicBezTo>
                    <a:pt x="189" y="129"/>
                    <a:pt x="189" y="130"/>
                    <a:pt x="189" y="130"/>
                  </a:cubicBezTo>
                  <a:cubicBezTo>
                    <a:pt x="190" y="133"/>
                    <a:pt x="190" y="136"/>
                    <a:pt x="190" y="138"/>
                  </a:cubicBezTo>
                  <a:cubicBezTo>
                    <a:pt x="188" y="139"/>
                    <a:pt x="189" y="139"/>
                    <a:pt x="188" y="139"/>
                  </a:cubicBezTo>
                  <a:cubicBezTo>
                    <a:pt x="188" y="141"/>
                    <a:pt x="189" y="142"/>
                    <a:pt x="185" y="142"/>
                  </a:cubicBezTo>
                  <a:cubicBezTo>
                    <a:pt x="184" y="142"/>
                    <a:pt x="184" y="142"/>
                    <a:pt x="184" y="141"/>
                  </a:cubicBezTo>
                  <a:cubicBezTo>
                    <a:pt x="183" y="140"/>
                    <a:pt x="183" y="134"/>
                    <a:pt x="183" y="132"/>
                  </a:cubicBezTo>
                  <a:cubicBezTo>
                    <a:pt x="183" y="130"/>
                    <a:pt x="183" y="130"/>
                    <a:pt x="183" y="128"/>
                  </a:cubicBezTo>
                  <a:cubicBezTo>
                    <a:pt x="183" y="127"/>
                    <a:pt x="183" y="126"/>
                    <a:pt x="183" y="125"/>
                  </a:cubicBezTo>
                  <a:cubicBezTo>
                    <a:pt x="184" y="124"/>
                    <a:pt x="184" y="124"/>
                    <a:pt x="184" y="124"/>
                  </a:cubicBezTo>
                  <a:cubicBezTo>
                    <a:pt x="184" y="124"/>
                    <a:pt x="184" y="124"/>
                    <a:pt x="184" y="124"/>
                  </a:cubicBezTo>
                  <a:cubicBezTo>
                    <a:pt x="184" y="124"/>
                    <a:pt x="185" y="124"/>
                    <a:pt x="186" y="124"/>
                  </a:cubicBezTo>
                  <a:cubicBezTo>
                    <a:pt x="187" y="125"/>
                    <a:pt x="186" y="125"/>
                    <a:pt x="187" y="124"/>
                  </a:cubicBezTo>
                  <a:cubicBezTo>
                    <a:pt x="189" y="124"/>
                    <a:pt x="189" y="124"/>
                    <a:pt x="189" y="125"/>
                  </a:cubicBezTo>
                  <a:cubicBezTo>
                    <a:pt x="190" y="127"/>
                    <a:pt x="189" y="126"/>
                    <a:pt x="190" y="127"/>
                  </a:cubicBezTo>
                  <a:cubicBezTo>
                    <a:pt x="191" y="126"/>
                    <a:pt x="191" y="124"/>
                    <a:pt x="190" y="122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0"/>
                    <a:pt x="183" y="120"/>
                    <a:pt x="183" y="120"/>
                  </a:cubicBezTo>
                  <a:cubicBezTo>
                    <a:pt x="183" y="119"/>
                    <a:pt x="182" y="120"/>
                    <a:pt x="183" y="119"/>
                  </a:cubicBezTo>
                  <a:cubicBezTo>
                    <a:pt x="184" y="118"/>
                    <a:pt x="185" y="120"/>
                    <a:pt x="186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0"/>
                    <a:pt x="187" y="119"/>
                    <a:pt x="187" y="119"/>
                  </a:cubicBezTo>
                  <a:cubicBezTo>
                    <a:pt x="189" y="118"/>
                    <a:pt x="193" y="118"/>
                    <a:pt x="195" y="119"/>
                  </a:cubicBezTo>
                  <a:cubicBezTo>
                    <a:pt x="196" y="120"/>
                    <a:pt x="195" y="119"/>
                    <a:pt x="196" y="120"/>
                  </a:cubicBezTo>
                  <a:cubicBezTo>
                    <a:pt x="198" y="119"/>
                    <a:pt x="196" y="120"/>
                    <a:pt x="197" y="119"/>
                  </a:cubicBezTo>
                  <a:cubicBezTo>
                    <a:pt x="199" y="118"/>
                    <a:pt x="202" y="118"/>
                    <a:pt x="204" y="118"/>
                  </a:cubicBezTo>
                  <a:cubicBezTo>
                    <a:pt x="207" y="119"/>
                    <a:pt x="205" y="120"/>
                    <a:pt x="207" y="120"/>
                  </a:cubicBezTo>
                  <a:cubicBezTo>
                    <a:pt x="209" y="120"/>
                    <a:pt x="207" y="120"/>
                    <a:pt x="208" y="119"/>
                  </a:cubicBezTo>
                  <a:cubicBezTo>
                    <a:pt x="209" y="119"/>
                    <a:pt x="207" y="118"/>
                    <a:pt x="210" y="118"/>
                  </a:cubicBezTo>
                  <a:cubicBezTo>
                    <a:pt x="218" y="118"/>
                    <a:pt x="215" y="119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8"/>
                    <a:pt x="218" y="118"/>
                    <a:pt x="220" y="118"/>
                  </a:cubicBezTo>
                  <a:cubicBezTo>
                    <a:pt x="222" y="118"/>
                    <a:pt x="224" y="118"/>
                    <a:pt x="226" y="118"/>
                  </a:cubicBezTo>
                  <a:cubicBezTo>
                    <a:pt x="228" y="118"/>
                    <a:pt x="227" y="118"/>
                    <a:pt x="228" y="120"/>
                  </a:cubicBezTo>
                  <a:cubicBezTo>
                    <a:pt x="230" y="119"/>
                    <a:pt x="228" y="118"/>
                    <a:pt x="233" y="118"/>
                  </a:cubicBezTo>
                  <a:cubicBezTo>
                    <a:pt x="236" y="118"/>
                    <a:pt x="237" y="117"/>
                    <a:pt x="239" y="119"/>
                  </a:cubicBezTo>
                  <a:cubicBezTo>
                    <a:pt x="240" y="117"/>
                    <a:pt x="241" y="118"/>
                    <a:pt x="243" y="118"/>
                  </a:cubicBezTo>
                  <a:cubicBezTo>
                    <a:pt x="244" y="118"/>
                    <a:pt x="246" y="118"/>
                    <a:pt x="248" y="118"/>
                  </a:cubicBezTo>
                  <a:cubicBezTo>
                    <a:pt x="249" y="119"/>
                    <a:pt x="248" y="119"/>
                    <a:pt x="251" y="119"/>
                  </a:cubicBezTo>
                  <a:cubicBezTo>
                    <a:pt x="250" y="118"/>
                    <a:pt x="250" y="120"/>
                    <a:pt x="250" y="118"/>
                  </a:cubicBezTo>
                  <a:cubicBezTo>
                    <a:pt x="250" y="117"/>
                    <a:pt x="257" y="117"/>
                    <a:pt x="258" y="118"/>
                  </a:cubicBezTo>
                  <a:cubicBezTo>
                    <a:pt x="259" y="119"/>
                    <a:pt x="258" y="118"/>
                    <a:pt x="259" y="119"/>
                  </a:cubicBezTo>
                  <a:cubicBezTo>
                    <a:pt x="260" y="119"/>
                    <a:pt x="260" y="118"/>
                    <a:pt x="261" y="117"/>
                  </a:cubicBezTo>
                  <a:cubicBezTo>
                    <a:pt x="262" y="117"/>
                    <a:pt x="262" y="117"/>
                    <a:pt x="263" y="118"/>
                  </a:cubicBezTo>
                  <a:cubicBezTo>
                    <a:pt x="263" y="118"/>
                    <a:pt x="262" y="118"/>
                    <a:pt x="262" y="119"/>
                  </a:cubicBezTo>
                  <a:cubicBezTo>
                    <a:pt x="264" y="119"/>
                    <a:pt x="263" y="119"/>
                    <a:pt x="264" y="119"/>
                  </a:cubicBezTo>
                  <a:cubicBezTo>
                    <a:pt x="264" y="117"/>
                    <a:pt x="264" y="120"/>
                    <a:pt x="264" y="118"/>
                  </a:cubicBezTo>
                  <a:cubicBezTo>
                    <a:pt x="264" y="117"/>
                    <a:pt x="264" y="117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4" y="116"/>
                    <a:pt x="264" y="116"/>
                    <a:pt x="264" y="116"/>
                  </a:cubicBezTo>
                  <a:cubicBezTo>
                    <a:pt x="265" y="117"/>
                    <a:pt x="265" y="117"/>
                    <a:pt x="265" y="118"/>
                  </a:cubicBezTo>
                  <a:cubicBezTo>
                    <a:pt x="266" y="119"/>
                    <a:pt x="266" y="119"/>
                    <a:pt x="267" y="119"/>
                  </a:cubicBezTo>
                  <a:cubicBezTo>
                    <a:pt x="268" y="119"/>
                    <a:pt x="273" y="119"/>
                    <a:pt x="274" y="118"/>
                  </a:cubicBezTo>
                  <a:cubicBezTo>
                    <a:pt x="273" y="118"/>
                    <a:pt x="271" y="118"/>
                    <a:pt x="270" y="118"/>
                  </a:cubicBezTo>
                  <a:cubicBezTo>
                    <a:pt x="267" y="118"/>
                    <a:pt x="267" y="119"/>
                    <a:pt x="266" y="117"/>
                  </a:cubicBezTo>
                  <a:cubicBezTo>
                    <a:pt x="267" y="117"/>
                    <a:pt x="273" y="116"/>
                    <a:pt x="275" y="117"/>
                  </a:cubicBezTo>
                  <a:cubicBezTo>
                    <a:pt x="275" y="117"/>
                    <a:pt x="275" y="118"/>
                    <a:pt x="276" y="118"/>
                  </a:cubicBezTo>
                  <a:cubicBezTo>
                    <a:pt x="278" y="119"/>
                    <a:pt x="278" y="119"/>
                    <a:pt x="278" y="119"/>
                  </a:cubicBezTo>
                  <a:cubicBezTo>
                    <a:pt x="277" y="117"/>
                    <a:pt x="277" y="119"/>
                    <a:pt x="276" y="116"/>
                  </a:cubicBezTo>
                  <a:cubicBezTo>
                    <a:pt x="279" y="116"/>
                    <a:pt x="280" y="118"/>
                    <a:pt x="283" y="116"/>
                  </a:cubicBezTo>
                  <a:cubicBezTo>
                    <a:pt x="283" y="114"/>
                    <a:pt x="282" y="116"/>
                    <a:pt x="281" y="115"/>
                  </a:cubicBezTo>
                  <a:cubicBezTo>
                    <a:pt x="281" y="113"/>
                    <a:pt x="282" y="106"/>
                    <a:pt x="282" y="104"/>
                  </a:cubicBezTo>
                  <a:cubicBezTo>
                    <a:pt x="283" y="104"/>
                    <a:pt x="283" y="103"/>
                    <a:pt x="283" y="105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4" y="104"/>
                    <a:pt x="284" y="104"/>
                    <a:pt x="284" y="104"/>
                  </a:cubicBezTo>
                  <a:cubicBezTo>
                    <a:pt x="283" y="104"/>
                    <a:pt x="283" y="104"/>
                    <a:pt x="283" y="104"/>
                  </a:cubicBezTo>
                  <a:cubicBezTo>
                    <a:pt x="282" y="104"/>
                    <a:pt x="283" y="104"/>
                    <a:pt x="283" y="104"/>
                  </a:cubicBezTo>
                  <a:cubicBezTo>
                    <a:pt x="283" y="100"/>
                    <a:pt x="285" y="98"/>
                    <a:pt x="285" y="95"/>
                  </a:cubicBezTo>
                  <a:cubicBezTo>
                    <a:pt x="285" y="95"/>
                    <a:pt x="285" y="95"/>
                    <a:pt x="284" y="96"/>
                  </a:cubicBezTo>
                  <a:cubicBezTo>
                    <a:pt x="283" y="96"/>
                    <a:pt x="282" y="103"/>
                    <a:pt x="282" y="104"/>
                  </a:cubicBezTo>
                  <a:cubicBezTo>
                    <a:pt x="281" y="104"/>
                    <a:pt x="281" y="100"/>
                    <a:pt x="281" y="99"/>
                  </a:cubicBezTo>
                  <a:cubicBezTo>
                    <a:pt x="281" y="95"/>
                    <a:pt x="282" y="84"/>
                    <a:pt x="280" y="82"/>
                  </a:cubicBezTo>
                  <a:cubicBezTo>
                    <a:pt x="278" y="83"/>
                    <a:pt x="279" y="84"/>
                    <a:pt x="279" y="86"/>
                  </a:cubicBezTo>
                  <a:cubicBezTo>
                    <a:pt x="280" y="94"/>
                    <a:pt x="280" y="94"/>
                    <a:pt x="280" y="94"/>
                  </a:cubicBezTo>
                  <a:cubicBezTo>
                    <a:pt x="280" y="96"/>
                    <a:pt x="279" y="96"/>
                    <a:pt x="279" y="98"/>
                  </a:cubicBezTo>
                  <a:cubicBezTo>
                    <a:pt x="280" y="100"/>
                    <a:pt x="279" y="102"/>
                    <a:pt x="279" y="104"/>
                  </a:cubicBezTo>
                  <a:cubicBezTo>
                    <a:pt x="280" y="105"/>
                    <a:pt x="280" y="104"/>
                    <a:pt x="280" y="106"/>
                  </a:cubicBezTo>
                  <a:cubicBezTo>
                    <a:pt x="280" y="108"/>
                    <a:pt x="280" y="108"/>
                    <a:pt x="280" y="110"/>
                  </a:cubicBezTo>
                  <a:cubicBezTo>
                    <a:pt x="280" y="111"/>
                    <a:pt x="280" y="113"/>
                    <a:pt x="280" y="114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6" y="111"/>
                    <a:pt x="276" y="108"/>
                    <a:pt x="276" y="104"/>
                  </a:cubicBezTo>
                  <a:cubicBezTo>
                    <a:pt x="276" y="101"/>
                    <a:pt x="276" y="102"/>
                    <a:pt x="276" y="100"/>
                  </a:cubicBezTo>
                  <a:cubicBezTo>
                    <a:pt x="275" y="98"/>
                    <a:pt x="275" y="96"/>
                    <a:pt x="273" y="96"/>
                  </a:cubicBezTo>
                  <a:cubicBezTo>
                    <a:pt x="271" y="98"/>
                    <a:pt x="274" y="100"/>
                    <a:pt x="271" y="100"/>
                  </a:cubicBezTo>
                  <a:cubicBezTo>
                    <a:pt x="271" y="94"/>
                    <a:pt x="271" y="94"/>
                    <a:pt x="271" y="94"/>
                  </a:cubicBezTo>
                  <a:cubicBezTo>
                    <a:pt x="271" y="93"/>
                    <a:pt x="271" y="93"/>
                    <a:pt x="270" y="92"/>
                  </a:cubicBezTo>
                  <a:cubicBezTo>
                    <a:pt x="270" y="91"/>
                    <a:pt x="270" y="91"/>
                    <a:pt x="270" y="90"/>
                  </a:cubicBezTo>
                  <a:cubicBezTo>
                    <a:pt x="271" y="91"/>
                    <a:pt x="271" y="92"/>
                    <a:pt x="272" y="93"/>
                  </a:cubicBezTo>
                  <a:cubicBezTo>
                    <a:pt x="275" y="92"/>
                    <a:pt x="275" y="94"/>
                    <a:pt x="276" y="92"/>
                  </a:cubicBezTo>
                  <a:cubicBezTo>
                    <a:pt x="278" y="89"/>
                    <a:pt x="276" y="89"/>
                    <a:pt x="276" y="87"/>
                  </a:cubicBezTo>
                  <a:cubicBezTo>
                    <a:pt x="277" y="85"/>
                    <a:pt x="277" y="86"/>
                    <a:pt x="277" y="83"/>
                  </a:cubicBezTo>
                  <a:cubicBezTo>
                    <a:pt x="276" y="82"/>
                    <a:pt x="277" y="82"/>
                    <a:pt x="276" y="82"/>
                  </a:cubicBezTo>
                  <a:cubicBezTo>
                    <a:pt x="276" y="82"/>
                    <a:pt x="276" y="82"/>
                    <a:pt x="275" y="82"/>
                  </a:cubicBezTo>
                  <a:cubicBezTo>
                    <a:pt x="276" y="79"/>
                    <a:pt x="275" y="81"/>
                    <a:pt x="275" y="78"/>
                  </a:cubicBezTo>
                  <a:cubicBezTo>
                    <a:pt x="276" y="78"/>
                    <a:pt x="276" y="78"/>
                    <a:pt x="276" y="78"/>
                  </a:cubicBezTo>
                  <a:cubicBezTo>
                    <a:pt x="277" y="79"/>
                    <a:pt x="277" y="78"/>
                    <a:pt x="279" y="79"/>
                  </a:cubicBezTo>
                  <a:cubicBezTo>
                    <a:pt x="279" y="80"/>
                    <a:pt x="278" y="80"/>
                    <a:pt x="279" y="81"/>
                  </a:cubicBezTo>
                  <a:cubicBezTo>
                    <a:pt x="281" y="83"/>
                    <a:pt x="284" y="81"/>
                    <a:pt x="284" y="83"/>
                  </a:cubicBezTo>
                  <a:cubicBezTo>
                    <a:pt x="284" y="84"/>
                    <a:pt x="283" y="84"/>
                    <a:pt x="282" y="87"/>
                  </a:cubicBezTo>
                  <a:cubicBezTo>
                    <a:pt x="282" y="87"/>
                    <a:pt x="283" y="87"/>
                    <a:pt x="283" y="88"/>
                  </a:cubicBezTo>
                  <a:cubicBezTo>
                    <a:pt x="284" y="88"/>
                    <a:pt x="284" y="88"/>
                    <a:pt x="284" y="88"/>
                  </a:cubicBezTo>
                  <a:cubicBezTo>
                    <a:pt x="284" y="91"/>
                    <a:pt x="282" y="92"/>
                    <a:pt x="283" y="94"/>
                  </a:cubicBezTo>
                  <a:cubicBezTo>
                    <a:pt x="284" y="94"/>
                    <a:pt x="285" y="94"/>
                    <a:pt x="285" y="93"/>
                  </a:cubicBezTo>
                  <a:cubicBezTo>
                    <a:pt x="286" y="92"/>
                    <a:pt x="285" y="92"/>
                    <a:pt x="285" y="91"/>
                  </a:cubicBezTo>
                  <a:cubicBezTo>
                    <a:pt x="287" y="90"/>
                    <a:pt x="286" y="90"/>
                    <a:pt x="287" y="89"/>
                  </a:cubicBezTo>
                  <a:cubicBezTo>
                    <a:pt x="289" y="89"/>
                    <a:pt x="287" y="89"/>
                    <a:pt x="290" y="89"/>
                  </a:cubicBezTo>
                  <a:cubicBezTo>
                    <a:pt x="290" y="88"/>
                    <a:pt x="290" y="87"/>
                    <a:pt x="290" y="85"/>
                  </a:cubicBezTo>
                  <a:cubicBezTo>
                    <a:pt x="291" y="83"/>
                    <a:pt x="291" y="85"/>
                    <a:pt x="291" y="81"/>
                  </a:cubicBezTo>
                  <a:cubicBezTo>
                    <a:pt x="292" y="80"/>
                    <a:pt x="294" y="80"/>
                    <a:pt x="295" y="79"/>
                  </a:cubicBezTo>
                  <a:cubicBezTo>
                    <a:pt x="295" y="78"/>
                    <a:pt x="295" y="78"/>
                    <a:pt x="295" y="78"/>
                  </a:cubicBezTo>
                  <a:cubicBezTo>
                    <a:pt x="292" y="77"/>
                    <a:pt x="292" y="79"/>
                    <a:pt x="292" y="77"/>
                  </a:cubicBezTo>
                  <a:cubicBezTo>
                    <a:pt x="294" y="77"/>
                    <a:pt x="295" y="77"/>
                    <a:pt x="297" y="77"/>
                  </a:cubicBezTo>
                  <a:cubicBezTo>
                    <a:pt x="299" y="77"/>
                    <a:pt x="300" y="77"/>
                    <a:pt x="303" y="77"/>
                  </a:cubicBezTo>
                  <a:cubicBezTo>
                    <a:pt x="305" y="77"/>
                    <a:pt x="309" y="77"/>
                    <a:pt x="310" y="76"/>
                  </a:cubicBezTo>
                  <a:cubicBezTo>
                    <a:pt x="312" y="75"/>
                    <a:pt x="312" y="75"/>
                    <a:pt x="313" y="76"/>
                  </a:cubicBezTo>
                  <a:cubicBezTo>
                    <a:pt x="312" y="76"/>
                    <a:pt x="313" y="76"/>
                    <a:pt x="312" y="76"/>
                  </a:cubicBezTo>
                  <a:cubicBezTo>
                    <a:pt x="312" y="77"/>
                    <a:pt x="312" y="77"/>
                    <a:pt x="312" y="77"/>
                  </a:cubicBezTo>
                  <a:cubicBezTo>
                    <a:pt x="311" y="77"/>
                    <a:pt x="311" y="77"/>
                    <a:pt x="311" y="77"/>
                  </a:cubicBezTo>
                  <a:cubicBezTo>
                    <a:pt x="314" y="77"/>
                    <a:pt x="314" y="77"/>
                    <a:pt x="314" y="77"/>
                  </a:cubicBezTo>
                  <a:cubicBezTo>
                    <a:pt x="315" y="76"/>
                    <a:pt x="315" y="76"/>
                    <a:pt x="318" y="76"/>
                  </a:cubicBezTo>
                  <a:cubicBezTo>
                    <a:pt x="321" y="76"/>
                    <a:pt x="321" y="76"/>
                    <a:pt x="323" y="76"/>
                  </a:cubicBezTo>
                  <a:cubicBezTo>
                    <a:pt x="327" y="76"/>
                    <a:pt x="331" y="75"/>
                    <a:pt x="335" y="74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3" y="76"/>
                    <a:pt x="332" y="76"/>
                    <a:pt x="331" y="77"/>
                  </a:cubicBezTo>
                  <a:cubicBezTo>
                    <a:pt x="330" y="78"/>
                    <a:pt x="331" y="79"/>
                    <a:pt x="333" y="79"/>
                  </a:cubicBezTo>
                  <a:cubicBezTo>
                    <a:pt x="335" y="78"/>
                    <a:pt x="334" y="78"/>
                    <a:pt x="336" y="79"/>
                  </a:cubicBezTo>
                  <a:cubicBezTo>
                    <a:pt x="336" y="81"/>
                    <a:pt x="335" y="81"/>
                    <a:pt x="337" y="83"/>
                  </a:cubicBezTo>
                  <a:cubicBezTo>
                    <a:pt x="338" y="85"/>
                    <a:pt x="337" y="84"/>
                    <a:pt x="338" y="87"/>
                  </a:cubicBezTo>
                  <a:cubicBezTo>
                    <a:pt x="339" y="87"/>
                    <a:pt x="340" y="87"/>
                    <a:pt x="341" y="88"/>
                  </a:cubicBezTo>
                  <a:cubicBezTo>
                    <a:pt x="342" y="88"/>
                    <a:pt x="342" y="88"/>
                    <a:pt x="342" y="89"/>
                  </a:cubicBezTo>
                  <a:cubicBezTo>
                    <a:pt x="343" y="90"/>
                    <a:pt x="343" y="90"/>
                    <a:pt x="344" y="91"/>
                  </a:cubicBezTo>
                  <a:cubicBezTo>
                    <a:pt x="347" y="89"/>
                    <a:pt x="344" y="89"/>
                    <a:pt x="344" y="85"/>
                  </a:cubicBezTo>
                  <a:cubicBezTo>
                    <a:pt x="345" y="83"/>
                    <a:pt x="345" y="85"/>
                    <a:pt x="346" y="83"/>
                  </a:cubicBezTo>
                  <a:cubicBezTo>
                    <a:pt x="345" y="82"/>
                    <a:pt x="345" y="82"/>
                    <a:pt x="345" y="80"/>
                  </a:cubicBezTo>
                  <a:cubicBezTo>
                    <a:pt x="343" y="80"/>
                    <a:pt x="344" y="81"/>
                    <a:pt x="342" y="80"/>
                  </a:cubicBezTo>
                  <a:cubicBezTo>
                    <a:pt x="343" y="78"/>
                    <a:pt x="347" y="80"/>
                    <a:pt x="347" y="76"/>
                  </a:cubicBezTo>
                  <a:cubicBezTo>
                    <a:pt x="346" y="75"/>
                    <a:pt x="344" y="75"/>
                    <a:pt x="343" y="74"/>
                  </a:cubicBezTo>
                  <a:cubicBezTo>
                    <a:pt x="344" y="73"/>
                    <a:pt x="345" y="74"/>
                    <a:pt x="345" y="72"/>
                  </a:cubicBezTo>
                  <a:cubicBezTo>
                    <a:pt x="342" y="72"/>
                    <a:pt x="339" y="73"/>
                    <a:pt x="335" y="73"/>
                  </a:cubicBezTo>
                  <a:cubicBezTo>
                    <a:pt x="329" y="73"/>
                    <a:pt x="310" y="75"/>
                    <a:pt x="304" y="75"/>
                  </a:cubicBezTo>
                  <a:cubicBezTo>
                    <a:pt x="300" y="75"/>
                    <a:pt x="297" y="75"/>
                    <a:pt x="294" y="76"/>
                  </a:cubicBezTo>
                  <a:cubicBezTo>
                    <a:pt x="290" y="76"/>
                    <a:pt x="282" y="76"/>
                    <a:pt x="278" y="76"/>
                  </a:cubicBezTo>
                  <a:cubicBezTo>
                    <a:pt x="276" y="76"/>
                    <a:pt x="277" y="76"/>
                    <a:pt x="276" y="77"/>
                  </a:cubicBezTo>
                  <a:cubicBezTo>
                    <a:pt x="275" y="77"/>
                    <a:pt x="275" y="77"/>
                    <a:pt x="274" y="77"/>
                  </a:cubicBezTo>
                  <a:cubicBezTo>
                    <a:pt x="272" y="76"/>
                    <a:pt x="268" y="77"/>
                    <a:pt x="267" y="77"/>
                  </a:cubicBezTo>
                  <a:cubicBezTo>
                    <a:pt x="265" y="77"/>
                    <a:pt x="267" y="77"/>
                    <a:pt x="265" y="78"/>
                  </a:cubicBezTo>
                  <a:cubicBezTo>
                    <a:pt x="264" y="77"/>
                    <a:pt x="263" y="77"/>
                    <a:pt x="261" y="77"/>
                  </a:cubicBezTo>
                  <a:cubicBezTo>
                    <a:pt x="262" y="87"/>
                    <a:pt x="262" y="87"/>
                    <a:pt x="262" y="87"/>
                  </a:cubicBezTo>
                  <a:cubicBezTo>
                    <a:pt x="262" y="91"/>
                    <a:pt x="262" y="95"/>
                    <a:pt x="262" y="98"/>
                  </a:cubicBezTo>
                  <a:cubicBezTo>
                    <a:pt x="262" y="101"/>
                    <a:pt x="262" y="104"/>
                    <a:pt x="262" y="108"/>
                  </a:cubicBezTo>
                  <a:cubicBezTo>
                    <a:pt x="263" y="109"/>
                    <a:pt x="262" y="111"/>
                    <a:pt x="263" y="113"/>
                  </a:cubicBezTo>
                  <a:cubicBezTo>
                    <a:pt x="263" y="116"/>
                    <a:pt x="262" y="115"/>
                    <a:pt x="259" y="115"/>
                  </a:cubicBezTo>
                  <a:cubicBezTo>
                    <a:pt x="259" y="113"/>
                    <a:pt x="260" y="105"/>
                    <a:pt x="259" y="103"/>
                  </a:cubicBezTo>
                  <a:cubicBezTo>
                    <a:pt x="259" y="102"/>
                    <a:pt x="259" y="103"/>
                    <a:pt x="258" y="102"/>
                  </a:cubicBezTo>
                  <a:cubicBezTo>
                    <a:pt x="258" y="100"/>
                    <a:pt x="259" y="100"/>
                    <a:pt x="257" y="99"/>
                  </a:cubicBezTo>
                  <a:cubicBezTo>
                    <a:pt x="255" y="99"/>
                    <a:pt x="254" y="99"/>
                    <a:pt x="254" y="101"/>
                  </a:cubicBezTo>
                  <a:cubicBezTo>
                    <a:pt x="257" y="101"/>
                    <a:pt x="257" y="101"/>
                    <a:pt x="257" y="101"/>
                  </a:cubicBezTo>
                  <a:cubicBezTo>
                    <a:pt x="257" y="102"/>
                    <a:pt x="257" y="102"/>
                    <a:pt x="257" y="102"/>
                  </a:cubicBezTo>
                  <a:cubicBezTo>
                    <a:pt x="255" y="101"/>
                    <a:pt x="255" y="101"/>
                    <a:pt x="255" y="101"/>
                  </a:cubicBezTo>
                  <a:cubicBezTo>
                    <a:pt x="254" y="103"/>
                    <a:pt x="254" y="103"/>
                    <a:pt x="255" y="104"/>
                  </a:cubicBezTo>
                  <a:cubicBezTo>
                    <a:pt x="257" y="104"/>
                    <a:pt x="255" y="104"/>
                    <a:pt x="257" y="103"/>
                  </a:cubicBezTo>
                  <a:cubicBezTo>
                    <a:pt x="257" y="105"/>
                    <a:pt x="257" y="104"/>
                    <a:pt x="257" y="105"/>
                  </a:cubicBezTo>
                  <a:cubicBezTo>
                    <a:pt x="257" y="106"/>
                    <a:pt x="257" y="107"/>
                    <a:pt x="257" y="108"/>
                  </a:cubicBezTo>
                  <a:cubicBezTo>
                    <a:pt x="257" y="109"/>
                    <a:pt x="257" y="109"/>
                    <a:pt x="257" y="111"/>
                  </a:cubicBezTo>
                  <a:cubicBezTo>
                    <a:pt x="257" y="113"/>
                    <a:pt x="257" y="113"/>
                    <a:pt x="256" y="113"/>
                  </a:cubicBezTo>
                  <a:cubicBezTo>
                    <a:pt x="256" y="111"/>
                    <a:pt x="256" y="110"/>
                    <a:pt x="256" y="108"/>
                  </a:cubicBezTo>
                  <a:cubicBezTo>
                    <a:pt x="255" y="106"/>
                    <a:pt x="257" y="106"/>
                    <a:pt x="256" y="105"/>
                  </a:cubicBezTo>
                  <a:cubicBezTo>
                    <a:pt x="253" y="104"/>
                    <a:pt x="255" y="108"/>
                    <a:pt x="255" y="113"/>
                  </a:cubicBezTo>
                  <a:cubicBezTo>
                    <a:pt x="253" y="113"/>
                    <a:pt x="253" y="114"/>
                    <a:pt x="253" y="112"/>
                  </a:cubicBezTo>
                  <a:cubicBezTo>
                    <a:pt x="253" y="111"/>
                    <a:pt x="254" y="110"/>
                    <a:pt x="254" y="109"/>
                  </a:cubicBezTo>
                  <a:cubicBezTo>
                    <a:pt x="254" y="107"/>
                    <a:pt x="254" y="104"/>
                    <a:pt x="253" y="103"/>
                  </a:cubicBezTo>
                  <a:cubicBezTo>
                    <a:pt x="251" y="103"/>
                    <a:pt x="252" y="105"/>
                    <a:pt x="252" y="109"/>
                  </a:cubicBezTo>
                  <a:cubicBezTo>
                    <a:pt x="252" y="111"/>
                    <a:pt x="252" y="113"/>
                    <a:pt x="252" y="115"/>
                  </a:cubicBezTo>
                  <a:cubicBezTo>
                    <a:pt x="249" y="115"/>
                    <a:pt x="249" y="115"/>
                    <a:pt x="249" y="115"/>
                  </a:cubicBezTo>
                  <a:cubicBezTo>
                    <a:pt x="249" y="113"/>
                    <a:pt x="249" y="112"/>
                    <a:pt x="249" y="110"/>
                  </a:cubicBezTo>
                  <a:cubicBezTo>
                    <a:pt x="249" y="109"/>
                    <a:pt x="249" y="107"/>
                    <a:pt x="249" y="105"/>
                  </a:cubicBezTo>
                  <a:cubicBezTo>
                    <a:pt x="249" y="104"/>
                    <a:pt x="249" y="103"/>
                    <a:pt x="248" y="102"/>
                  </a:cubicBezTo>
                  <a:cubicBezTo>
                    <a:pt x="248" y="102"/>
                    <a:pt x="248" y="102"/>
                    <a:pt x="248" y="101"/>
                  </a:cubicBezTo>
                  <a:cubicBezTo>
                    <a:pt x="248" y="98"/>
                    <a:pt x="244" y="98"/>
                    <a:pt x="244" y="101"/>
                  </a:cubicBezTo>
                  <a:cubicBezTo>
                    <a:pt x="246" y="101"/>
                    <a:pt x="246" y="100"/>
                    <a:pt x="247" y="102"/>
                  </a:cubicBezTo>
                  <a:cubicBezTo>
                    <a:pt x="245" y="103"/>
                    <a:pt x="246" y="102"/>
                    <a:pt x="245" y="102"/>
                  </a:cubicBezTo>
                  <a:cubicBezTo>
                    <a:pt x="243" y="102"/>
                    <a:pt x="244" y="104"/>
                    <a:pt x="244" y="105"/>
                  </a:cubicBezTo>
                  <a:cubicBezTo>
                    <a:pt x="246" y="104"/>
                    <a:pt x="245" y="104"/>
                    <a:pt x="246" y="103"/>
                  </a:cubicBezTo>
                  <a:cubicBezTo>
                    <a:pt x="247" y="106"/>
                    <a:pt x="246" y="105"/>
                    <a:pt x="247" y="108"/>
                  </a:cubicBezTo>
                  <a:cubicBezTo>
                    <a:pt x="247" y="109"/>
                    <a:pt x="247" y="112"/>
                    <a:pt x="246" y="114"/>
                  </a:cubicBezTo>
                  <a:cubicBezTo>
                    <a:pt x="246" y="113"/>
                    <a:pt x="246" y="111"/>
                    <a:pt x="246" y="109"/>
                  </a:cubicBezTo>
                  <a:cubicBezTo>
                    <a:pt x="246" y="108"/>
                    <a:pt x="246" y="107"/>
                    <a:pt x="245" y="105"/>
                  </a:cubicBezTo>
                  <a:cubicBezTo>
                    <a:pt x="244" y="105"/>
                    <a:pt x="244" y="105"/>
                    <a:pt x="244" y="106"/>
                  </a:cubicBezTo>
                  <a:cubicBezTo>
                    <a:pt x="244" y="106"/>
                    <a:pt x="244" y="108"/>
                    <a:pt x="244" y="108"/>
                  </a:cubicBezTo>
                  <a:cubicBezTo>
                    <a:pt x="244" y="110"/>
                    <a:pt x="244" y="112"/>
                    <a:pt x="244" y="114"/>
                  </a:cubicBezTo>
                  <a:cubicBezTo>
                    <a:pt x="242" y="113"/>
                    <a:pt x="243" y="111"/>
                    <a:pt x="243" y="108"/>
                  </a:cubicBezTo>
                  <a:cubicBezTo>
                    <a:pt x="243" y="102"/>
                    <a:pt x="243" y="104"/>
                    <a:pt x="242" y="102"/>
                  </a:cubicBezTo>
                  <a:cubicBezTo>
                    <a:pt x="242" y="100"/>
                    <a:pt x="244" y="96"/>
                    <a:pt x="247" y="98"/>
                  </a:cubicBezTo>
                  <a:cubicBezTo>
                    <a:pt x="248" y="98"/>
                    <a:pt x="248" y="99"/>
                    <a:pt x="249" y="99"/>
                  </a:cubicBezTo>
                  <a:cubicBezTo>
                    <a:pt x="249" y="100"/>
                    <a:pt x="249" y="99"/>
                    <a:pt x="249" y="100"/>
                  </a:cubicBezTo>
                  <a:cubicBezTo>
                    <a:pt x="249" y="98"/>
                    <a:pt x="249" y="96"/>
                    <a:pt x="249" y="93"/>
                  </a:cubicBezTo>
                  <a:cubicBezTo>
                    <a:pt x="249" y="91"/>
                    <a:pt x="249" y="89"/>
                    <a:pt x="249" y="88"/>
                  </a:cubicBezTo>
                  <a:cubicBezTo>
                    <a:pt x="250" y="85"/>
                    <a:pt x="248" y="82"/>
                    <a:pt x="250" y="80"/>
                  </a:cubicBezTo>
                  <a:cubicBezTo>
                    <a:pt x="250" y="80"/>
                    <a:pt x="250" y="80"/>
                    <a:pt x="251" y="80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1"/>
                    <a:pt x="251" y="82"/>
                  </a:cubicBezTo>
                  <a:cubicBezTo>
                    <a:pt x="253" y="84"/>
                    <a:pt x="252" y="84"/>
                    <a:pt x="252" y="87"/>
                  </a:cubicBezTo>
                  <a:cubicBezTo>
                    <a:pt x="252" y="88"/>
                    <a:pt x="252" y="91"/>
                    <a:pt x="252" y="93"/>
                  </a:cubicBezTo>
                  <a:cubicBezTo>
                    <a:pt x="252" y="95"/>
                    <a:pt x="252" y="96"/>
                    <a:pt x="252" y="98"/>
                  </a:cubicBezTo>
                  <a:cubicBezTo>
                    <a:pt x="252" y="100"/>
                    <a:pt x="252" y="99"/>
                    <a:pt x="251" y="101"/>
                  </a:cubicBezTo>
                  <a:cubicBezTo>
                    <a:pt x="251" y="101"/>
                    <a:pt x="250" y="101"/>
                    <a:pt x="252" y="102"/>
                  </a:cubicBezTo>
                  <a:cubicBezTo>
                    <a:pt x="253" y="101"/>
                    <a:pt x="253" y="98"/>
                    <a:pt x="254" y="98"/>
                  </a:cubicBezTo>
                  <a:cubicBezTo>
                    <a:pt x="257" y="96"/>
                    <a:pt x="258" y="98"/>
                    <a:pt x="260" y="99"/>
                  </a:cubicBezTo>
                  <a:cubicBezTo>
                    <a:pt x="260" y="96"/>
                    <a:pt x="259" y="83"/>
                    <a:pt x="260" y="82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0" y="80"/>
                    <a:pt x="260" y="80"/>
                    <a:pt x="260" y="80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8"/>
                    <a:pt x="261" y="77"/>
                  </a:cubicBezTo>
                  <a:cubicBezTo>
                    <a:pt x="258" y="77"/>
                    <a:pt x="259" y="78"/>
                    <a:pt x="258" y="78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7" y="78"/>
                    <a:pt x="257" y="78"/>
                    <a:pt x="256" y="78"/>
                  </a:cubicBezTo>
                  <a:cubicBezTo>
                    <a:pt x="249" y="78"/>
                    <a:pt x="249" y="78"/>
                    <a:pt x="249" y="78"/>
                  </a:cubicBezTo>
                  <a:cubicBezTo>
                    <a:pt x="249" y="78"/>
                    <a:pt x="248" y="79"/>
                    <a:pt x="248" y="79"/>
                  </a:cubicBezTo>
                  <a:cubicBezTo>
                    <a:pt x="247" y="78"/>
                    <a:pt x="248" y="78"/>
                    <a:pt x="246" y="78"/>
                  </a:cubicBezTo>
                  <a:cubicBezTo>
                    <a:pt x="243" y="79"/>
                    <a:pt x="243" y="78"/>
                    <a:pt x="241" y="78"/>
                  </a:cubicBezTo>
                  <a:cubicBezTo>
                    <a:pt x="241" y="81"/>
                    <a:pt x="241" y="84"/>
                    <a:pt x="241" y="87"/>
                  </a:cubicBezTo>
                  <a:cubicBezTo>
                    <a:pt x="242" y="90"/>
                    <a:pt x="241" y="94"/>
                    <a:pt x="242" y="96"/>
                  </a:cubicBezTo>
                  <a:cubicBezTo>
                    <a:pt x="242" y="99"/>
                    <a:pt x="241" y="101"/>
                    <a:pt x="241" y="103"/>
                  </a:cubicBezTo>
                  <a:cubicBezTo>
                    <a:pt x="241" y="105"/>
                    <a:pt x="242" y="104"/>
                    <a:pt x="242" y="105"/>
                  </a:cubicBezTo>
                  <a:cubicBezTo>
                    <a:pt x="242" y="115"/>
                    <a:pt x="242" y="115"/>
                    <a:pt x="242" y="115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38" y="114"/>
                    <a:pt x="238" y="110"/>
                    <a:pt x="239" y="108"/>
                  </a:cubicBezTo>
                  <a:cubicBezTo>
                    <a:pt x="239" y="105"/>
                    <a:pt x="239" y="104"/>
                    <a:pt x="237" y="102"/>
                  </a:cubicBezTo>
                  <a:cubicBezTo>
                    <a:pt x="235" y="103"/>
                    <a:pt x="236" y="102"/>
                    <a:pt x="234" y="102"/>
                  </a:cubicBezTo>
                  <a:cubicBezTo>
                    <a:pt x="232" y="102"/>
                    <a:pt x="233" y="104"/>
                    <a:pt x="234" y="105"/>
                  </a:cubicBezTo>
                  <a:cubicBezTo>
                    <a:pt x="235" y="105"/>
                    <a:pt x="235" y="105"/>
                    <a:pt x="235" y="104"/>
                  </a:cubicBezTo>
                  <a:cubicBezTo>
                    <a:pt x="236" y="104"/>
                    <a:pt x="236" y="104"/>
                    <a:pt x="236" y="104"/>
                  </a:cubicBezTo>
                  <a:cubicBezTo>
                    <a:pt x="236" y="103"/>
                    <a:pt x="236" y="103"/>
                    <a:pt x="236" y="103"/>
                  </a:cubicBezTo>
                  <a:cubicBezTo>
                    <a:pt x="236" y="106"/>
                    <a:pt x="236" y="103"/>
                    <a:pt x="236" y="108"/>
                  </a:cubicBezTo>
                  <a:cubicBezTo>
                    <a:pt x="236" y="113"/>
                    <a:pt x="237" y="113"/>
                    <a:pt x="236" y="114"/>
                  </a:cubicBezTo>
                  <a:cubicBezTo>
                    <a:pt x="234" y="112"/>
                    <a:pt x="236" y="108"/>
                    <a:pt x="235" y="106"/>
                  </a:cubicBezTo>
                  <a:cubicBezTo>
                    <a:pt x="234" y="106"/>
                    <a:pt x="234" y="106"/>
                    <a:pt x="234" y="106"/>
                  </a:cubicBezTo>
                  <a:cubicBezTo>
                    <a:pt x="233" y="108"/>
                    <a:pt x="234" y="112"/>
                    <a:pt x="233" y="114"/>
                  </a:cubicBezTo>
                  <a:cubicBezTo>
                    <a:pt x="232" y="113"/>
                    <a:pt x="232" y="113"/>
                    <a:pt x="233" y="111"/>
                  </a:cubicBezTo>
                  <a:cubicBezTo>
                    <a:pt x="233" y="109"/>
                    <a:pt x="233" y="105"/>
                    <a:pt x="232" y="103"/>
                  </a:cubicBezTo>
                  <a:cubicBezTo>
                    <a:pt x="231" y="102"/>
                    <a:pt x="232" y="104"/>
                    <a:pt x="231" y="102"/>
                  </a:cubicBezTo>
                  <a:cubicBezTo>
                    <a:pt x="233" y="100"/>
                    <a:pt x="232" y="99"/>
                    <a:pt x="234" y="98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3" y="96"/>
                    <a:pt x="233" y="96"/>
                  </a:cubicBezTo>
                  <a:cubicBezTo>
                    <a:pt x="233" y="93"/>
                    <a:pt x="231" y="82"/>
                    <a:pt x="234" y="81"/>
                  </a:cubicBezTo>
                  <a:cubicBezTo>
                    <a:pt x="235" y="81"/>
                    <a:pt x="237" y="81"/>
                    <a:pt x="237" y="81"/>
                  </a:cubicBezTo>
                  <a:cubicBezTo>
                    <a:pt x="238" y="82"/>
                    <a:pt x="237" y="82"/>
                    <a:pt x="236" y="83"/>
                  </a:cubicBezTo>
                  <a:cubicBezTo>
                    <a:pt x="236" y="84"/>
                    <a:pt x="237" y="84"/>
                    <a:pt x="237" y="86"/>
                  </a:cubicBezTo>
                  <a:cubicBezTo>
                    <a:pt x="237" y="88"/>
                    <a:pt x="236" y="88"/>
                    <a:pt x="236" y="90"/>
                  </a:cubicBezTo>
                  <a:cubicBezTo>
                    <a:pt x="237" y="92"/>
                    <a:pt x="238" y="90"/>
                    <a:pt x="238" y="93"/>
                  </a:cubicBezTo>
                  <a:cubicBezTo>
                    <a:pt x="236" y="93"/>
                    <a:pt x="234" y="92"/>
                    <a:pt x="233" y="93"/>
                  </a:cubicBezTo>
                  <a:cubicBezTo>
                    <a:pt x="234" y="94"/>
                    <a:pt x="234" y="94"/>
                    <a:pt x="235" y="95"/>
                  </a:cubicBezTo>
                  <a:cubicBezTo>
                    <a:pt x="236" y="94"/>
                    <a:pt x="235" y="93"/>
                    <a:pt x="237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7"/>
                    <a:pt x="237" y="97"/>
                    <a:pt x="237" y="97"/>
                  </a:cubicBezTo>
                  <a:cubicBezTo>
                    <a:pt x="236" y="97"/>
                    <a:pt x="235" y="96"/>
                    <a:pt x="234" y="96"/>
                  </a:cubicBezTo>
                  <a:cubicBezTo>
                    <a:pt x="234" y="98"/>
                    <a:pt x="235" y="97"/>
                    <a:pt x="237" y="98"/>
                  </a:cubicBezTo>
                  <a:cubicBezTo>
                    <a:pt x="238" y="98"/>
                    <a:pt x="237" y="99"/>
                    <a:pt x="239" y="100"/>
                  </a:cubicBezTo>
                  <a:cubicBezTo>
                    <a:pt x="239" y="98"/>
                    <a:pt x="239" y="93"/>
                    <a:pt x="239" y="91"/>
                  </a:cubicBezTo>
                  <a:cubicBezTo>
                    <a:pt x="239" y="90"/>
                    <a:pt x="238" y="91"/>
                    <a:pt x="239" y="89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9" y="86"/>
                    <a:pt x="239" y="86"/>
                    <a:pt x="239" y="84"/>
                  </a:cubicBezTo>
                  <a:cubicBezTo>
                    <a:pt x="239" y="84"/>
                    <a:pt x="239" y="84"/>
                    <a:pt x="239" y="83"/>
                  </a:cubicBezTo>
                  <a:cubicBezTo>
                    <a:pt x="239" y="83"/>
                    <a:pt x="239" y="83"/>
                    <a:pt x="239" y="83"/>
                  </a:cubicBezTo>
                  <a:cubicBezTo>
                    <a:pt x="239" y="82"/>
                    <a:pt x="239" y="82"/>
                    <a:pt x="239" y="82"/>
                  </a:cubicBezTo>
                  <a:cubicBezTo>
                    <a:pt x="240" y="80"/>
                    <a:pt x="239" y="81"/>
                    <a:pt x="241" y="81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7" y="80"/>
                    <a:pt x="239" y="78"/>
                    <a:pt x="238" y="80"/>
                  </a:cubicBezTo>
                  <a:cubicBezTo>
                    <a:pt x="237" y="79"/>
                    <a:pt x="238" y="80"/>
                    <a:pt x="238" y="79"/>
                  </a:cubicBezTo>
                  <a:cubicBezTo>
                    <a:pt x="237" y="78"/>
                    <a:pt x="238" y="79"/>
                    <a:pt x="237" y="78"/>
                  </a:cubicBezTo>
                  <a:cubicBezTo>
                    <a:pt x="234" y="79"/>
                    <a:pt x="231" y="78"/>
                    <a:pt x="230" y="80"/>
                  </a:cubicBezTo>
                  <a:cubicBezTo>
                    <a:pt x="230" y="79"/>
                    <a:pt x="230" y="79"/>
                    <a:pt x="230" y="79"/>
                  </a:cubicBezTo>
                  <a:cubicBezTo>
                    <a:pt x="229" y="78"/>
                    <a:pt x="231" y="80"/>
                    <a:pt x="230" y="79"/>
                  </a:cubicBezTo>
                  <a:cubicBezTo>
                    <a:pt x="229" y="79"/>
                    <a:pt x="230" y="78"/>
                    <a:pt x="229" y="79"/>
                  </a:cubicBezTo>
                  <a:cubicBezTo>
                    <a:pt x="227" y="79"/>
                    <a:pt x="229" y="79"/>
                    <a:pt x="227" y="80"/>
                  </a:cubicBezTo>
                  <a:cubicBezTo>
                    <a:pt x="225" y="78"/>
                    <a:pt x="222" y="80"/>
                    <a:pt x="220" y="79"/>
                  </a:cubicBezTo>
                  <a:cubicBezTo>
                    <a:pt x="220" y="80"/>
                    <a:pt x="221" y="79"/>
                    <a:pt x="220" y="81"/>
                  </a:cubicBezTo>
                  <a:cubicBezTo>
                    <a:pt x="218" y="79"/>
                    <a:pt x="218" y="79"/>
                    <a:pt x="218" y="79"/>
                  </a:cubicBezTo>
                  <a:cubicBezTo>
                    <a:pt x="217" y="79"/>
                    <a:pt x="217" y="79"/>
                    <a:pt x="217" y="79"/>
                  </a:cubicBezTo>
                  <a:cubicBezTo>
                    <a:pt x="216" y="81"/>
                    <a:pt x="218" y="79"/>
                    <a:pt x="217" y="81"/>
                  </a:cubicBezTo>
                  <a:cubicBezTo>
                    <a:pt x="215" y="79"/>
                    <a:pt x="213" y="80"/>
                    <a:pt x="209" y="80"/>
                  </a:cubicBezTo>
                  <a:cubicBezTo>
                    <a:pt x="209" y="82"/>
                    <a:pt x="209" y="81"/>
                    <a:pt x="209" y="84"/>
                  </a:cubicBezTo>
                  <a:cubicBezTo>
                    <a:pt x="210" y="86"/>
                    <a:pt x="209" y="98"/>
                    <a:pt x="209" y="102"/>
                  </a:cubicBezTo>
                  <a:cubicBezTo>
                    <a:pt x="210" y="111"/>
                    <a:pt x="210" y="111"/>
                    <a:pt x="210" y="111"/>
                  </a:cubicBezTo>
                  <a:cubicBezTo>
                    <a:pt x="210" y="112"/>
                    <a:pt x="210" y="113"/>
                    <a:pt x="210" y="114"/>
                  </a:cubicBezTo>
                  <a:cubicBezTo>
                    <a:pt x="210" y="116"/>
                    <a:pt x="211" y="116"/>
                    <a:pt x="208" y="116"/>
                  </a:cubicBezTo>
                  <a:cubicBezTo>
                    <a:pt x="205" y="116"/>
                    <a:pt x="206" y="113"/>
                    <a:pt x="206" y="111"/>
                  </a:cubicBezTo>
                  <a:cubicBezTo>
                    <a:pt x="206" y="109"/>
                    <a:pt x="206" y="107"/>
                    <a:pt x="206" y="106"/>
                  </a:cubicBezTo>
                  <a:cubicBezTo>
                    <a:pt x="206" y="103"/>
                    <a:pt x="206" y="105"/>
                    <a:pt x="205" y="103"/>
                  </a:cubicBezTo>
                  <a:cubicBezTo>
                    <a:pt x="204" y="103"/>
                    <a:pt x="204" y="103"/>
                    <a:pt x="203" y="103"/>
                  </a:cubicBezTo>
                  <a:cubicBezTo>
                    <a:pt x="203" y="103"/>
                    <a:pt x="202" y="103"/>
                    <a:pt x="201" y="103"/>
                  </a:cubicBezTo>
                  <a:cubicBezTo>
                    <a:pt x="201" y="104"/>
                    <a:pt x="201" y="105"/>
                    <a:pt x="202" y="105"/>
                  </a:cubicBezTo>
                  <a:cubicBezTo>
                    <a:pt x="203" y="106"/>
                    <a:pt x="202" y="104"/>
                    <a:pt x="204" y="106"/>
                  </a:cubicBezTo>
                  <a:cubicBezTo>
                    <a:pt x="204" y="108"/>
                    <a:pt x="204" y="106"/>
                    <a:pt x="201" y="106"/>
                  </a:cubicBezTo>
                  <a:cubicBezTo>
                    <a:pt x="201" y="108"/>
                    <a:pt x="201" y="112"/>
                    <a:pt x="201" y="114"/>
                  </a:cubicBezTo>
                  <a:cubicBezTo>
                    <a:pt x="199" y="114"/>
                    <a:pt x="200" y="113"/>
                    <a:pt x="199" y="114"/>
                  </a:cubicBezTo>
                  <a:cubicBezTo>
                    <a:pt x="198" y="115"/>
                    <a:pt x="199" y="114"/>
                    <a:pt x="199" y="116"/>
                  </a:cubicBezTo>
                  <a:cubicBezTo>
                    <a:pt x="198" y="116"/>
                    <a:pt x="196" y="116"/>
                    <a:pt x="195" y="116"/>
                  </a:cubicBezTo>
                  <a:cubicBezTo>
                    <a:pt x="195" y="115"/>
                    <a:pt x="195" y="114"/>
                    <a:pt x="195" y="112"/>
                  </a:cubicBezTo>
                  <a:cubicBezTo>
                    <a:pt x="195" y="110"/>
                    <a:pt x="195" y="108"/>
                    <a:pt x="195" y="106"/>
                  </a:cubicBezTo>
                  <a:cubicBezTo>
                    <a:pt x="193" y="106"/>
                    <a:pt x="194" y="107"/>
                    <a:pt x="193" y="107"/>
                  </a:cubicBezTo>
                  <a:cubicBezTo>
                    <a:pt x="192" y="107"/>
                    <a:pt x="192" y="107"/>
                    <a:pt x="192" y="107"/>
                  </a:cubicBezTo>
                  <a:cubicBezTo>
                    <a:pt x="191" y="107"/>
                    <a:pt x="190" y="106"/>
                    <a:pt x="190" y="108"/>
                  </a:cubicBezTo>
                  <a:cubicBezTo>
                    <a:pt x="190" y="108"/>
                    <a:pt x="190" y="109"/>
                    <a:pt x="190" y="109"/>
                  </a:cubicBezTo>
                  <a:cubicBezTo>
                    <a:pt x="190" y="110"/>
                    <a:pt x="191" y="113"/>
                    <a:pt x="190" y="114"/>
                  </a:cubicBezTo>
                  <a:cubicBezTo>
                    <a:pt x="189" y="114"/>
                    <a:pt x="189" y="114"/>
                    <a:pt x="189" y="114"/>
                  </a:cubicBezTo>
                  <a:cubicBezTo>
                    <a:pt x="189" y="111"/>
                    <a:pt x="190" y="108"/>
                    <a:pt x="189" y="106"/>
                  </a:cubicBezTo>
                  <a:cubicBezTo>
                    <a:pt x="189" y="104"/>
                    <a:pt x="189" y="105"/>
                    <a:pt x="188" y="103"/>
                  </a:cubicBezTo>
                  <a:cubicBezTo>
                    <a:pt x="189" y="102"/>
                    <a:pt x="189" y="100"/>
                    <a:pt x="190" y="99"/>
                  </a:cubicBezTo>
                  <a:cubicBezTo>
                    <a:pt x="191" y="99"/>
                    <a:pt x="193" y="98"/>
                    <a:pt x="194" y="99"/>
                  </a:cubicBezTo>
                  <a:cubicBezTo>
                    <a:pt x="195" y="100"/>
                    <a:pt x="196" y="102"/>
                    <a:pt x="196" y="103"/>
                  </a:cubicBezTo>
                  <a:cubicBezTo>
                    <a:pt x="196" y="97"/>
                    <a:pt x="195" y="86"/>
                    <a:pt x="197" y="82"/>
                  </a:cubicBezTo>
                  <a:cubicBezTo>
                    <a:pt x="199" y="83"/>
                    <a:pt x="199" y="86"/>
                    <a:pt x="199" y="88"/>
                  </a:cubicBezTo>
                  <a:cubicBezTo>
                    <a:pt x="198" y="91"/>
                    <a:pt x="199" y="94"/>
                    <a:pt x="199" y="97"/>
                  </a:cubicBezTo>
                  <a:cubicBezTo>
                    <a:pt x="199" y="100"/>
                    <a:pt x="198" y="103"/>
                    <a:pt x="199" y="105"/>
                  </a:cubicBezTo>
                  <a:cubicBezTo>
                    <a:pt x="199" y="109"/>
                    <a:pt x="199" y="109"/>
                    <a:pt x="199" y="109"/>
                  </a:cubicBezTo>
                  <a:cubicBezTo>
                    <a:pt x="199" y="111"/>
                    <a:pt x="198" y="112"/>
                    <a:pt x="200" y="113"/>
                  </a:cubicBezTo>
                  <a:cubicBezTo>
                    <a:pt x="200" y="113"/>
                    <a:pt x="200" y="106"/>
                    <a:pt x="200" y="105"/>
                  </a:cubicBezTo>
                  <a:cubicBezTo>
                    <a:pt x="200" y="103"/>
                    <a:pt x="199" y="105"/>
                    <a:pt x="200" y="102"/>
                  </a:cubicBezTo>
                  <a:cubicBezTo>
                    <a:pt x="200" y="101"/>
                    <a:pt x="200" y="100"/>
                    <a:pt x="201" y="99"/>
                  </a:cubicBezTo>
                  <a:cubicBezTo>
                    <a:pt x="202" y="99"/>
                    <a:pt x="202" y="98"/>
                    <a:pt x="204" y="99"/>
                  </a:cubicBezTo>
                  <a:cubicBezTo>
                    <a:pt x="206" y="99"/>
                    <a:pt x="205" y="100"/>
                    <a:pt x="207" y="101"/>
                  </a:cubicBezTo>
                  <a:cubicBezTo>
                    <a:pt x="207" y="100"/>
                    <a:pt x="207" y="90"/>
                    <a:pt x="207" y="87"/>
                  </a:cubicBezTo>
                  <a:cubicBezTo>
                    <a:pt x="207" y="86"/>
                    <a:pt x="207" y="85"/>
                    <a:pt x="207" y="84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08" y="82"/>
                    <a:pt x="208" y="82"/>
                    <a:pt x="208" y="82"/>
                  </a:cubicBezTo>
                  <a:cubicBezTo>
                    <a:pt x="211" y="78"/>
                    <a:pt x="205" y="80"/>
                    <a:pt x="202" y="80"/>
                  </a:cubicBezTo>
                  <a:cubicBezTo>
                    <a:pt x="197" y="80"/>
                    <a:pt x="197" y="80"/>
                    <a:pt x="197" y="80"/>
                  </a:cubicBezTo>
                  <a:cubicBezTo>
                    <a:pt x="195" y="80"/>
                    <a:pt x="192" y="80"/>
                    <a:pt x="191" y="80"/>
                  </a:cubicBezTo>
                  <a:cubicBezTo>
                    <a:pt x="188" y="80"/>
                    <a:pt x="188" y="79"/>
                    <a:pt x="188" y="82"/>
                  </a:cubicBezTo>
                  <a:cubicBezTo>
                    <a:pt x="187" y="82"/>
                    <a:pt x="187" y="82"/>
                    <a:pt x="187" y="83"/>
                  </a:cubicBezTo>
                  <a:cubicBezTo>
                    <a:pt x="187" y="80"/>
                    <a:pt x="187" y="80"/>
                    <a:pt x="187" y="80"/>
                  </a:cubicBezTo>
                  <a:cubicBezTo>
                    <a:pt x="182" y="80"/>
                    <a:pt x="185" y="79"/>
                    <a:pt x="185" y="76"/>
                  </a:cubicBezTo>
                  <a:cubicBezTo>
                    <a:pt x="184" y="75"/>
                    <a:pt x="183" y="75"/>
                    <a:pt x="182" y="74"/>
                  </a:cubicBezTo>
                  <a:cubicBezTo>
                    <a:pt x="183" y="73"/>
                    <a:pt x="182" y="74"/>
                    <a:pt x="183" y="73"/>
                  </a:cubicBezTo>
                  <a:cubicBezTo>
                    <a:pt x="184" y="73"/>
                    <a:pt x="185" y="73"/>
                    <a:pt x="185" y="72"/>
                  </a:cubicBezTo>
                  <a:cubicBezTo>
                    <a:pt x="183" y="71"/>
                    <a:pt x="182" y="72"/>
                    <a:pt x="181" y="71"/>
                  </a:cubicBezTo>
                  <a:cubicBezTo>
                    <a:pt x="182" y="69"/>
                    <a:pt x="206" y="70"/>
                    <a:pt x="210" y="69"/>
                  </a:cubicBezTo>
                  <a:cubicBezTo>
                    <a:pt x="256" y="67"/>
                    <a:pt x="256" y="67"/>
                    <a:pt x="256" y="67"/>
                  </a:cubicBezTo>
                  <a:cubicBezTo>
                    <a:pt x="258" y="67"/>
                    <a:pt x="259" y="66"/>
                    <a:pt x="260" y="68"/>
                  </a:cubicBezTo>
                  <a:cubicBezTo>
                    <a:pt x="258" y="69"/>
                    <a:pt x="253" y="69"/>
                    <a:pt x="251" y="69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48" y="69"/>
                    <a:pt x="248" y="69"/>
                    <a:pt x="248" y="69"/>
                  </a:cubicBezTo>
                  <a:cubicBezTo>
                    <a:pt x="246" y="69"/>
                    <a:pt x="244" y="70"/>
                    <a:pt x="243" y="70"/>
                  </a:cubicBezTo>
                  <a:cubicBezTo>
                    <a:pt x="239" y="70"/>
                    <a:pt x="235" y="70"/>
                    <a:pt x="231" y="70"/>
                  </a:cubicBezTo>
                  <a:cubicBezTo>
                    <a:pt x="225" y="70"/>
                    <a:pt x="220" y="70"/>
                    <a:pt x="215" y="71"/>
                  </a:cubicBezTo>
                  <a:cubicBezTo>
                    <a:pt x="211" y="71"/>
                    <a:pt x="207" y="71"/>
                    <a:pt x="203" y="71"/>
                  </a:cubicBezTo>
                  <a:cubicBezTo>
                    <a:pt x="202" y="71"/>
                    <a:pt x="202" y="71"/>
                    <a:pt x="202" y="71"/>
                  </a:cubicBezTo>
                  <a:cubicBezTo>
                    <a:pt x="190" y="72"/>
                    <a:pt x="190" y="72"/>
                    <a:pt x="190" y="72"/>
                  </a:cubicBezTo>
                  <a:cubicBezTo>
                    <a:pt x="189" y="72"/>
                    <a:pt x="188" y="72"/>
                    <a:pt x="187" y="72"/>
                  </a:cubicBezTo>
                  <a:cubicBezTo>
                    <a:pt x="186" y="72"/>
                    <a:pt x="186" y="71"/>
                    <a:pt x="185" y="72"/>
                  </a:cubicBezTo>
                  <a:cubicBezTo>
                    <a:pt x="186" y="73"/>
                    <a:pt x="186" y="73"/>
                    <a:pt x="187" y="73"/>
                  </a:cubicBezTo>
                  <a:cubicBezTo>
                    <a:pt x="187" y="73"/>
                    <a:pt x="187" y="73"/>
                    <a:pt x="187" y="73"/>
                  </a:cubicBezTo>
                  <a:cubicBezTo>
                    <a:pt x="190" y="73"/>
                    <a:pt x="192" y="73"/>
                    <a:pt x="194" y="73"/>
                  </a:cubicBezTo>
                  <a:cubicBezTo>
                    <a:pt x="193" y="74"/>
                    <a:pt x="193" y="74"/>
                    <a:pt x="193" y="74"/>
                  </a:cubicBezTo>
                  <a:cubicBezTo>
                    <a:pt x="194" y="75"/>
                    <a:pt x="195" y="74"/>
                    <a:pt x="195" y="77"/>
                  </a:cubicBezTo>
                  <a:cubicBezTo>
                    <a:pt x="193" y="78"/>
                    <a:pt x="194" y="77"/>
                    <a:pt x="192" y="77"/>
                  </a:cubicBezTo>
                  <a:cubicBezTo>
                    <a:pt x="190" y="77"/>
                    <a:pt x="192" y="77"/>
                    <a:pt x="189" y="77"/>
                  </a:cubicBezTo>
                  <a:cubicBezTo>
                    <a:pt x="189" y="77"/>
                    <a:pt x="189" y="75"/>
                    <a:pt x="188" y="75"/>
                  </a:cubicBezTo>
                  <a:cubicBezTo>
                    <a:pt x="187" y="75"/>
                    <a:pt x="187" y="76"/>
                    <a:pt x="186" y="78"/>
                  </a:cubicBezTo>
                  <a:cubicBezTo>
                    <a:pt x="190" y="78"/>
                    <a:pt x="200" y="78"/>
                    <a:pt x="201" y="78"/>
                  </a:cubicBezTo>
                  <a:cubicBezTo>
                    <a:pt x="203" y="78"/>
                    <a:pt x="206" y="78"/>
                    <a:pt x="208" y="78"/>
                  </a:cubicBezTo>
                  <a:cubicBezTo>
                    <a:pt x="214" y="77"/>
                    <a:pt x="209" y="77"/>
                    <a:pt x="211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9" y="76"/>
                    <a:pt x="209" y="76"/>
                    <a:pt x="207" y="77"/>
                  </a:cubicBezTo>
                  <a:cubicBezTo>
                    <a:pt x="206" y="75"/>
                    <a:pt x="208" y="75"/>
                    <a:pt x="206" y="74"/>
                  </a:cubicBezTo>
                  <a:cubicBezTo>
                    <a:pt x="204" y="75"/>
                    <a:pt x="206" y="75"/>
                    <a:pt x="205" y="77"/>
                  </a:cubicBezTo>
                  <a:cubicBezTo>
                    <a:pt x="203" y="77"/>
                    <a:pt x="203" y="76"/>
                    <a:pt x="202" y="76"/>
                  </a:cubicBezTo>
                  <a:cubicBezTo>
                    <a:pt x="200" y="76"/>
                    <a:pt x="202" y="77"/>
                    <a:pt x="200" y="77"/>
                  </a:cubicBezTo>
                  <a:cubicBezTo>
                    <a:pt x="199" y="75"/>
                    <a:pt x="199" y="76"/>
                    <a:pt x="200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5"/>
                    <a:pt x="200" y="76"/>
                    <a:pt x="197" y="77"/>
                  </a:cubicBezTo>
                  <a:cubicBezTo>
                    <a:pt x="195" y="76"/>
                    <a:pt x="196" y="76"/>
                    <a:pt x="196" y="75"/>
                  </a:cubicBezTo>
                  <a:cubicBezTo>
                    <a:pt x="195" y="74"/>
                    <a:pt x="195" y="75"/>
                    <a:pt x="195" y="74"/>
                  </a:cubicBezTo>
                  <a:cubicBezTo>
                    <a:pt x="196" y="72"/>
                    <a:pt x="196" y="73"/>
                    <a:pt x="198" y="73"/>
                  </a:cubicBezTo>
                  <a:cubicBezTo>
                    <a:pt x="199" y="73"/>
                    <a:pt x="199" y="73"/>
                    <a:pt x="200" y="73"/>
                  </a:cubicBezTo>
                  <a:cubicBezTo>
                    <a:pt x="201" y="72"/>
                    <a:pt x="200" y="72"/>
                    <a:pt x="201" y="73"/>
                  </a:cubicBezTo>
                  <a:cubicBezTo>
                    <a:pt x="203" y="73"/>
                    <a:pt x="209" y="72"/>
                    <a:pt x="210" y="72"/>
                  </a:cubicBezTo>
                  <a:cubicBezTo>
                    <a:pt x="214" y="72"/>
                    <a:pt x="223" y="72"/>
                    <a:pt x="226" y="72"/>
                  </a:cubicBezTo>
                  <a:cubicBezTo>
                    <a:pt x="230" y="71"/>
                    <a:pt x="247" y="71"/>
                    <a:pt x="252" y="71"/>
                  </a:cubicBezTo>
                  <a:cubicBezTo>
                    <a:pt x="255" y="71"/>
                    <a:pt x="258" y="71"/>
                    <a:pt x="260" y="69"/>
                  </a:cubicBezTo>
                  <a:cubicBezTo>
                    <a:pt x="262" y="71"/>
                    <a:pt x="263" y="71"/>
                    <a:pt x="264" y="74"/>
                  </a:cubicBezTo>
                  <a:cubicBezTo>
                    <a:pt x="262" y="74"/>
                    <a:pt x="263" y="73"/>
                    <a:pt x="261" y="72"/>
                  </a:cubicBezTo>
                  <a:cubicBezTo>
                    <a:pt x="260" y="73"/>
                    <a:pt x="261" y="74"/>
                    <a:pt x="261" y="75"/>
                  </a:cubicBezTo>
                  <a:cubicBezTo>
                    <a:pt x="263" y="75"/>
                    <a:pt x="265" y="75"/>
                    <a:pt x="266" y="74"/>
                  </a:cubicBezTo>
                  <a:cubicBezTo>
                    <a:pt x="266" y="70"/>
                    <a:pt x="264" y="72"/>
                    <a:pt x="264" y="69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9" y="66"/>
                    <a:pt x="317" y="65"/>
                    <a:pt x="325" y="65"/>
                  </a:cubicBezTo>
                  <a:cubicBezTo>
                    <a:pt x="331" y="65"/>
                    <a:pt x="331" y="65"/>
                    <a:pt x="331" y="65"/>
                  </a:cubicBezTo>
                  <a:cubicBezTo>
                    <a:pt x="335" y="64"/>
                    <a:pt x="338" y="64"/>
                    <a:pt x="342" y="64"/>
                  </a:cubicBezTo>
                  <a:cubicBezTo>
                    <a:pt x="351" y="63"/>
                    <a:pt x="351" y="63"/>
                    <a:pt x="351" y="63"/>
                  </a:cubicBezTo>
                  <a:cubicBezTo>
                    <a:pt x="353" y="63"/>
                    <a:pt x="358" y="62"/>
                    <a:pt x="360" y="63"/>
                  </a:cubicBezTo>
                  <a:cubicBezTo>
                    <a:pt x="361" y="65"/>
                    <a:pt x="360" y="66"/>
                    <a:pt x="360" y="68"/>
                  </a:cubicBezTo>
                  <a:cubicBezTo>
                    <a:pt x="361" y="69"/>
                    <a:pt x="361" y="68"/>
                    <a:pt x="362" y="69"/>
                  </a:cubicBezTo>
                  <a:cubicBezTo>
                    <a:pt x="362" y="70"/>
                    <a:pt x="363" y="70"/>
                    <a:pt x="362" y="70"/>
                  </a:cubicBezTo>
                  <a:cubicBezTo>
                    <a:pt x="361" y="70"/>
                    <a:pt x="362" y="70"/>
                    <a:pt x="361" y="70"/>
                  </a:cubicBezTo>
                  <a:cubicBezTo>
                    <a:pt x="359" y="68"/>
                    <a:pt x="363" y="70"/>
                    <a:pt x="361" y="69"/>
                  </a:cubicBezTo>
                  <a:cubicBezTo>
                    <a:pt x="360" y="73"/>
                    <a:pt x="361" y="76"/>
                    <a:pt x="361" y="80"/>
                  </a:cubicBezTo>
                  <a:cubicBezTo>
                    <a:pt x="362" y="102"/>
                    <a:pt x="362" y="102"/>
                    <a:pt x="362" y="102"/>
                  </a:cubicBezTo>
                  <a:cubicBezTo>
                    <a:pt x="362" y="103"/>
                    <a:pt x="362" y="105"/>
                    <a:pt x="362" y="107"/>
                  </a:cubicBezTo>
                  <a:cubicBezTo>
                    <a:pt x="362" y="110"/>
                    <a:pt x="364" y="113"/>
                    <a:pt x="358" y="112"/>
                  </a:cubicBezTo>
                  <a:cubicBezTo>
                    <a:pt x="358" y="108"/>
                    <a:pt x="357" y="109"/>
                    <a:pt x="357" y="107"/>
                  </a:cubicBezTo>
                  <a:cubicBezTo>
                    <a:pt x="358" y="107"/>
                    <a:pt x="358" y="108"/>
                    <a:pt x="358" y="104"/>
                  </a:cubicBezTo>
                  <a:cubicBezTo>
                    <a:pt x="358" y="104"/>
                    <a:pt x="358" y="105"/>
                    <a:pt x="357" y="105"/>
                  </a:cubicBezTo>
                  <a:cubicBezTo>
                    <a:pt x="359" y="99"/>
                    <a:pt x="357" y="104"/>
                    <a:pt x="358" y="98"/>
                  </a:cubicBezTo>
                  <a:cubicBezTo>
                    <a:pt x="358" y="95"/>
                    <a:pt x="358" y="92"/>
                    <a:pt x="358" y="89"/>
                  </a:cubicBezTo>
                  <a:cubicBezTo>
                    <a:pt x="357" y="89"/>
                    <a:pt x="357" y="90"/>
                    <a:pt x="356" y="90"/>
                  </a:cubicBezTo>
                  <a:cubicBezTo>
                    <a:pt x="357" y="92"/>
                    <a:pt x="357" y="94"/>
                    <a:pt x="357" y="96"/>
                  </a:cubicBezTo>
                  <a:cubicBezTo>
                    <a:pt x="356" y="95"/>
                    <a:pt x="355" y="95"/>
                    <a:pt x="355" y="93"/>
                  </a:cubicBezTo>
                  <a:cubicBezTo>
                    <a:pt x="354" y="92"/>
                    <a:pt x="355" y="91"/>
                    <a:pt x="354" y="89"/>
                  </a:cubicBezTo>
                  <a:cubicBezTo>
                    <a:pt x="353" y="91"/>
                    <a:pt x="354" y="91"/>
                    <a:pt x="352" y="92"/>
                  </a:cubicBezTo>
                  <a:cubicBezTo>
                    <a:pt x="352" y="95"/>
                    <a:pt x="353" y="95"/>
                    <a:pt x="351" y="96"/>
                  </a:cubicBezTo>
                  <a:cubicBezTo>
                    <a:pt x="351" y="95"/>
                    <a:pt x="351" y="96"/>
                    <a:pt x="351" y="94"/>
                  </a:cubicBezTo>
                  <a:cubicBezTo>
                    <a:pt x="351" y="93"/>
                    <a:pt x="351" y="94"/>
                    <a:pt x="351" y="93"/>
                  </a:cubicBezTo>
                  <a:cubicBezTo>
                    <a:pt x="351" y="91"/>
                    <a:pt x="352" y="95"/>
                    <a:pt x="351" y="92"/>
                  </a:cubicBezTo>
                  <a:cubicBezTo>
                    <a:pt x="351" y="92"/>
                    <a:pt x="351" y="92"/>
                    <a:pt x="351" y="92"/>
                  </a:cubicBezTo>
                  <a:cubicBezTo>
                    <a:pt x="350" y="93"/>
                    <a:pt x="351" y="92"/>
                    <a:pt x="349" y="93"/>
                  </a:cubicBezTo>
                  <a:cubicBezTo>
                    <a:pt x="350" y="96"/>
                    <a:pt x="350" y="95"/>
                    <a:pt x="350" y="98"/>
                  </a:cubicBezTo>
                  <a:cubicBezTo>
                    <a:pt x="350" y="101"/>
                    <a:pt x="350" y="100"/>
                    <a:pt x="349" y="102"/>
                  </a:cubicBezTo>
                  <a:cubicBezTo>
                    <a:pt x="351" y="106"/>
                    <a:pt x="351" y="106"/>
                    <a:pt x="351" y="111"/>
                  </a:cubicBezTo>
                  <a:cubicBezTo>
                    <a:pt x="349" y="112"/>
                    <a:pt x="349" y="112"/>
                    <a:pt x="347" y="112"/>
                  </a:cubicBezTo>
                  <a:cubicBezTo>
                    <a:pt x="346" y="113"/>
                    <a:pt x="346" y="113"/>
                    <a:pt x="344" y="114"/>
                  </a:cubicBezTo>
                  <a:cubicBezTo>
                    <a:pt x="344" y="113"/>
                    <a:pt x="344" y="113"/>
                    <a:pt x="344" y="113"/>
                  </a:cubicBezTo>
                  <a:cubicBezTo>
                    <a:pt x="344" y="111"/>
                    <a:pt x="345" y="112"/>
                    <a:pt x="343" y="107"/>
                  </a:cubicBezTo>
                  <a:cubicBezTo>
                    <a:pt x="342" y="103"/>
                    <a:pt x="341" y="99"/>
                    <a:pt x="339" y="95"/>
                  </a:cubicBezTo>
                  <a:cubicBezTo>
                    <a:pt x="335" y="88"/>
                    <a:pt x="335" y="87"/>
                    <a:pt x="327" y="83"/>
                  </a:cubicBezTo>
                  <a:cubicBezTo>
                    <a:pt x="323" y="80"/>
                    <a:pt x="319" y="80"/>
                    <a:pt x="314" y="79"/>
                  </a:cubicBezTo>
                  <a:cubicBezTo>
                    <a:pt x="311" y="79"/>
                    <a:pt x="305" y="81"/>
                    <a:pt x="302" y="83"/>
                  </a:cubicBezTo>
                  <a:cubicBezTo>
                    <a:pt x="300" y="84"/>
                    <a:pt x="299" y="85"/>
                    <a:pt x="297" y="86"/>
                  </a:cubicBezTo>
                  <a:cubicBezTo>
                    <a:pt x="295" y="87"/>
                    <a:pt x="297" y="86"/>
                    <a:pt x="295" y="88"/>
                  </a:cubicBezTo>
                  <a:cubicBezTo>
                    <a:pt x="293" y="90"/>
                    <a:pt x="291" y="92"/>
                    <a:pt x="290" y="95"/>
                  </a:cubicBezTo>
                  <a:cubicBezTo>
                    <a:pt x="287" y="102"/>
                    <a:pt x="287" y="98"/>
                    <a:pt x="286" y="107"/>
                  </a:cubicBezTo>
                  <a:cubicBezTo>
                    <a:pt x="285" y="110"/>
                    <a:pt x="285" y="112"/>
                    <a:pt x="285" y="114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89" y="111"/>
                    <a:pt x="291" y="105"/>
                    <a:pt x="292" y="102"/>
                  </a:cubicBezTo>
                  <a:cubicBezTo>
                    <a:pt x="292" y="101"/>
                    <a:pt x="293" y="99"/>
                    <a:pt x="293" y="98"/>
                  </a:cubicBezTo>
                  <a:cubicBezTo>
                    <a:pt x="294" y="96"/>
                    <a:pt x="294" y="97"/>
                    <a:pt x="294" y="95"/>
                  </a:cubicBezTo>
                  <a:cubicBezTo>
                    <a:pt x="296" y="92"/>
                    <a:pt x="298" y="88"/>
                    <a:pt x="301" y="87"/>
                  </a:cubicBezTo>
                  <a:cubicBezTo>
                    <a:pt x="301" y="88"/>
                    <a:pt x="300" y="89"/>
                    <a:pt x="299" y="89"/>
                  </a:cubicBezTo>
                  <a:cubicBezTo>
                    <a:pt x="298" y="91"/>
                    <a:pt x="298" y="92"/>
                    <a:pt x="297" y="93"/>
                  </a:cubicBezTo>
                  <a:cubicBezTo>
                    <a:pt x="296" y="94"/>
                    <a:pt x="296" y="95"/>
                    <a:pt x="295" y="96"/>
                  </a:cubicBezTo>
                  <a:cubicBezTo>
                    <a:pt x="295" y="96"/>
                    <a:pt x="295" y="96"/>
                    <a:pt x="295" y="96"/>
                  </a:cubicBezTo>
                  <a:cubicBezTo>
                    <a:pt x="295" y="99"/>
                    <a:pt x="298" y="96"/>
                    <a:pt x="298" y="95"/>
                  </a:cubicBezTo>
                  <a:cubicBezTo>
                    <a:pt x="298" y="100"/>
                    <a:pt x="302" y="96"/>
                    <a:pt x="302" y="93"/>
                  </a:cubicBezTo>
                  <a:cubicBezTo>
                    <a:pt x="300" y="93"/>
                    <a:pt x="300" y="93"/>
                    <a:pt x="299" y="94"/>
                  </a:cubicBezTo>
                  <a:cubicBezTo>
                    <a:pt x="299" y="94"/>
                    <a:pt x="299" y="93"/>
                    <a:pt x="299" y="93"/>
                  </a:cubicBezTo>
                  <a:cubicBezTo>
                    <a:pt x="300" y="92"/>
                    <a:pt x="300" y="92"/>
                    <a:pt x="301" y="92"/>
                  </a:cubicBezTo>
                  <a:cubicBezTo>
                    <a:pt x="302" y="93"/>
                    <a:pt x="303" y="93"/>
                    <a:pt x="304" y="91"/>
                  </a:cubicBezTo>
                  <a:cubicBezTo>
                    <a:pt x="305" y="93"/>
                    <a:pt x="305" y="93"/>
                    <a:pt x="306" y="93"/>
                  </a:cubicBezTo>
                  <a:cubicBezTo>
                    <a:pt x="307" y="92"/>
                    <a:pt x="309" y="91"/>
                    <a:pt x="309" y="89"/>
                  </a:cubicBezTo>
                  <a:cubicBezTo>
                    <a:pt x="311" y="89"/>
                    <a:pt x="312" y="86"/>
                    <a:pt x="314" y="85"/>
                  </a:cubicBezTo>
                  <a:cubicBezTo>
                    <a:pt x="315" y="85"/>
                    <a:pt x="318" y="83"/>
                    <a:pt x="319" y="83"/>
                  </a:cubicBezTo>
                  <a:cubicBezTo>
                    <a:pt x="320" y="83"/>
                    <a:pt x="319" y="83"/>
                    <a:pt x="320" y="83"/>
                  </a:cubicBezTo>
                  <a:cubicBezTo>
                    <a:pt x="315" y="86"/>
                    <a:pt x="311" y="90"/>
                    <a:pt x="308" y="95"/>
                  </a:cubicBezTo>
                  <a:cubicBezTo>
                    <a:pt x="307" y="97"/>
                    <a:pt x="307" y="98"/>
                    <a:pt x="306" y="99"/>
                  </a:cubicBezTo>
                  <a:cubicBezTo>
                    <a:pt x="305" y="102"/>
                    <a:pt x="305" y="102"/>
                    <a:pt x="305" y="102"/>
                  </a:cubicBezTo>
                  <a:cubicBezTo>
                    <a:pt x="304" y="105"/>
                    <a:pt x="303" y="111"/>
                    <a:pt x="303" y="114"/>
                  </a:cubicBezTo>
                  <a:cubicBezTo>
                    <a:pt x="309" y="115"/>
                    <a:pt x="307" y="114"/>
                    <a:pt x="308" y="111"/>
                  </a:cubicBezTo>
                  <a:cubicBezTo>
                    <a:pt x="308" y="108"/>
                    <a:pt x="309" y="105"/>
                    <a:pt x="309" y="103"/>
                  </a:cubicBezTo>
                  <a:cubicBezTo>
                    <a:pt x="312" y="99"/>
                    <a:pt x="309" y="100"/>
                    <a:pt x="314" y="94"/>
                  </a:cubicBezTo>
                  <a:cubicBezTo>
                    <a:pt x="314" y="93"/>
                    <a:pt x="315" y="93"/>
                    <a:pt x="315" y="92"/>
                  </a:cubicBezTo>
                  <a:cubicBezTo>
                    <a:pt x="317" y="93"/>
                    <a:pt x="316" y="92"/>
                    <a:pt x="316" y="94"/>
                  </a:cubicBezTo>
                  <a:cubicBezTo>
                    <a:pt x="317" y="93"/>
                    <a:pt x="317" y="93"/>
                    <a:pt x="318" y="93"/>
                  </a:cubicBezTo>
                  <a:close/>
                  <a:moveTo>
                    <a:pt x="184" y="140"/>
                  </a:moveTo>
                  <a:cubicBezTo>
                    <a:pt x="186" y="140"/>
                    <a:pt x="186" y="141"/>
                    <a:pt x="186" y="139"/>
                  </a:cubicBezTo>
                  <a:cubicBezTo>
                    <a:pt x="184" y="139"/>
                    <a:pt x="185" y="139"/>
                    <a:pt x="184" y="140"/>
                  </a:cubicBezTo>
                  <a:close/>
                  <a:moveTo>
                    <a:pt x="290" y="201"/>
                  </a:moveTo>
                  <a:cubicBezTo>
                    <a:pt x="290" y="200"/>
                    <a:pt x="289" y="201"/>
                    <a:pt x="288" y="201"/>
                  </a:cubicBezTo>
                  <a:cubicBezTo>
                    <a:pt x="290" y="201"/>
                    <a:pt x="290" y="201"/>
                    <a:pt x="290" y="201"/>
                  </a:cubicBezTo>
                  <a:close/>
                  <a:moveTo>
                    <a:pt x="271" y="169"/>
                  </a:moveTo>
                  <a:cubicBezTo>
                    <a:pt x="271" y="169"/>
                    <a:pt x="271" y="169"/>
                    <a:pt x="271" y="170"/>
                  </a:cubicBezTo>
                  <a:cubicBezTo>
                    <a:pt x="273" y="170"/>
                    <a:pt x="272" y="169"/>
                    <a:pt x="272" y="169"/>
                  </a:cubicBezTo>
                  <a:cubicBezTo>
                    <a:pt x="272" y="169"/>
                    <a:pt x="272" y="168"/>
                    <a:pt x="271" y="169"/>
                  </a:cubicBezTo>
                  <a:close/>
                  <a:moveTo>
                    <a:pt x="292" y="70"/>
                  </a:moveTo>
                  <a:cubicBezTo>
                    <a:pt x="292" y="70"/>
                    <a:pt x="291" y="70"/>
                    <a:pt x="292" y="70"/>
                  </a:cubicBezTo>
                  <a:cubicBezTo>
                    <a:pt x="293" y="70"/>
                    <a:pt x="293" y="70"/>
                    <a:pt x="293" y="69"/>
                  </a:cubicBezTo>
                  <a:cubicBezTo>
                    <a:pt x="292" y="69"/>
                    <a:pt x="292" y="69"/>
                    <a:pt x="292" y="70"/>
                  </a:cubicBezTo>
                  <a:close/>
                  <a:moveTo>
                    <a:pt x="332" y="70"/>
                  </a:moveTo>
                  <a:cubicBezTo>
                    <a:pt x="332" y="70"/>
                    <a:pt x="332" y="70"/>
                    <a:pt x="333" y="70"/>
                  </a:cubicBezTo>
                  <a:cubicBezTo>
                    <a:pt x="333" y="69"/>
                    <a:pt x="333" y="70"/>
                    <a:pt x="333" y="69"/>
                  </a:cubicBezTo>
                  <a:cubicBezTo>
                    <a:pt x="332" y="69"/>
                    <a:pt x="332" y="69"/>
                    <a:pt x="332" y="69"/>
                  </a:cubicBezTo>
                  <a:cubicBezTo>
                    <a:pt x="332" y="69"/>
                    <a:pt x="332" y="69"/>
                    <a:pt x="332" y="70"/>
                  </a:cubicBezTo>
                  <a:close/>
                  <a:moveTo>
                    <a:pt x="247" y="169"/>
                  </a:moveTo>
                  <a:cubicBezTo>
                    <a:pt x="248" y="169"/>
                    <a:pt x="248" y="170"/>
                    <a:pt x="248" y="169"/>
                  </a:cubicBezTo>
                  <a:cubicBezTo>
                    <a:pt x="247" y="168"/>
                    <a:pt x="247" y="169"/>
                    <a:pt x="247" y="169"/>
                  </a:cubicBezTo>
                  <a:close/>
                  <a:moveTo>
                    <a:pt x="173" y="160"/>
                  </a:moveTo>
                  <a:cubicBezTo>
                    <a:pt x="173" y="160"/>
                    <a:pt x="172" y="161"/>
                    <a:pt x="173" y="16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59"/>
                    <a:pt x="173" y="159"/>
                    <a:pt x="173" y="160"/>
                  </a:cubicBezTo>
                  <a:close/>
                  <a:moveTo>
                    <a:pt x="298" y="70"/>
                  </a:moveTo>
                  <a:cubicBezTo>
                    <a:pt x="299" y="70"/>
                    <a:pt x="299" y="71"/>
                    <a:pt x="300" y="69"/>
                  </a:cubicBezTo>
                  <a:cubicBezTo>
                    <a:pt x="299" y="69"/>
                    <a:pt x="300" y="69"/>
                    <a:pt x="299" y="69"/>
                  </a:cubicBezTo>
                  <a:cubicBezTo>
                    <a:pt x="298" y="69"/>
                    <a:pt x="298" y="69"/>
                    <a:pt x="298" y="70"/>
                  </a:cubicBezTo>
                  <a:close/>
                  <a:moveTo>
                    <a:pt x="176" y="184"/>
                  </a:moveTo>
                  <a:cubicBezTo>
                    <a:pt x="176" y="183"/>
                    <a:pt x="176" y="184"/>
                    <a:pt x="176" y="184"/>
                  </a:cubicBezTo>
                  <a:cubicBezTo>
                    <a:pt x="174" y="185"/>
                    <a:pt x="176" y="185"/>
                    <a:pt x="176" y="185"/>
                  </a:cubicBezTo>
                  <a:cubicBezTo>
                    <a:pt x="176" y="184"/>
                    <a:pt x="176" y="185"/>
                    <a:pt x="176" y="184"/>
                  </a:cubicBezTo>
                  <a:close/>
                  <a:moveTo>
                    <a:pt x="161" y="128"/>
                  </a:moveTo>
                  <a:cubicBezTo>
                    <a:pt x="162" y="127"/>
                    <a:pt x="162" y="127"/>
                    <a:pt x="162" y="127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28"/>
                    <a:pt x="161" y="128"/>
                    <a:pt x="161" y="128"/>
                  </a:cubicBezTo>
                  <a:close/>
                  <a:moveTo>
                    <a:pt x="259" y="130"/>
                  </a:moveTo>
                  <a:cubicBezTo>
                    <a:pt x="260" y="131"/>
                    <a:pt x="259" y="131"/>
                    <a:pt x="260" y="131"/>
                  </a:cubicBezTo>
                  <a:cubicBezTo>
                    <a:pt x="260" y="130"/>
                    <a:pt x="260" y="131"/>
                    <a:pt x="260" y="129"/>
                  </a:cubicBezTo>
                  <a:cubicBezTo>
                    <a:pt x="259" y="129"/>
                    <a:pt x="259" y="129"/>
                    <a:pt x="259" y="130"/>
                  </a:cubicBezTo>
                  <a:close/>
                  <a:moveTo>
                    <a:pt x="298" y="194"/>
                  </a:moveTo>
                  <a:cubicBezTo>
                    <a:pt x="298" y="193"/>
                    <a:pt x="297" y="194"/>
                    <a:pt x="297" y="194"/>
                  </a:cubicBezTo>
                  <a:cubicBezTo>
                    <a:pt x="297" y="195"/>
                    <a:pt x="297" y="195"/>
                    <a:pt x="298" y="194"/>
                  </a:cubicBezTo>
                  <a:close/>
                  <a:moveTo>
                    <a:pt x="295" y="83"/>
                  </a:moveTo>
                  <a:cubicBezTo>
                    <a:pt x="295" y="84"/>
                    <a:pt x="295" y="84"/>
                    <a:pt x="295" y="84"/>
                  </a:cubicBezTo>
                  <a:cubicBezTo>
                    <a:pt x="295" y="84"/>
                    <a:pt x="294" y="84"/>
                    <a:pt x="294" y="85"/>
                  </a:cubicBezTo>
                  <a:cubicBezTo>
                    <a:pt x="296" y="84"/>
                    <a:pt x="295" y="84"/>
                    <a:pt x="296" y="84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6" y="81"/>
                    <a:pt x="301" y="79"/>
                    <a:pt x="302" y="78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299" y="79"/>
                    <a:pt x="299" y="79"/>
                    <a:pt x="299" y="79"/>
                  </a:cubicBezTo>
                  <a:cubicBezTo>
                    <a:pt x="296" y="79"/>
                    <a:pt x="299" y="80"/>
                    <a:pt x="296" y="80"/>
                  </a:cubicBezTo>
                  <a:cubicBezTo>
                    <a:pt x="296" y="81"/>
                    <a:pt x="296" y="81"/>
                    <a:pt x="296" y="81"/>
                  </a:cubicBezTo>
                  <a:cubicBezTo>
                    <a:pt x="294" y="81"/>
                    <a:pt x="295" y="81"/>
                    <a:pt x="294" y="82"/>
                  </a:cubicBezTo>
                  <a:cubicBezTo>
                    <a:pt x="293" y="84"/>
                    <a:pt x="293" y="83"/>
                    <a:pt x="293" y="85"/>
                  </a:cubicBezTo>
                  <a:cubicBezTo>
                    <a:pt x="295" y="84"/>
                    <a:pt x="294" y="84"/>
                    <a:pt x="295" y="83"/>
                  </a:cubicBezTo>
                  <a:close/>
                  <a:moveTo>
                    <a:pt x="276" y="169"/>
                  </a:moveTo>
                  <a:cubicBezTo>
                    <a:pt x="277" y="169"/>
                    <a:pt x="275" y="169"/>
                    <a:pt x="277" y="169"/>
                  </a:cubicBezTo>
                  <a:cubicBezTo>
                    <a:pt x="277" y="169"/>
                    <a:pt x="277" y="169"/>
                    <a:pt x="278" y="169"/>
                  </a:cubicBezTo>
                  <a:cubicBezTo>
                    <a:pt x="277" y="167"/>
                    <a:pt x="276" y="169"/>
                    <a:pt x="276" y="169"/>
                  </a:cubicBezTo>
                  <a:close/>
                  <a:moveTo>
                    <a:pt x="251" y="137"/>
                  </a:moveTo>
                  <a:cubicBezTo>
                    <a:pt x="252" y="137"/>
                    <a:pt x="252" y="137"/>
                    <a:pt x="252" y="136"/>
                  </a:cubicBezTo>
                  <a:cubicBezTo>
                    <a:pt x="251" y="136"/>
                    <a:pt x="251" y="136"/>
                    <a:pt x="251" y="136"/>
                  </a:cubicBezTo>
                  <a:cubicBezTo>
                    <a:pt x="250" y="138"/>
                    <a:pt x="251" y="137"/>
                    <a:pt x="251" y="137"/>
                  </a:cubicBezTo>
                  <a:close/>
                  <a:moveTo>
                    <a:pt x="176" y="131"/>
                  </a:moveTo>
                  <a:cubicBezTo>
                    <a:pt x="177" y="131"/>
                    <a:pt x="177" y="131"/>
                    <a:pt x="176" y="129"/>
                  </a:cubicBezTo>
                  <a:cubicBezTo>
                    <a:pt x="176" y="130"/>
                    <a:pt x="176" y="130"/>
                    <a:pt x="176" y="131"/>
                  </a:cubicBezTo>
                  <a:close/>
                  <a:moveTo>
                    <a:pt x="238" y="180"/>
                  </a:moveTo>
                  <a:cubicBezTo>
                    <a:pt x="237" y="180"/>
                    <a:pt x="238" y="180"/>
                    <a:pt x="238" y="181"/>
                  </a:cubicBezTo>
                  <a:cubicBezTo>
                    <a:pt x="240" y="182"/>
                    <a:pt x="239" y="181"/>
                    <a:pt x="239" y="181"/>
                  </a:cubicBezTo>
                  <a:cubicBezTo>
                    <a:pt x="239" y="180"/>
                    <a:pt x="240" y="180"/>
                    <a:pt x="238" y="180"/>
                  </a:cubicBezTo>
                  <a:close/>
                  <a:moveTo>
                    <a:pt x="271" y="72"/>
                  </a:moveTo>
                  <a:cubicBezTo>
                    <a:pt x="270" y="71"/>
                    <a:pt x="271" y="71"/>
                    <a:pt x="269" y="71"/>
                  </a:cubicBezTo>
                  <a:cubicBezTo>
                    <a:pt x="270" y="72"/>
                    <a:pt x="269" y="72"/>
                    <a:pt x="271" y="72"/>
                  </a:cubicBezTo>
                  <a:close/>
                  <a:moveTo>
                    <a:pt x="210" y="163"/>
                  </a:moveTo>
                  <a:cubicBezTo>
                    <a:pt x="210" y="164"/>
                    <a:pt x="209" y="164"/>
                    <a:pt x="210" y="164"/>
                  </a:cubicBezTo>
                  <a:cubicBezTo>
                    <a:pt x="212" y="164"/>
                    <a:pt x="211" y="164"/>
                    <a:pt x="211" y="164"/>
                  </a:cubicBezTo>
                  <a:cubicBezTo>
                    <a:pt x="211" y="163"/>
                    <a:pt x="212" y="163"/>
                    <a:pt x="211" y="163"/>
                  </a:cubicBezTo>
                  <a:cubicBezTo>
                    <a:pt x="210" y="163"/>
                    <a:pt x="210" y="163"/>
                    <a:pt x="210" y="163"/>
                  </a:cubicBezTo>
                  <a:close/>
                  <a:moveTo>
                    <a:pt x="346" y="130"/>
                  </a:moveTo>
                  <a:cubicBezTo>
                    <a:pt x="347" y="129"/>
                    <a:pt x="347" y="130"/>
                    <a:pt x="347" y="129"/>
                  </a:cubicBezTo>
                  <a:cubicBezTo>
                    <a:pt x="346" y="128"/>
                    <a:pt x="347" y="129"/>
                    <a:pt x="346" y="128"/>
                  </a:cubicBezTo>
                  <a:cubicBezTo>
                    <a:pt x="345" y="130"/>
                    <a:pt x="346" y="129"/>
                    <a:pt x="346" y="130"/>
                  </a:cubicBezTo>
                  <a:close/>
                  <a:moveTo>
                    <a:pt x="278" y="142"/>
                  </a:moveTo>
                  <a:cubicBezTo>
                    <a:pt x="279" y="142"/>
                    <a:pt x="278" y="142"/>
                    <a:pt x="279" y="142"/>
                  </a:cubicBezTo>
                  <a:cubicBezTo>
                    <a:pt x="277" y="141"/>
                    <a:pt x="278" y="141"/>
                    <a:pt x="277" y="142"/>
                  </a:cubicBezTo>
                  <a:cubicBezTo>
                    <a:pt x="278" y="142"/>
                    <a:pt x="276" y="142"/>
                    <a:pt x="278" y="142"/>
                  </a:cubicBezTo>
                  <a:close/>
                  <a:moveTo>
                    <a:pt x="249" y="161"/>
                  </a:moveTo>
                  <a:cubicBezTo>
                    <a:pt x="250" y="162"/>
                    <a:pt x="250" y="162"/>
                    <a:pt x="250" y="161"/>
                  </a:cubicBezTo>
                  <a:cubicBezTo>
                    <a:pt x="250" y="161"/>
                    <a:pt x="251" y="160"/>
                    <a:pt x="250" y="160"/>
                  </a:cubicBezTo>
                  <a:cubicBezTo>
                    <a:pt x="248" y="161"/>
                    <a:pt x="250" y="160"/>
                    <a:pt x="249" y="161"/>
                  </a:cubicBezTo>
                  <a:close/>
                  <a:moveTo>
                    <a:pt x="314" y="186"/>
                  </a:moveTo>
                  <a:cubicBezTo>
                    <a:pt x="313" y="184"/>
                    <a:pt x="314" y="185"/>
                    <a:pt x="313" y="184"/>
                  </a:cubicBezTo>
                  <a:cubicBezTo>
                    <a:pt x="312" y="185"/>
                    <a:pt x="313" y="186"/>
                    <a:pt x="314" y="186"/>
                  </a:cubicBezTo>
                  <a:close/>
                  <a:moveTo>
                    <a:pt x="246" y="194"/>
                  </a:moveTo>
                  <a:cubicBezTo>
                    <a:pt x="245" y="193"/>
                    <a:pt x="245" y="193"/>
                    <a:pt x="245" y="195"/>
                  </a:cubicBezTo>
                  <a:cubicBezTo>
                    <a:pt x="246" y="195"/>
                    <a:pt x="246" y="195"/>
                    <a:pt x="246" y="195"/>
                  </a:cubicBezTo>
                  <a:cubicBezTo>
                    <a:pt x="246" y="194"/>
                    <a:pt x="246" y="194"/>
                    <a:pt x="246" y="194"/>
                  </a:cubicBezTo>
                  <a:close/>
                  <a:moveTo>
                    <a:pt x="169" y="95"/>
                  </a:moveTo>
                  <a:cubicBezTo>
                    <a:pt x="170" y="95"/>
                    <a:pt x="169" y="96"/>
                    <a:pt x="170" y="94"/>
                  </a:cubicBezTo>
                  <a:cubicBezTo>
                    <a:pt x="168" y="94"/>
                    <a:pt x="169" y="93"/>
                    <a:pt x="169" y="95"/>
                  </a:cubicBezTo>
                  <a:close/>
                  <a:moveTo>
                    <a:pt x="299" y="158"/>
                  </a:moveTo>
                  <a:cubicBezTo>
                    <a:pt x="301" y="158"/>
                    <a:pt x="301" y="158"/>
                    <a:pt x="301" y="158"/>
                  </a:cubicBezTo>
                  <a:cubicBezTo>
                    <a:pt x="301" y="157"/>
                    <a:pt x="301" y="158"/>
                    <a:pt x="300" y="157"/>
                  </a:cubicBezTo>
                  <a:cubicBezTo>
                    <a:pt x="299" y="158"/>
                    <a:pt x="299" y="158"/>
                    <a:pt x="299" y="158"/>
                  </a:cubicBezTo>
                  <a:close/>
                  <a:moveTo>
                    <a:pt x="276" y="71"/>
                  </a:moveTo>
                  <a:cubicBezTo>
                    <a:pt x="277" y="72"/>
                    <a:pt x="277" y="71"/>
                    <a:pt x="277" y="71"/>
                  </a:cubicBezTo>
                  <a:cubicBezTo>
                    <a:pt x="276" y="69"/>
                    <a:pt x="276" y="71"/>
                    <a:pt x="276" y="71"/>
                  </a:cubicBezTo>
                  <a:close/>
                  <a:moveTo>
                    <a:pt x="179" y="163"/>
                  </a:moveTo>
                  <a:cubicBezTo>
                    <a:pt x="179" y="163"/>
                    <a:pt x="180" y="164"/>
                    <a:pt x="180" y="164"/>
                  </a:cubicBezTo>
                  <a:cubicBezTo>
                    <a:pt x="180" y="162"/>
                    <a:pt x="180" y="162"/>
                    <a:pt x="180" y="162"/>
                  </a:cubicBezTo>
                  <a:cubicBezTo>
                    <a:pt x="179" y="163"/>
                    <a:pt x="179" y="163"/>
                    <a:pt x="179" y="163"/>
                  </a:cubicBezTo>
                  <a:close/>
                  <a:moveTo>
                    <a:pt x="286" y="187"/>
                  </a:moveTo>
                  <a:cubicBezTo>
                    <a:pt x="287" y="186"/>
                    <a:pt x="287" y="187"/>
                    <a:pt x="288" y="186"/>
                  </a:cubicBezTo>
                  <a:cubicBezTo>
                    <a:pt x="286" y="185"/>
                    <a:pt x="286" y="186"/>
                    <a:pt x="286" y="187"/>
                  </a:cubicBezTo>
                  <a:close/>
                  <a:moveTo>
                    <a:pt x="321" y="90"/>
                  </a:moveTo>
                  <a:cubicBezTo>
                    <a:pt x="321" y="90"/>
                    <a:pt x="321" y="91"/>
                    <a:pt x="322" y="91"/>
                  </a:cubicBezTo>
                  <a:cubicBezTo>
                    <a:pt x="323" y="89"/>
                    <a:pt x="323" y="89"/>
                    <a:pt x="323" y="89"/>
                  </a:cubicBezTo>
                  <a:cubicBezTo>
                    <a:pt x="321" y="90"/>
                    <a:pt x="322" y="90"/>
                    <a:pt x="321" y="90"/>
                  </a:cubicBezTo>
                  <a:close/>
                  <a:moveTo>
                    <a:pt x="227" y="134"/>
                  </a:moveTo>
                  <a:cubicBezTo>
                    <a:pt x="229" y="134"/>
                    <a:pt x="229" y="134"/>
                    <a:pt x="229" y="134"/>
                  </a:cubicBezTo>
                  <a:cubicBezTo>
                    <a:pt x="229" y="133"/>
                    <a:pt x="229" y="134"/>
                    <a:pt x="229" y="133"/>
                  </a:cubicBezTo>
                  <a:cubicBezTo>
                    <a:pt x="228" y="132"/>
                    <a:pt x="228" y="133"/>
                    <a:pt x="228" y="132"/>
                  </a:cubicBezTo>
                  <a:cubicBezTo>
                    <a:pt x="227" y="134"/>
                    <a:pt x="227" y="134"/>
                    <a:pt x="227" y="134"/>
                  </a:cubicBezTo>
                  <a:close/>
                  <a:moveTo>
                    <a:pt x="266" y="126"/>
                  </a:moveTo>
                  <a:cubicBezTo>
                    <a:pt x="267" y="126"/>
                    <a:pt x="267" y="126"/>
                    <a:pt x="267" y="126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66" y="125"/>
                    <a:pt x="266" y="124"/>
                    <a:pt x="266" y="126"/>
                  </a:cubicBezTo>
                  <a:close/>
                  <a:moveTo>
                    <a:pt x="257" y="160"/>
                  </a:moveTo>
                  <a:cubicBezTo>
                    <a:pt x="258" y="161"/>
                    <a:pt x="257" y="161"/>
                    <a:pt x="258" y="161"/>
                  </a:cubicBezTo>
                  <a:cubicBezTo>
                    <a:pt x="260" y="161"/>
                    <a:pt x="259" y="161"/>
                    <a:pt x="259" y="160"/>
                  </a:cubicBezTo>
                  <a:cubicBezTo>
                    <a:pt x="259" y="160"/>
                    <a:pt x="259" y="160"/>
                    <a:pt x="257" y="160"/>
                  </a:cubicBezTo>
                  <a:close/>
                  <a:moveTo>
                    <a:pt x="187" y="137"/>
                  </a:moveTo>
                  <a:cubicBezTo>
                    <a:pt x="185" y="135"/>
                    <a:pt x="185" y="135"/>
                    <a:pt x="185" y="135"/>
                  </a:cubicBezTo>
                  <a:cubicBezTo>
                    <a:pt x="185" y="135"/>
                    <a:pt x="185" y="135"/>
                    <a:pt x="185" y="137"/>
                  </a:cubicBezTo>
                  <a:cubicBezTo>
                    <a:pt x="187" y="137"/>
                    <a:pt x="187" y="137"/>
                    <a:pt x="187" y="137"/>
                  </a:cubicBezTo>
                  <a:cubicBezTo>
                    <a:pt x="187" y="138"/>
                    <a:pt x="187" y="138"/>
                    <a:pt x="188" y="138"/>
                  </a:cubicBezTo>
                  <a:cubicBezTo>
                    <a:pt x="188" y="137"/>
                    <a:pt x="188" y="133"/>
                    <a:pt x="188" y="131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28"/>
                    <a:pt x="187" y="129"/>
                    <a:pt x="186" y="129"/>
                  </a:cubicBezTo>
                  <a:cubicBezTo>
                    <a:pt x="186" y="130"/>
                    <a:pt x="187" y="129"/>
                    <a:pt x="187" y="131"/>
                  </a:cubicBezTo>
                  <a:cubicBezTo>
                    <a:pt x="186" y="131"/>
                    <a:pt x="188" y="130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5" y="132"/>
                    <a:pt x="186" y="131"/>
                    <a:pt x="185" y="132"/>
                  </a:cubicBezTo>
                  <a:cubicBezTo>
                    <a:pt x="186" y="134"/>
                    <a:pt x="186" y="131"/>
                    <a:pt x="188" y="133"/>
                  </a:cubicBezTo>
                  <a:cubicBezTo>
                    <a:pt x="187" y="134"/>
                    <a:pt x="188" y="133"/>
                    <a:pt x="187" y="134"/>
                  </a:cubicBezTo>
                  <a:cubicBezTo>
                    <a:pt x="187" y="134"/>
                    <a:pt x="187" y="134"/>
                    <a:pt x="187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86" y="134"/>
                    <a:pt x="186" y="134"/>
                    <a:pt x="186" y="134"/>
                  </a:cubicBezTo>
                  <a:cubicBezTo>
                    <a:pt x="187" y="136"/>
                    <a:pt x="186" y="134"/>
                    <a:pt x="188" y="136"/>
                  </a:cubicBezTo>
                  <a:cubicBezTo>
                    <a:pt x="187" y="137"/>
                    <a:pt x="187" y="137"/>
                    <a:pt x="187" y="137"/>
                  </a:cubicBezTo>
                  <a:close/>
                  <a:moveTo>
                    <a:pt x="274" y="72"/>
                  </a:moveTo>
                  <a:cubicBezTo>
                    <a:pt x="275" y="71"/>
                    <a:pt x="275" y="72"/>
                    <a:pt x="275" y="71"/>
                  </a:cubicBezTo>
                  <a:cubicBezTo>
                    <a:pt x="273" y="71"/>
                    <a:pt x="274" y="70"/>
                    <a:pt x="274" y="72"/>
                  </a:cubicBezTo>
                  <a:close/>
                  <a:moveTo>
                    <a:pt x="294" y="159"/>
                  </a:moveTo>
                  <a:cubicBezTo>
                    <a:pt x="295" y="160"/>
                    <a:pt x="295" y="160"/>
                    <a:pt x="296" y="159"/>
                  </a:cubicBezTo>
                  <a:cubicBezTo>
                    <a:pt x="296" y="158"/>
                    <a:pt x="297" y="158"/>
                    <a:pt x="295" y="159"/>
                  </a:cubicBezTo>
                  <a:cubicBezTo>
                    <a:pt x="295" y="159"/>
                    <a:pt x="294" y="159"/>
                    <a:pt x="294" y="159"/>
                  </a:cubicBezTo>
                  <a:close/>
                  <a:moveTo>
                    <a:pt x="314" y="139"/>
                  </a:moveTo>
                  <a:cubicBezTo>
                    <a:pt x="314" y="139"/>
                    <a:pt x="315" y="140"/>
                    <a:pt x="314" y="138"/>
                  </a:cubicBezTo>
                  <a:cubicBezTo>
                    <a:pt x="314" y="138"/>
                    <a:pt x="314" y="138"/>
                    <a:pt x="313" y="138"/>
                  </a:cubicBezTo>
                  <a:cubicBezTo>
                    <a:pt x="313" y="140"/>
                    <a:pt x="313" y="139"/>
                    <a:pt x="314" y="139"/>
                  </a:cubicBezTo>
                  <a:close/>
                  <a:moveTo>
                    <a:pt x="349" y="67"/>
                  </a:moveTo>
                  <a:cubicBezTo>
                    <a:pt x="348" y="65"/>
                    <a:pt x="348" y="67"/>
                    <a:pt x="347" y="66"/>
                  </a:cubicBezTo>
                  <a:cubicBezTo>
                    <a:pt x="348" y="68"/>
                    <a:pt x="348" y="67"/>
                    <a:pt x="349" y="67"/>
                  </a:cubicBezTo>
                  <a:close/>
                  <a:moveTo>
                    <a:pt x="273" y="167"/>
                  </a:moveTo>
                  <a:cubicBezTo>
                    <a:pt x="273" y="167"/>
                    <a:pt x="273" y="167"/>
                    <a:pt x="274" y="167"/>
                  </a:cubicBezTo>
                  <a:cubicBezTo>
                    <a:pt x="276" y="167"/>
                    <a:pt x="275" y="167"/>
                    <a:pt x="275" y="167"/>
                  </a:cubicBezTo>
                  <a:cubicBezTo>
                    <a:pt x="275" y="166"/>
                    <a:pt x="274" y="166"/>
                    <a:pt x="273" y="167"/>
                  </a:cubicBezTo>
                  <a:close/>
                  <a:moveTo>
                    <a:pt x="331" y="105"/>
                  </a:moveTo>
                  <a:cubicBezTo>
                    <a:pt x="332" y="106"/>
                    <a:pt x="332" y="106"/>
                    <a:pt x="333" y="105"/>
                  </a:cubicBezTo>
                  <a:cubicBezTo>
                    <a:pt x="333" y="104"/>
                    <a:pt x="334" y="105"/>
                    <a:pt x="332" y="105"/>
                  </a:cubicBezTo>
                  <a:cubicBezTo>
                    <a:pt x="331" y="104"/>
                    <a:pt x="332" y="105"/>
                    <a:pt x="331" y="105"/>
                  </a:cubicBezTo>
                  <a:close/>
                  <a:moveTo>
                    <a:pt x="283" y="71"/>
                  </a:moveTo>
                  <a:cubicBezTo>
                    <a:pt x="284" y="71"/>
                    <a:pt x="284" y="71"/>
                    <a:pt x="284" y="70"/>
                  </a:cubicBezTo>
                  <a:cubicBezTo>
                    <a:pt x="283" y="70"/>
                    <a:pt x="284" y="70"/>
                    <a:pt x="283" y="70"/>
                  </a:cubicBezTo>
                  <a:cubicBezTo>
                    <a:pt x="282" y="71"/>
                    <a:pt x="283" y="70"/>
                    <a:pt x="283" y="71"/>
                  </a:cubicBezTo>
                  <a:close/>
                  <a:moveTo>
                    <a:pt x="285" y="70"/>
                  </a:moveTo>
                  <a:cubicBezTo>
                    <a:pt x="286" y="71"/>
                    <a:pt x="287" y="71"/>
                    <a:pt x="287" y="70"/>
                  </a:cubicBezTo>
                  <a:cubicBezTo>
                    <a:pt x="287" y="70"/>
                    <a:pt x="288" y="69"/>
                    <a:pt x="286" y="70"/>
                  </a:cubicBezTo>
                  <a:cubicBezTo>
                    <a:pt x="286" y="70"/>
                    <a:pt x="286" y="70"/>
                    <a:pt x="285" y="70"/>
                  </a:cubicBezTo>
                  <a:close/>
                  <a:moveTo>
                    <a:pt x="155" y="158"/>
                  </a:moveTo>
                  <a:cubicBezTo>
                    <a:pt x="155" y="159"/>
                    <a:pt x="154" y="159"/>
                    <a:pt x="156" y="159"/>
                  </a:cubicBezTo>
                  <a:cubicBezTo>
                    <a:pt x="157" y="158"/>
                    <a:pt x="156" y="159"/>
                    <a:pt x="157" y="158"/>
                  </a:cubicBezTo>
                  <a:cubicBezTo>
                    <a:pt x="156" y="158"/>
                    <a:pt x="158" y="157"/>
                    <a:pt x="156" y="158"/>
                  </a:cubicBezTo>
                  <a:cubicBezTo>
                    <a:pt x="154" y="158"/>
                    <a:pt x="156" y="158"/>
                    <a:pt x="155" y="158"/>
                  </a:cubicBezTo>
                  <a:close/>
                  <a:moveTo>
                    <a:pt x="226" y="126"/>
                  </a:moveTo>
                  <a:cubicBezTo>
                    <a:pt x="228" y="126"/>
                    <a:pt x="228" y="126"/>
                    <a:pt x="228" y="125"/>
                  </a:cubicBezTo>
                  <a:cubicBezTo>
                    <a:pt x="227" y="125"/>
                    <a:pt x="227" y="125"/>
                    <a:pt x="226" y="126"/>
                  </a:cubicBezTo>
                  <a:close/>
                  <a:moveTo>
                    <a:pt x="201" y="201"/>
                  </a:moveTo>
                  <a:cubicBezTo>
                    <a:pt x="200" y="200"/>
                    <a:pt x="201" y="201"/>
                    <a:pt x="199" y="201"/>
                  </a:cubicBezTo>
                  <a:cubicBezTo>
                    <a:pt x="200" y="202"/>
                    <a:pt x="200" y="203"/>
                    <a:pt x="201" y="201"/>
                  </a:cubicBezTo>
                  <a:close/>
                  <a:moveTo>
                    <a:pt x="249" y="138"/>
                  </a:moveTo>
                  <a:cubicBezTo>
                    <a:pt x="249" y="137"/>
                    <a:pt x="250" y="137"/>
                    <a:pt x="249" y="136"/>
                  </a:cubicBezTo>
                  <a:cubicBezTo>
                    <a:pt x="248" y="137"/>
                    <a:pt x="248" y="137"/>
                    <a:pt x="249" y="138"/>
                  </a:cubicBezTo>
                  <a:close/>
                  <a:moveTo>
                    <a:pt x="260" y="137"/>
                  </a:moveTo>
                  <a:cubicBezTo>
                    <a:pt x="260" y="137"/>
                    <a:pt x="260" y="137"/>
                    <a:pt x="260" y="136"/>
                  </a:cubicBezTo>
                  <a:cubicBezTo>
                    <a:pt x="260" y="135"/>
                    <a:pt x="260" y="136"/>
                    <a:pt x="259" y="135"/>
                  </a:cubicBezTo>
                  <a:cubicBezTo>
                    <a:pt x="259" y="137"/>
                    <a:pt x="259" y="137"/>
                    <a:pt x="260" y="137"/>
                  </a:cubicBezTo>
                  <a:close/>
                  <a:moveTo>
                    <a:pt x="248" y="157"/>
                  </a:moveTo>
                  <a:cubicBezTo>
                    <a:pt x="249" y="158"/>
                    <a:pt x="248" y="158"/>
                    <a:pt x="249" y="158"/>
                  </a:cubicBezTo>
                  <a:cubicBezTo>
                    <a:pt x="250" y="158"/>
                    <a:pt x="250" y="157"/>
                    <a:pt x="250" y="157"/>
                  </a:cubicBezTo>
                  <a:cubicBezTo>
                    <a:pt x="249" y="157"/>
                    <a:pt x="249" y="157"/>
                    <a:pt x="248" y="157"/>
                  </a:cubicBezTo>
                  <a:close/>
                  <a:moveTo>
                    <a:pt x="225" y="93"/>
                  </a:moveTo>
                  <a:cubicBezTo>
                    <a:pt x="224" y="93"/>
                    <a:pt x="224" y="92"/>
                    <a:pt x="223" y="94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4"/>
                    <a:pt x="225" y="94"/>
                    <a:pt x="225" y="93"/>
                  </a:cubicBezTo>
                  <a:close/>
                  <a:moveTo>
                    <a:pt x="266" y="180"/>
                  </a:moveTo>
                  <a:cubicBezTo>
                    <a:pt x="266" y="181"/>
                    <a:pt x="265" y="181"/>
                    <a:pt x="266" y="181"/>
                  </a:cubicBezTo>
                  <a:cubicBezTo>
                    <a:pt x="267" y="180"/>
                    <a:pt x="267" y="180"/>
                    <a:pt x="267" y="180"/>
                  </a:cubicBezTo>
                  <a:cubicBezTo>
                    <a:pt x="266" y="179"/>
                    <a:pt x="267" y="179"/>
                    <a:pt x="266" y="180"/>
                  </a:cubicBezTo>
                  <a:close/>
                  <a:moveTo>
                    <a:pt x="290" y="70"/>
                  </a:moveTo>
                  <a:cubicBezTo>
                    <a:pt x="287" y="69"/>
                    <a:pt x="287" y="69"/>
                    <a:pt x="287" y="69"/>
                  </a:cubicBezTo>
                  <a:cubicBezTo>
                    <a:pt x="288" y="71"/>
                    <a:pt x="289" y="71"/>
                    <a:pt x="290" y="70"/>
                  </a:cubicBezTo>
                  <a:close/>
                  <a:moveTo>
                    <a:pt x="319" y="167"/>
                  </a:moveTo>
                  <a:cubicBezTo>
                    <a:pt x="319" y="168"/>
                    <a:pt x="318" y="167"/>
                    <a:pt x="319" y="168"/>
                  </a:cubicBezTo>
                  <a:cubicBezTo>
                    <a:pt x="321" y="168"/>
                    <a:pt x="320" y="168"/>
                    <a:pt x="320" y="167"/>
                  </a:cubicBezTo>
                  <a:cubicBezTo>
                    <a:pt x="320" y="167"/>
                    <a:pt x="321" y="167"/>
                    <a:pt x="320" y="167"/>
                  </a:cubicBezTo>
                  <a:cubicBezTo>
                    <a:pt x="318" y="166"/>
                    <a:pt x="319" y="167"/>
                    <a:pt x="319" y="167"/>
                  </a:cubicBezTo>
                  <a:close/>
                  <a:moveTo>
                    <a:pt x="155" y="168"/>
                  </a:moveTo>
                  <a:cubicBezTo>
                    <a:pt x="157" y="167"/>
                    <a:pt x="157" y="167"/>
                    <a:pt x="157" y="167"/>
                  </a:cubicBezTo>
                  <a:cubicBezTo>
                    <a:pt x="157" y="167"/>
                    <a:pt x="157" y="166"/>
                    <a:pt x="156" y="166"/>
                  </a:cubicBezTo>
                  <a:cubicBezTo>
                    <a:pt x="155" y="167"/>
                    <a:pt x="155" y="167"/>
                    <a:pt x="155" y="168"/>
                  </a:cubicBezTo>
                  <a:close/>
                  <a:moveTo>
                    <a:pt x="208" y="130"/>
                  </a:moveTo>
                  <a:cubicBezTo>
                    <a:pt x="209" y="131"/>
                    <a:pt x="208" y="131"/>
                    <a:pt x="209" y="131"/>
                  </a:cubicBezTo>
                  <a:cubicBezTo>
                    <a:pt x="210" y="130"/>
                    <a:pt x="210" y="131"/>
                    <a:pt x="209" y="130"/>
                  </a:cubicBezTo>
                  <a:cubicBezTo>
                    <a:pt x="209" y="130"/>
                    <a:pt x="209" y="130"/>
                    <a:pt x="209" y="130"/>
                  </a:cubicBezTo>
                  <a:cubicBezTo>
                    <a:pt x="209" y="130"/>
                    <a:pt x="208" y="130"/>
                    <a:pt x="208" y="130"/>
                  </a:cubicBezTo>
                  <a:close/>
                  <a:moveTo>
                    <a:pt x="346" y="125"/>
                  </a:moveTo>
                  <a:cubicBezTo>
                    <a:pt x="347" y="125"/>
                    <a:pt x="347" y="125"/>
                    <a:pt x="347" y="125"/>
                  </a:cubicBezTo>
                  <a:cubicBezTo>
                    <a:pt x="348" y="124"/>
                    <a:pt x="348" y="124"/>
                    <a:pt x="348" y="123"/>
                  </a:cubicBezTo>
                  <a:cubicBezTo>
                    <a:pt x="346" y="124"/>
                    <a:pt x="348" y="123"/>
                    <a:pt x="346" y="125"/>
                  </a:cubicBezTo>
                  <a:close/>
                  <a:moveTo>
                    <a:pt x="292" y="88"/>
                  </a:moveTo>
                  <a:cubicBezTo>
                    <a:pt x="293" y="87"/>
                    <a:pt x="293" y="87"/>
                    <a:pt x="294" y="85"/>
                  </a:cubicBezTo>
                  <a:cubicBezTo>
                    <a:pt x="293" y="86"/>
                    <a:pt x="292" y="87"/>
                    <a:pt x="292" y="88"/>
                  </a:cubicBezTo>
                  <a:close/>
                  <a:moveTo>
                    <a:pt x="204" y="181"/>
                  </a:moveTo>
                  <a:cubicBezTo>
                    <a:pt x="203" y="181"/>
                    <a:pt x="203" y="181"/>
                    <a:pt x="203" y="182"/>
                  </a:cubicBezTo>
                  <a:cubicBezTo>
                    <a:pt x="204" y="182"/>
                    <a:pt x="204" y="182"/>
                    <a:pt x="205" y="182"/>
                  </a:cubicBezTo>
                  <a:cubicBezTo>
                    <a:pt x="205" y="181"/>
                    <a:pt x="205" y="181"/>
                    <a:pt x="204" y="181"/>
                  </a:cubicBezTo>
                  <a:close/>
                  <a:moveTo>
                    <a:pt x="320" y="181"/>
                  </a:moveTo>
                  <a:cubicBezTo>
                    <a:pt x="320" y="180"/>
                    <a:pt x="321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7" y="179"/>
                    <a:pt x="318" y="181"/>
                  </a:cubicBezTo>
                  <a:cubicBezTo>
                    <a:pt x="318" y="181"/>
                    <a:pt x="318" y="181"/>
                    <a:pt x="319" y="180"/>
                  </a:cubicBezTo>
                  <a:cubicBezTo>
                    <a:pt x="320" y="180"/>
                    <a:pt x="319" y="181"/>
                    <a:pt x="320" y="181"/>
                  </a:cubicBezTo>
                  <a:close/>
                  <a:moveTo>
                    <a:pt x="280" y="180"/>
                  </a:moveTo>
                  <a:cubicBezTo>
                    <a:pt x="280" y="180"/>
                    <a:pt x="280" y="180"/>
                    <a:pt x="279" y="181"/>
                  </a:cubicBezTo>
                  <a:cubicBezTo>
                    <a:pt x="281" y="181"/>
                    <a:pt x="281" y="181"/>
                    <a:pt x="281" y="181"/>
                  </a:cubicBezTo>
                  <a:cubicBezTo>
                    <a:pt x="281" y="180"/>
                    <a:pt x="281" y="180"/>
                    <a:pt x="280" y="180"/>
                  </a:cubicBezTo>
                  <a:close/>
                  <a:moveTo>
                    <a:pt x="218" y="137"/>
                  </a:moveTo>
                  <a:cubicBezTo>
                    <a:pt x="218" y="134"/>
                    <a:pt x="218" y="134"/>
                    <a:pt x="218" y="134"/>
                  </a:cubicBezTo>
                  <a:cubicBezTo>
                    <a:pt x="217" y="134"/>
                    <a:pt x="216" y="134"/>
                    <a:pt x="217" y="136"/>
                  </a:cubicBezTo>
                  <a:cubicBezTo>
                    <a:pt x="218" y="137"/>
                    <a:pt x="217" y="137"/>
                    <a:pt x="218" y="137"/>
                  </a:cubicBezTo>
                  <a:close/>
                  <a:moveTo>
                    <a:pt x="207" y="135"/>
                  </a:moveTo>
                  <a:cubicBezTo>
                    <a:pt x="208" y="133"/>
                    <a:pt x="208" y="134"/>
                    <a:pt x="207" y="133"/>
                  </a:cubicBezTo>
                  <a:cubicBezTo>
                    <a:pt x="207" y="133"/>
                    <a:pt x="206" y="132"/>
                    <a:pt x="206" y="133"/>
                  </a:cubicBezTo>
                  <a:cubicBezTo>
                    <a:pt x="206" y="135"/>
                    <a:pt x="206" y="134"/>
                    <a:pt x="207" y="135"/>
                  </a:cubicBezTo>
                  <a:close/>
                  <a:moveTo>
                    <a:pt x="311" y="181"/>
                  </a:moveTo>
                  <a:cubicBezTo>
                    <a:pt x="309" y="181"/>
                    <a:pt x="310" y="181"/>
                    <a:pt x="310" y="182"/>
                  </a:cubicBezTo>
                  <a:cubicBezTo>
                    <a:pt x="311" y="183"/>
                    <a:pt x="310" y="182"/>
                    <a:pt x="311" y="182"/>
                  </a:cubicBezTo>
                  <a:cubicBezTo>
                    <a:pt x="311" y="181"/>
                    <a:pt x="311" y="181"/>
                    <a:pt x="311" y="181"/>
                  </a:cubicBezTo>
                  <a:close/>
                  <a:moveTo>
                    <a:pt x="229" y="183"/>
                  </a:moveTo>
                  <a:cubicBezTo>
                    <a:pt x="231" y="183"/>
                    <a:pt x="230" y="183"/>
                    <a:pt x="231" y="182"/>
                  </a:cubicBezTo>
                  <a:cubicBezTo>
                    <a:pt x="231" y="182"/>
                    <a:pt x="231" y="182"/>
                    <a:pt x="230" y="182"/>
                  </a:cubicBezTo>
                  <a:cubicBezTo>
                    <a:pt x="228" y="182"/>
                    <a:pt x="230" y="182"/>
                    <a:pt x="229" y="183"/>
                  </a:cubicBezTo>
                  <a:close/>
                  <a:moveTo>
                    <a:pt x="285" y="178"/>
                  </a:moveTo>
                  <a:cubicBezTo>
                    <a:pt x="287" y="178"/>
                    <a:pt x="287" y="178"/>
                    <a:pt x="287" y="178"/>
                  </a:cubicBezTo>
                  <a:cubicBezTo>
                    <a:pt x="287" y="178"/>
                    <a:pt x="287" y="177"/>
                    <a:pt x="287" y="177"/>
                  </a:cubicBezTo>
                  <a:cubicBezTo>
                    <a:pt x="287" y="178"/>
                    <a:pt x="287" y="177"/>
                    <a:pt x="287" y="177"/>
                  </a:cubicBezTo>
                  <a:cubicBezTo>
                    <a:pt x="285" y="176"/>
                    <a:pt x="286" y="177"/>
                    <a:pt x="285" y="176"/>
                  </a:cubicBezTo>
                  <a:cubicBezTo>
                    <a:pt x="284" y="177"/>
                    <a:pt x="285" y="177"/>
                    <a:pt x="285" y="178"/>
                  </a:cubicBezTo>
                  <a:close/>
                  <a:moveTo>
                    <a:pt x="244" y="73"/>
                  </a:moveTo>
                  <a:cubicBezTo>
                    <a:pt x="245" y="74"/>
                    <a:pt x="245" y="73"/>
                    <a:pt x="246" y="74"/>
                  </a:cubicBezTo>
                  <a:cubicBezTo>
                    <a:pt x="246" y="73"/>
                    <a:pt x="247" y="73"/>
                    <a:pt x="246" y="73"/>
                  </a:cubicBezTo>
                  <a:cubicBezTo>
                    <a:pt x="245" y="73"/>
                    <a:pt x="244" y="73"/>
                    <a:pt x="244" y="73"/>
                  </a:cubicBezTo>
                  <a:close/>
                  <a:moveTo>
                    <a:pt x="220" y="188"/>
                  </a:moveTo>
                  <a:cubicBezTo>
                    <a:pt x="221" y="188"/>
                    <a:pt x="221" y="188"/>
                    <a:pt x="221" y="189"/>
                  </a:cubicBezTo>
                  <a:cubicBezTo>
                    <a:pt x="223" y="189"/>
                    <a:pt x="222" y="188"/>
                    <a:pt x="222" y="188"/>
                  </a:cubicBezTo>
                  <a:cubicBezTo>
                    <a:pt x="222" y="187"/>
                    <a:pt x="222" y="187"/>
                    <a:pt x="220" y="188"/>
                  </a:cubicBezTo>
                  <a:close/>
                  <a:moveTo>
                    <a:pt x="259" y="128"/>
                  </a:moveTo>
                  <a:cubicBezTo>
                    <a:pt x="261" y="125"/>
                    <a:pt x="261" y="125"/>
                    <a:pt x="261" y="125"/>
                  </a:cubicBezTo>
                  <a:cubicBezTo>
                    <a:pt x="260" y="125"/>
                    <a:pt x="261" y="125"/>
                    <a:pt x="260" y="126"/>
                  </a:cubicBezTo>
                  <a:cubicBezTo>
                    <a:pt x="258" y="127"/>
                    <a:pt x="259" y="127"/>
                    <a:pt x="259" y="128"/>
                  </a:cubicBezTo>
                  <a:close/>
                  <a:moveTo>
                    <a:pt x="330" y="192"/>
                  </a:moveTo>
                  <a:cubicBezTo>
                    <a:pt x="331" y="192"/>
                    <a:pt x="331" y="192"/>
                    <a:pt x="331" y="191"/>
                  </a:cubicBezTo>
                  <a:cubicBezTo>
                    <a:pt x="331" y="190"/>
                    <a:pt x="331" y="191"/>
                    <a:pt x="331" y="190"/>
                  </a:cubicBezTo>
                  <a:cubicBezTo>
                    <a:pt x="330" y="191"/>
                    <a:pt x="330" y="191"/>
                    <a:pt x="329" y="192"/>
                  </a:cubicBezTo>
                  <a:cubicBezTo>
                    <a:pt x="330" y="192"/>
                    <a:pt x="330" y="192"/>
                    <a:pt x="330" y="192"/>
                  </a:cubicBezTo>
                  <a:close/>
                  <a:moveTo>
                    <a:pt x="267" y="135"/>
                  </a:moveTo>
                  <a:cubicBezTo>
                    <a:pt x="268" y="134"/>
                    <a:pt x="268" y="134"/>
                    <a:pt x="267" y="133"/>
                  </a:cubicBezTo>
                  <a:cubicBezTo>
                    <a:pt x="267" y="133"/>
                    <a:pt x="267" y="132"/>
                    <a:pt x="266" y="133"/>
                  </a:cubicBezTo>
                  <a:cubicBezTo>
                    <a:pt x="266" y="135"/>
                    <a:pt x="267" y="135"/>
                    <a:pt x="267" y="135"/>
                  </a:cubicBezTo>
                  <a:close/>
                  <a:moveTo>
                    <a:pt x="172" y="94"/>
                  </a:moveTo>
                  <a:cubicBezTo>
                    <a:pt x="173" y="93"/>
                    <a:pt x="173" y="93"/>
                    <a:pt x="173" y="92"/>
                  </a:cubicBezTo>
                  <a:cubicBezTo>
                    <a:pt x="171" y="93"/>
                    <a:pt x="171" y="93"/>
                    <a:pt x="172" y="94"/>
                  </a:cubicBezTo>
                  <a:close/>
                  <a:moveTo>
                    <a:pt x="170" y="181"/>
                  </a:moveTo>
                  <a:cubicBezTo>
                    <a:pt x="170" y="179"/>
                    <a:pt x="171" y="179"/>
                    <a:pt x="169" y="179"/>
                  </a:cubicBezTo>
                  <a:cubicBezTo>
                    <a:pt x="169" y="180"/>
                    <a:pt x="169" y="181"/>
                    <a:pt x="170" y="181"/>
                  </a:cubicBezTo>
                  <a:close/>
                  <a:moveTo>
                    <a:pt x="326" y="159"/>
                  </a:moveTo>
                  <a:cubicBezTo>
                    <a:pt x="327" y="160"/>
                    <a:pt x="328" y="160"/>
                    <a:pt x="329" y="159"/>
                  </a:cubicBezTo>
                  <a:cubicBezTo>
                    <a:pt x="329" y="159"/>
                    <a:pt x="328" y="158"/>
                    <a:pt x="327" y="158"/>
                  </a:cubicBezTo>
                  <a:cubicBezTo>
                    <a:pt x="326" y="158"/>
                    <a:pt x="326" y="159"/>
                    <a:pt x="326" y="159"/>
                  </a:cubicBezTo>
                  <a:close/>
                  <a:moveTo>
                    <a:pt x="347" y="133"/>
                  </a:moveTo>
                  <a:cubicBezTo>
                    <a:pt x="349" y="133"/>
                    <a:pt x="349" y="132"/>
                    <a:pt x="347" y="131"/>
                  </a:cubicBezTo>
                  <a:cubicBezTo>
                    <a:pt x="347" y="132"/>
                    <a:pt x="347" y="132"/>
                    <a:pt x="347" y="133"/>
                  </a:cubicBezTo>
                  <a:close/>
                  <a:moveTo>
                    <a:pt x="169" y="168"/>
                  </a:moveTo>
                  <a:cubicBezTo>
                    <a:pt x="170" y="168"/>
                    <a:pt x="169" y="168"/>
                    <a:pt x="170" y="167"/>
                  </a:cubicBezTo>
                  <a:cubicBezTo>
                    <a:pt x="168" y="166"/>
                    <a:pt x="170" y="167"/>
                    <a:pt x="168" y="166"/>
                  </a:cubicBezTo>
                  <a:cubicBezTo>
                    <a:pt x="168" y="167"/>
                    <a:pt x="168" y="167"/>
                    <a:pt x="169" y="168"/>
                  </a:cubicBezTo>
                  <a:close/>
                  <a:moveTo>
                    <a:pt x="177" y="102"/>
                  </a:moveTo>
                  <a:cubicBezTo>
                    <a:pt x="178" y="102"/>
                    <a:pt x="177" y="102"/>
                    <a:pt x="178" y="102"/>
                  </a:cubicBezTo>
                  <a:cubicBezTo>
                    <a:pt x="179" y="102"/>
                    <a:pt x="179" y="101"/>
                    <a:pt x="179" y="101"/>
                  </a:cubicBezTo>
                  <a:cubicBezTo>
                    <a:pt x="178" y="100"/>
                    <a:pt x="179" y="101"/>
                    <a:pt x="177" y="100"/>
                  </a:cubicBezTo>
                  <a:cubicBezTo>
                    <a:pt x="177" y="100"/>
                    <a:pt x="177" y="101"/>
                    <a:pt x="177" y="101"/>
                  </a:cubicBezTo>
                  <a:cubicBezTo>
                    <a:pt x="177" y="102"/>
                    <a:pt x="177" y="101"/>
                    <a:pt x="177" y="102"/>
                  </a:cubicBezTo>
                  <a:close/>
                  <a:moveTo>
                    <a:pt x="173" y="127"/>
                  </a:moveTo>
                  <a:cubicBezTo>
                    <a:pt x="174" y="128"/>
                    <a:pt x="174" y="127"/>
                    <a:pt x="175" y="128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73" y="127"/>
                    <a:pt x="174" y="126"/>
                    <a:pt x="173" y="127"/>
                  </a:cubicBezTo>
                  <a:close/>
                  <a:moveTo>
                    <a:pt x="181" y="181"/>
                  </a:moveTo>
                  <a:cubicBezTo>
                    <a:pt x="181" y="181"/>
                    <a:pt x="182" y="182"/>
                    <a:pt x="183" y="182"/>
                  </a:cubicBezTo>
                  <a:cubicBezTo>
                    <a:pt x="183" y="180"/>
                    <a:pt x="183" y="180"/>
                    <a:pt x="183" y="180"/>
                  </a:cubicBezTo>
                  <a:cubicBezTo>
                    <a:pt x="181" y="180"/>
                    <a:pt x="181" y="180"/>
                    <a:pt x="181" y="181"/>
                  </a:cubicBezTo>
                  <a:close/>
                  <a:moveTo>
                    <a:pt x="344" y="178"/>
                  </a:moveTo>
                  <a:cubicBezTo>
                    <a:pt x="345" y="179"/>
                    <a:pt x="347" y="179"/>
                    <a:pt x="347" y="178"/>
                  </a:cubicBezTo>
                  <a:cubicBezTo>
                    <a:pt x="347" y="178"/>
                    <a:pt x="345" y="177"/>
                    <a:pt x="344" y="178"/>
                  </a:cubicBezTo>
                  <a:close/>
                  <a:moveTo>
                    <a:pt x="330" y="67"/>
                  </a:moveTo>
                  <a:cubicBezTo>
                    <a:pt x="330" y="68"/>
                    <a:pt x="330" y="68"/>
                    <a:pt x="331" y="68"/>
                  </a:cubicBezTo>
                  <a:cubicBezTo>
                    <a:pt x="332" y="68"/>
                    <a:pt x="332" y="68"/>
                    <a:pt x="332" y="68"/>
                  </a:cubicBezTo>
                  <a:cubicBezTo>
                    <a:pt x="332" y="66"/>
                    <a:pt x="332" y="66"/>
                    <a:pt x="330" y="67"/>
                  </a:cubicBezTo>
                  <a:close/>
                  <a:moveTo>
                    <a:pt x="276" y="167"/>
                  </a:moveTo>
                  <a:cubicBezTo>
                    <a:pt x="277" y="167"/>
                    <a:pt x="276" y="167"/>
                    <a:pt x="277" y="167"/>
                  </a:cubicBezTo>
                  <a:cubicBezTo>
                    <a:pt x="279" y="167"/>
                    <a:pt x="279" y="167"/>
                    <a:pt x="279" y="167"/>
                  </a:cubicBezTo>
                  <a:cubicBezTo>
                    <a:pt x="279" y="167"/>
                    <a:pt x="279" y="166"/>
                    <a:pt x="276" y="167"/>
                  </a:cubicBezTo>
                  <a:close/>
                  <a:moveTo>
                    <a:pt x="235" y="182"/>
                  </a:moveTo>
                  <a:cubicBezTo>
                    <a:pt x="234" y="181"/>
                    <a:pt x="234" y="180"/>
                    <a:pt x="232" y="182"/>
                  </a:cubicBezTo>
                  <a:cubicBezTo>
                    <a:pt x="234" y="184"/>
                    <a:pt x="235" y="182"/>
                    <a:pt x="235" y="182"/>
                  </a:cubicBezTo>
                  <a:close/>
                  <a:moveTo>
                    <a:pt x="175" y="132"/>
                  </a:moveTo>
                  <a:cubicBezTo>
                    <a:pt x="175" y="133"/>
                    <a:pt x="176" y="134"/>
                    <a:pt x="177" y="134"/>
                  </a:cubicBezTo>
                  <a:cubicBezTo>
                    <a:pt x="177" y="132"/>
                    <a:pt x="177" y="132"/>
                    <a:pt x="177" y="132"/>
                  </a:cubicBezTo>
                  <a:cubicBezTo>
                    <a:pt x="175" y="132"/>
                    <a:pt x="175" y="132"/>
                    <a:pt x="175" y="132"/>
                  </a:cubicBezTo>
                  <a:close/>
                  <a:moveTo>
                    <a:pt x="172" y="206"/>
                  </a:moveTo>
                  <a:cubicBezTo>
                    <a:pt x="174" y="207"/>
                    <a:pt x="174" y="207"/>
                    <a:pt x="175" y="205"/>
                  </a:cubicBezTo>
                  <a:cubicBezTo>
                    <a:pt x="173" y="205"/>
                    <a:pt x="173" y="205"/>
                    <a:pt x="172" y="206"/>
                  </a:cubicBezTo>
                  <a:close/>
                  <a:moveTo>
                    <a:pt x="228" y="135"/>
                  </a:moveTo>
                  <a:cubicBezTo>
                    <a:pt x="228" y="136"/>
                    <a:pt x="228" y="136"/>
                    <a:pt x="228" y="136"/>
                  </a:cubicBezTo>
                  <a:cubicBezTo>
                    <a:pt x="228" y="137"/>
                    <a:pt x="228" y="137"/>
                    <a:pt x="228" y="138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7"/>
                    <a:pt x="229" y="137"/>
                    <a:pt x="229" y="136"/>
                  </a:cubicBezTo>
                  <a:cubicBezTo>
                    <a:pt x="228" y="136"/>
                    <a:pt x="228" y="136"/>
                    <a:pt x="228" y="136"/>
                  </a:cubicBezTo>
                  <a:cubicBezTo>
                    <a:pt x="229" y="135"/>
                    <a:pt x="229" y="136"/>
                    <a:pt x="229" y="135"/>
                  </a:cubicBezTo>
                  <a:cubicBezTo>
                    <a:pt x="228" y="135"/>
                    <a:pt x="229" y="135"/>
                    <a:pt x="228" y="135"/>
                  </a:cubicBezTo>
                  <a:close/>
                  <a:moveTo>
                    <a:pt x="277" y="135"/>
                  </a:moveTo>
                  <a:cubicBezTo>
                    <a:pt x="278" y="135"/>
                    <a:pt x="278" y="135"/>
                    <a:pt x="278" y="133"/>
                  </a:cubicBezTo>
                  <a:cubicBezTo>
                    <a:pt x="278" y="132"/>
                    <a:pt x="278" y="132"/>
                    <a:pt x="277" y="132"/>
                  </a:cubicBezTo>
                  <a:cubicBezTo>
                    <a:pt x="276" y="134"/>
                    <a:pt x="277" y="134"/>
                    <a:pt x="277" y="135"/>
                  </a:cubicBezTo>
                  <a:close/>
                  <a:moveTo>
                    <a:pt x="201" y="75"/>
                  </a:moveTo>
                  <a:cubicBezTo>
                    <a:pt x="203" y="75"/>
                    <a:pt x="201" y="75"/>
                    <a:pt x="203" y="75"/>
                  </a:cubicBezTo>
                  <a:cubicBezTo>
                    <a:pt x="203" y="75"/>
                    <a:pt x="204" y="75"/>
                    <a:pt x="204" y="74"/>
                  </a:cubicBezTo>
                  <a:cubicBezTo>
                    <a:pt x="202" y="73"/>
                    <a:pt x="201" y="74"/>
                    <a:pt x="201" y="75"/>
                  </a:cubicBezTo>
                  <a:close/>
                  <a:moveTo>
                    <a:pt x="165" y="102"/>
                  </a:moveTo>
                  <a:cubicBezTo>
                    <a:pt x="166" y="102"/>
                    <a:pt x="167" y="102"/>
                    <a:pt x="168" y="100"/>
                  </a:cubicBezTo>
                  <a:cubicBezTo>
                    <a:pt x="166" y="100"/>
                    <a:pt x="165" y="100"/>
                    <a:pt x="165" y="102"/>
                  </a:cubicBezTo>
                  <a:close/>
                  <a:moveTo>
                    <a:pt x="168" y="164"/>
                  </a:moveTo>
                  <a:cubicBezTo>
                    <a:pt x="169" y="163"/>
                    <a:pt x="169" y="163"/>
                    <a:pt x="169" y="161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67" y="162"/>
                    <a:pt x="167" y="163"/>
                    <a:pt x="168" y="164"/>
                  </a:cubicBezTo>
                  <a:close/>
                  <a:moveTo>
                    <a:pt x="207" y="138"/>
                  </a:moveTo>
                  <a:cubicBezTo>
                    <a:pt x="208" y="138"/>
                    <a:pt x="208" y="139"/>
                    <a:pt x="208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5"/>
                    <a:pt x="209" y="137"/>
                    <a:pt x="207" y="135"/>
                  </a:cubicBezTo>
                  <a:cubicBezTo>
                    <a:pt x="207" y="135"/>
                    <a:pt x="206" y="135"/>
                    <a:pt x="206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15" y="166"/>
                  </a:moveTo>
                  <a:cubicBezTo>
                    <a:pt x="216" y="167"/>
                    <a:pt x="213" y="167"/>
                    <a:pt x="216" y="167"/>
                  </a:cubicBezTo>
                  <a:cubicBezTo>
                    <a:pt x="217" y="167"/>
                    <a:pt x="217" y="167"/>
                    <a:pt x="218" y="166"/>
                  </a:cubicBezTo>
                  <a:cubicBezTo>
                    <a:pt x="218" y="166"/>
                    <a:pt x="218" y="165"/>
                    <a:pt x="216" y="166"/>
                  </a:cubicBezTo>
                  <a:cubicBezTo>
                    <a:pt x="215" y="166"/>
                    <a:pt x="215" y="166"/>
                    <a:pt x="215" y="166"/>
                  </a:cubicBezTo>
                  <a:close/>
                  <a:moveTo>
                    <a:pt x="244" y="171"/>
                  </a:moveTo>
                  <a:cubicBezTo>
                    <a:pt x="245" y="172"/>
                    <a:pt x="244" y="172"/>
                    <a:pt x="246" y="172"/>
                  </a:cubicBezTo>
                  <a:cubicBezTo>
                    <a:pt x="247" y="172"/>
                    <a:pt x="247" y="172"/>
                    <a:pt x="248" y="171"/>
                  </a:cubicBezTo>
                  <a:cubicBezTo>
                    <a:pt x="247" y="170"/>
                    <a:pt x="246" y="171"/>
                    <a:pt x="244" y="171"/>
                  </a:cubicBezTo>
                  <a:close/>
                  <a:moveTo>
                    <a:pt x="276" y="122"/>
                  </a:moveTo>
                  <a:cubicBezTo>
                    <a:pt x="277" y="123"/>
                    <a:pt x="277" y="122"/>
                    <a:pt x="277" y="124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7" y="121"/>
                    <a:pt x="276" y="121"/>
                    <a:pt x="276" y="122"/>
                  </a:cubicBezTo>
                  <a:close/>
                  <a:moveTo>
                    <a:pt x="171" y="102"/>
                  </a:moveTo>
                  <a:cubicBezTo>
                    <a:pt x="171" y="100"/>
                    <a:pt x="171" y="101"/>
                    <a:pt x="169" y="100"/>
                  </a:cubicBezTo>
                  <a:cubicBezTo>
                    <a:pt x="169" y="102"/>
                    <a:pt x="169" y="102"/>
                    <a:pt x="171" y="102"/>
                  </a:cubicBezTo>
                  <a:close/>
                  <a:moveTo>
                    <a:pt x="185" y="127"/>
                  </a:moveTo>
                  <a:cubicBezTo>
                    <a:pt x="187" y="127"/>
                    <a:pt x="187" y="127"/>
                    <a:pt x="187" y="127"/>
                  </a:cubicBezTo>
                  <a:cubicBezTo>
                    <a:pt x="188" y="126"/>
                    <a:pt x="189" y="127"/>
                    <a:pt x="189" y="125"/>
                  </a:cubicBezTo>
                  <a:cubicBezTo>
                    <a:pt x="187" y="126"/>
                    <a:pt x="189" y="126"/>
                    <a:pt x="187" y="126"/>
                  </a:cubicBezTo>
                  <a:cubicBezTo>
                    <a:pt x="185" y="126"/>
                    <a:pt x="187" y="126"/>
                    <a:pt x="186" y="126"/>
                  </a:cubicBezTo>
                  <a:cubicBezTo>
                    <a:pt x="184" y="126"/>
                    <a:pt x="185" y="126"/>
                    <a:pt x="185" y="127"/>
                  </a:cubicBezTo>
                  <a:close/>
                  <a:moveTo>
                    <a:pt x="190" y="75"/>
                  </a:moveTo>
                  <a:cubicBezTo>
                    <a:pt x="191" y="76"/>
                    <a:pt x="192" y="77"/>
                    <a:pt x="193" y="75"/>
                  </a:cubicBezTo>
                  <a:cubicBezTo>
                    <a:pt x="193" y="75"/>
                    <a:pt x="192" y="74"/>
                    <a:pt x="191" y="75"/>
                  </a:cubicBezTo>
                  <a:cubicBezTo>
                    <a:pt x="189" y="75"/>
                    <a:pt x="191" y="75"/>
                    <a:pt x="190" y="75"/>
                  </a:cubicBezTo>
                  <a:close/>
                  <a:moveTo>
                    <a:pt x="163" y="96"/>
                  </a:moveTo>
                  <a:cubicBezTo>
                    <a:pt x="164" y="95"/>
                    <a:pt x="164" y="96"/>
                    <a:pt x="166" y="96"/>
                  </a:cubicBezTo>
                  <a:cubicBezTo>
                    <a:pt x="167" y="94"/>
                    <a:pt x="167" y="97"/>
                    <a:pt x="168" y="94"/>
                  </a:cubicBezTo>
                  <a:cubicBezTo>
                    <a:pt x="163" y="96"/>
                    <a:pt x="163" y="96"/>
                    <a:pt x="163" y="96"/>
                  </a:cubicBezTo>
                  <a:close/>
                  <a:moveTo>
                    <a:pt x="175" y="137"/>
                  </a:moveTo>
                  <a:cubicBezTo>
                    <a:pt x="174" y="135"/>
                    <a:pt x="174" y="136"/>
                    <a:pt x="172" y="135"/>
                  </a:cubicBezTo>
                  <a:cubicBezTo>
                    <a:pt x="172" y="137"/>
                    <a:pt x="173" y="136"/>
                    <a:pt x="172" y="138"/>
                  </a:cubicBezTo>
                  <a:cubicBezTo>
                    <a:pt x="175" y="137"/>
                    <a:pt x="175" y="137"/>
                    <a:pt x="175" y="137"/>
                  </a:cubicBezTo>
                  <a:close/>
                  <a:moveTo>
                    <a:pt x="343" y="189"/>
                  </a:moveTo>
                  <a:cubicBezTo>
                    <a:pt x="343" y="189"/>
                    <a:pt x="343" y="190"/>
                    <a:pt x="344" y="190"/>
                  </a:cubicBezTo>
                  <a:cubicBezTo>
                    <a:pt x="346" y="191"/>
                    <a:pt x="345" y="190"/>
                    <a:pt x="345" y="190"/>
                  </a:cubicBezTo>
                  <a:cubicBezTo>
                    <a:pt x="345" y="190"/>
                    <a:pt x="346" y="189"/>
                    <a:pt x="345" y="189"/>
                  </a:cubicBezTo>
                  <a:cubicBezTo>
                    <a:pt x="343" y="188"/>
                    <a:pt x="343" y="188"/>
                    <a:pt x="343" y="189"/>
                  </a:cubicBezTo>
                  <a:close/>
                  <a:moveTo>
                    <a:pt x="225" y="161"/>
                  </a:moveTo>
                  <a:cubicBezTo>
                    <a:pt x="224" y="159"/>
                    <a:pt x="223" y="160"/>
                    <a:pt x="221" y="160"/>
                  </a:cubicBezTo>
                  <a:cubicBezTo>
                    <a:pt x="221" y="161"/>
                    <a:pt x="221" y="160"/>
                    <a:pt x="222" y="161"/>
                  </a:cubicBezTo>
                  <a:cubicBezTo>
                    <a:pt x="224" y="161"/>
                    <a:pt x="224" y="161"/>
                    <a:pt x="225" y="161"/>
                  </a:cubicBezTo>
                  <a:close/>
                  <a:moveTo>
                    <a:pt x="239" y="134"/>
                  </a:moveTo>
                  <a:cubicBezTo>
                    <a:pt x="239" y="133"/>
                    <a:pt x="239" y="130"/>
                    <a:pt x="239" y="129"/>
                  </a:cubicBezTo>
                  <a:cubicBezTo>
                    <a:pt x="237" y="130"/>
                    <a:pt x="238" y="130"/>
                    <a:pt x="238" y="132"/>
                  </a:cubicBezTo>
                  <a:cubicBezTo>
                    <a:pt x="238" y="133"/>
                    <a:pt x="238" y="133"/>
                    <a:pt x="239" y="134"/>
                  </a:cubicBezTo>
                  <a:close/>
                  <a:moveTo>
                    <a:pt x="232" y="73"/>
                  </a:moveTo>
                  <a:cubicBezTo>
                    <a:pt x="232" y="74"/>
                    <a:pt x="232" y="75"/>
                    <a:pt x="234" y="74"/>
                  </a:cubicBezTo>
                  <a:cubicBezTo>
                    <a:pt x="235" y="74"/>
                    <a:pt x="235" y="74"/>
                    <a:pt x="235" y="73"/>
                  </a:cubicBezTo>
                  <a:cubicBezTo>
                    <a:pt x="232" y="73"/>
                    <a:pt x="232" y="73"/>
                    <a:pt x="232" y="73"/>
                  </a:cubicBezTo>
                  <a:close/>
                  <a:moveTo>
                    <a:pt x="302" y="158"/>
                  </a:moveTo>
                  <a:cubicBezTo>
                    <a:pt x="303" y="159"/>
                    <a:pt x="303" y="159"/>
                    <a:pt x="304" y="158"/>
                  </a:cubicBezTo>
                  <a:cubicBezTo>
                    <a:pt x="305" y="158"/>
                    <a:pt x="306" y="158"/>
                    <a:pt x="306" y="158"/>
                  </a:cubicBezTo>
                  <a:cubicBezTo>
                    <a:pt x="305" y="157"/>
                    <a:pt x="304" y="157"/>
                    <a:pt x="302" y="158"/>
                  </a:cubicBezTo>
                  <a:close/>
                  <a:moveTo>
                    <a:pt x="163" y="129"/>
                  </a:moveTo>
                  <a:cubicBezTo>
                    <a:pt x="164" y="129"/>
                    <a:pt x="164" y="129"/>
                    <a:pt x="165" y="130"/>
                  </a:cubicBezTo>
                  <a:cubicBezTo>
                    <a:pt x="165" y="127"/>
                    <a:pt x="165" y="127"/>
                    <a:pt x="165" y="127"/>
                  </a:cubicBezTo>
                  <a:cubicBezTo>
                    <a:pt x="163" y="128"/>
                    <a:pt x="165" y="128"/>
                    <a:pt x="163" y="127"/>
                  </a:cubicBezTo>
                  <a:cubicBezTo>
                    <a:pt x="163" y="129"/>
                    <a:pt x="163" y="129"/>
                    <a:pt x="163" y="129"/>
                  </a:cubicBezTo>
                  <a:close/>
                  <a:moveTo>
                    <a:pt x="262" y="171"/>
                  </a:moveTo>
                  <a:cubicBezTo>
                    <a:pt x="264" y="172"/>
                    <a:pt x="265" y="172"/>
                    <a:pt x="266" y="171"/>
                  </a:cubicBezTo>
                  <a:cubicBezTo>
                    <a:pt x="266" y="170"/>
                    <a:pt x="266" y="171"/>
                    <a:pt x="265" y="171"/>
                  </a:cubicBezTo>
                  <a:cubicBezTo>
                    <a:pt x="264" y="171"/>
                    <a:pt x="262" y="170"/>
                    <a:pt x="262" y="171"/>
                  </a:cubicBezTo>
                  <a:close/>
                  <a:moveTo>
                    <a:pt x="156" y="96"/>
                  </a:moveTo>
                  <a:cubicBezTo>
                    <a:pt x="157" y="95"/>
                    <a:pt x="157" y="95"/>
                    <a:pt x="158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6"/>
                    <a:pt x="155" y="95"/>
                    <a:pt x="156" y="96"/>
                  </a:cubicBezTo>
                  <a:close/>
                  <a:moveTo>
                    <a:pt x="315" y="210"/>
                  </a:moveTo>
                  <a:cubicBezTo>
                    <a:pt x="314" y="209"/>
                    <a:pt x="313" y="209"/>
                    <a:pt x="312" y="209"/>
                  </a:cubicBezTo>
                  <a:cubicBezTo>
                    <a:pt x="313" y="210"/>
                    <a:pt x="312" y="210"/>
                    <a:pt x="314" y="211"/>
                  </a:cubicBezTo>
                  <a:cubicBezTo>
                    <a:pt x="315" y="211"/>
                    <a:pt x="315" y="210"/>
                    <a:pt x="315" y="210"/>
                  </a:cubicBezTo>
                  <a:close/>
                  <a:moveTo>
                    <a:pt x="172" y="180"/>
                  </a:moveTo>
                  <a:cubicBezTo>
                    <a:pt x="173" y="181"/>
                    <a:pt x="174" y="180"/>
                    <a:pt x="176" y="181"/>
                  </a:cubicBezTo>
                  <a:cubicBezTo>
                    <a:pt x="175" y="179"/>
                    <a:pt x="175" y="179"/>
                    <a:pt x="175" y="179"/>
                  </a:cubicBezTo>
                  <a:cubicBezTo>
                    <a:pt x="174" y="180"/>
                    <a:pt x="172" y="180"/>
                    <a:pt x="172" y="180"/>
                  </a:cubicBezTo>
                  <a:close/>
                  <a:moveTo>
                    <a:pt x="286" y="96"/>
                  </a:moveTo>
                  <a:cubicBezTo>
                    <a:pt x="287" y="95"/>
                    <a:pt x="289" y="91"/>
                    <a:pt x="290" y="90"/>
                  </a:cubicBezTo>
                  <a:cubicBezTo>
                    <a:pt x="288" y="91"/>
                    <a:pt x="287" y="93"/>
                    <a:pt x="287" y="94"/>
                  </a:cubicBezTo>
                  <a:cubicBezTo>
                    <a:pt x="287" y="95"/>
                    <a:pt x="286" y="95"/>
                    <a:pt x="286" y="96"/>
                  </a:cubicBezTo>
                  <a:close/>
                  <a:moveTo>
                    <a:pt x="178" y="95"/>
                  </a:moveTo>
                  <a:cubicBezTo>
                    <a:pt x="178" y="95"/>
                    <a:pt x="177" y="96"/>
                    <a:pt x="181" y="94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0" y="94"/>
                    <a:pt x="181" y="94"/>
                    <a:pt x="180" y="94"/>
                  </a:cubicBezTo>
                  <a:cubicBezTo>
                    <a:pt x="178" y="94"/>
                    <a:pt x="178" y="94"/>
                    <a:pt x="178" y="95"/>
                  </a:cubicBezTo>
                  <a:close/>
                  <a:moveTo>
                    <a:pt x="265" y="185"/>
                  </a:moveTo>
                  <a:cubicBezTo>
                    <a:pt x="264" y="185"/>
                    <a:pt x="264" y="185"/>
                    <a:pt x="262" y="185"/>
                  </a:cubicBezTo>
                  <a:cubicBezTo>
                    <a:pt x="261" y="185"/>
                    <a:pt x="260" y="185"/>
                    <a:pt x="260" y="185"/>
                  </a:cubicBezTo>
                  <a:cubicBezTo>
                    <a:pt x="261" y="186"/>
                    <a:pt x="264" y="186"/>
                    <a:pt x="265" y="185"/>
                  </a:cubicBezTo>
                  <a:close/>
                  <a:moveTo>
                    <a:pt x="170" y="185"/>
                  </a:moveTo>
                  <a:cubicBezTo>
                    <a:pt x="171" y="185"/>
                    <a:pt x="173" y="186"/>
                    <a:pt x="174" y="184"/>
                  </a:cubicBezTo>
                  <a:cubicBezTo>
                    <a:pt x="173" y="184"/>
                    <a:pt x="172" y="184"/>
                    <a:pt x="171" y="184"/>
                  </a:cubicBezTo>
                  <a:cubicBezTo>
                    <a:pt x="171" y="184"/>
                    <a:pt x="171" y="184"/>
                    <a:pt x="170" y="185"/>
                  </a:cubicBezTo>
                  <a:close/>
                  <a:moveTo>
                    <a:pt x="290" y="136"/>
                  </a:moveTo>
                  <a:cubicBezTo>
                    <a:pt x="290" y="136"/>
                    <a:pt x="290" y="136"/>
                    <a:pt x="290" y="137"/>
                  </a:cubicBezTo>
                  <a:cubicBezTo>
                    <a:pt x="290" y="137"/>
                    <a:pt x="290" y="137"/>
                    <a:pt x="290" y="137"/>
                  </a:cubicBezTo>
                  <a:cubicBezTo>
                    <a:pt x="292" y="138"/>
                    <a:pt x="291" y="137"/>
                    <a:pt x="291" y="138"/>
                  </a:cubicBezTo>
                  <a:cubicBezTo>
                    <a:pt x="292" y="139"/>
                    <a:pt x="292" y="138"/>
                    <a:pt x="292" y="139"/>
                  </a:cubicBezTo>
                  <a:cubicBezTo>
                    <a:pt x="292" y="137"/>
                    <a:pt x="292" y="138"/>
                    <a:pt x="292" y="137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1" y="135"/>
                    <a:pt x="291" y="136"/>
                    <a:pt x="290" y="136"/>
                  </a:cubicBezTo>
                  <a:close/>
                  <a:moveTo>
                    <a:pt x="217" y="127"/>
                  </a:moveTo>
                  <a:cubicBezTo>
                    <a:pt x="220" y="127"/>
                    <a:pt x="217" y="128"/>
                    <a:pt x="220" y="128"/>
                  </a:cubicBezTo>
                  <a:cubicBezTo>
                    <a:pt x="220" y="127"/>
                    <a:pt x="220" y="127"/>
                    <a:pt x="220" y="127"/>
                  </a:cubicBezTo>
                  <a:cubicBezTo>
                    <a:pt x="216" y="126"/>
                    <a:pt x="219" y="127"/>
                    <a:pt x="217" y="126"/>
                  </a:cubicBezTo>
                  <a:cubicBezTo>
                    <a:pt x="216" y="126"/>
                    <a:pt x="217" y="125"/>
                    <a:pt x="217" y="126"/>
                  </a:cubicBezTo>
                  <a:cubicBezTo>
                    <a:pt x="216" y="127"/>
                    <a:pt x="217" y="127"/>
                    <a:pt x="217" y="127"/>
                  </a:cubicBezTo>
                  <a:close/>
                  <a:moveTo>
                    <a:pt x="322" y="97"/>
                  </a:moveTo>
                  <a:cubicBezTo>
                    <a:pt x="323" y="97"/>
                    <a:pt x="323" y="97"/>
                    <a:pt x="323" y="97"/>
                  </a:cubicBezTo>
                  <a:cubicBezTo>
                    <a:pt x="323" y="95"/>
                    <a:pt x="323" y="95"/>
                    <a:pt x="323" y="94"/>
                  </a:cubicBezTo>
                  <a:cubicBezTo>
                    <a:pt x="323" y="93"/>
                    <a:pt x="324" y="93"/>
                    <a:pt x="323" y="92"/>
                  </a:cubicBezTo>
                  <a:cubicBezTo>
                    <a:pt x="322" y="93"/>
                    <a:pt x="322" y="93"/>
                    <a:pt x="322" y="93"/>
                  </a:cubicBezTo>
                  <a:cubicBezTo>
                    <a:pt x="322" y="93"/>
                    <a:pt x="322" y="93"/>
                    <a:pt x="322" y="93"/>
                  </a:cubicBezTo>
                  <a:cubicBezTo>
                    <a:pt x="322" y="95"/>
                    <a:pt x="322" y="95"/>
                    <a:pt x="322" y="95"/>
                  </a:cubicBezTo>
                  <a:cubicBezTo>
                    <a:pt x="322" y="97"/>
                    <a:pt x="322" y="96"/>
                    <a:pt x="322" y="97"/>
                  </a:cubicBezTo>
                  <a:close/>
                  <a:moveTo>
                    <a:pt x="330" y="96"/>
                  </a:moveTo>
                  <a:cubicBezTo>
                    <a:pt x="330" y="96"/>
                    <a:pt x="330" y="96"/>
                    <a:pt x="331" y="96"/>
                  </a:cubicBezTo>
                  <a:cubicBezTo>
                    <a:pt x="333" y="97"/>
                    <a:pt x="331" y="97"/>
                    <a:pt x="333" y="97"/>
                  </a:cubicBezTo>
                  <a:cubicBezTo>
                    <a:pt x="333" y="96"/>
                    <a:pt x="332" y="95"/>
                    <a:pt x="331" y="94"/>
                  </a:cubicBezTo>
                  <a:cubicBezTo>
                    <a:pt x="330" y="96"/>
                    <a:pt x="330" y="96"/>
                    <a:pt x="330" y="96"/>
                  </a:cubicBezTo>
                  <a:close/>
                  <a:moveTo>
                    <a:pt x="339" y="181"/>
                  </a:moveTo>
                  <a:cubicBezTo>
                    <a:pt x="340" y="182"/>
                    <a:pt x="344" y="183"/>
                    <a:pt x="344" y="181"/>
                  </a:cubicBezTo>
                  <a:cubicBezTo>
                    <a:pt x="343" y="181"/>
                    <a:pt x="343" y="181"/>
                    <a:pt x="342" y="181"/>
                  </a:cubicBezTo>
                  <a:cubicBezTo>
                    <a:pt x="340" y="181"/>
                    <a:pt x="340" y="181"/>
                    <a:pt x="339" y="181"/>
                  </a:cubicBezTo>
                  <a:close/>
                  <a:moveTo>
                    <a:pt x="316" y="181"/>
                  </a:moveTo>
                  <a:cubicBezTo>
                    <a:pt x="315" y="180"/>
                    <a:pt x="315" y="181"/>
                    <a:pt x="315" y="180"/>
                  </a:cubicBezTo>
                  <a:cubicBezTo>
                    <a:pt x="315" y="179"/>
                    <a:pt x="315" y="179"/>
                    <a:pt x="316" y="179"/>
                  </a:cubicBezTo>
                  <a:cubicBezTo>
                    <a:pt x="315" y="179"/>
                    <a:pt x="315" y="179"/>
                    <a:pt x="313" y="180"/>
                  </a:cubicBezTo>
                  <a:cubicBezTo>
                    <a:pt x="312" y="180"/>
                    <a:pt x="313" y="180"/>
                    <a:pt x="312" y="180"/>
                  </a:cubicBezTo>
                  <a:cubicBezTo>
                    <a:pt x="312" y="181"/>
                    <a:pt x="312" y="180"/>
                    <a:pt x="313" y="181"/>
                  </a:cubicBezTo>
                  <a:cubicBezTo>
                    <a:pt x="313" y="182"/>
                    <a:pt x="313" y="181"/>
                    <a:pt x="312" y="182"/>
                  </a:cubicBezTo>
                  <a:cubicBezTo>
                    <a:pt x="313" y="182"/>
                    <a:pt x="313" y="182"/>
                    <a:pt x="313" y="181"/>
                  </a:cubicBezTo>
                  <a:cubicBezTo>
                    <a:pt x="313" y="181"/>
                    <a:pt x="314" y="181"/>
                    <a:pt x="314" y="181"/>
                  </a:cubicBezTo>
                  <a:cubicBezTo>
                    <a:pt x="315" y="181"/>
                    <a:pt x="315" y="180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lose/>
                  <a:moveTo>
                    <a:pt x="283" y="179"/>
                  </a:moveTo>
                  <a:cubicBezTo>
                    <a:pt x="283" y="180"/>
                    <a:pt x="287" y="182"/>
                    <a:pt x="288" y="180"/>
                  </a:cubicBezTo>
                  <a:cubicBezTo>
                    <a:pt x="284" y="181"/>
                    <a:pt x="286" y="180"/>
                    <a:pt x="284" y="179"/>
                  </a:cubicBezTo>
                  <a:cubicBezTo>
                    <a:pt x="284" y="179"/>
                    <a:pt x="283" y="179"/>
                    <a:pt x="283" y="179"/>
                  </a:cubicBezTo>
                  <a:cubicBezTo>
                    <a:pt x="283" y="179"/>
                    <a:pt x="283" y="179"/>
                    <a:pt x="283" y="179"/>
                  </a:cubicBezTo>
                  <a:close/>
                  <a:moveTo>
                    <a:pt x="176" y="139"/>
                  </a:moveTo>
                  <a:cubicBezTo>
                    <a:pt x="177" y="138"/>
                    <a:pt x="176" y="139"/>
                    <a:pt x="177" y="138"/>
                  </a:cubicBezTo>
                  <a:cubicBezTo>
                    <a:pt x="177" y="137"/>
                    <a:pt x="177" y="136"/>
                    <a:pt x="177" y="135"/>
                  </a:cubicBezTo>
                  <a:cubicBezTo>
                    <a:pt x="176" y="135"/>
                    <a:pt x="176" y="135"/>
                    <a:pt x="176" y="135"/>
                  </a:cubicBezTo>
                  <a:cubicBezTo>
                    <a:pt x="176" y="136"/>
                    <a:pt x="176" y="136"/>
                    <a:pt x="176" y="136"/>
                  </a:cubicBezTo>
                  <a:cubicBezTo>
                    <a:pt x="176" y="138"/>
                    <a:pt x="175" y="137"/>
                    <a:pt x="176" y="139"/>
                  </a:cubicBezTo>
                  <a:close/>
                  <a:moveTo>
                    <a:pt x="291" y="169"/>
                  </a:moveTo>
                  <a:cubicBezTo>
                    <a:pt x="292" y="169"/>
                    <a:pt x="295" y="169"/>
                    <a:pt x="296" y="168"/>
                  </a:cubicBezTo>
                  <a:cubicBezTo>
                    <a:pt x="295" y="168"/>
                    <a:pt x="291" y="167"/>
                    <a:pt x="291" y="169"/>
                  </a:cubicBezTo>
                  <a:close/>
                  <a:moveTo>
                    <a:pt x="209" y="138"/>
                  </a:moveTo>
                  <a:cubicBezTo>
                    <a:pt x="210" y="137"/>
                    <a:pt x="210" y="135"/>
                    <a:pt x="210" y="134"/>
                  </a:cubicBezTo>
                  <a:cubicBezTo>
                    <a:pt x="209" y="132"/>
                    <a:pt x="210" y="133"/>
                    <a:pt x="209" y="133"/>
                  </a:cubicBezTo>
                  <a:cubicBezTo>
                    <a:pt x="208" y="134"/>
                    <a:pt x="209" y="134"/>
                    <a:pt x="209" y="135"/>
                  </a:cubicBezTo>
                  <a:cubicBezTo>
                    <a:pt x="209" y="136"/>
                    <a:pt x="209" y="137"/>
                    <a:pt x="209" y="138"/>
                  </a:cubicBezTo>
                  <a:close/>
                  <a:moveTo>
                    <a:pt x="196" y="135"/>
                  </a:moveTo>
                  <a:cubicBezTo>
                    <a:pt x="196" y="138"/>
                    <a:pt x="195" y="135"/>
                    <a:pt x="199" y="137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7" y="135"/>
                    <a:pt x="199" y="135"/>
                    <a:pt x="197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lose/>
                  <a:moveTo>
                    <a:pt x="259" y="132"/>
                  </a:moveTo>
                  <a:cubicBezTo>
                    <a:pt x="260" y="135"/>
                    <a:pt x="259" y="133"/>
                    <a:pt x="259" y="135"/>
                  </a:cubicBezTo>
                  <a:cubicBezTo>
                    <a:pt x="260" y="133"/>
                    <a:pt x="260" y="133"/>
                    <a:pt x="260" y="133"/>
                  </a:cubicBezTo>
                  <a:cubicBezTo>
                    <a:pt x="261" y="134"/>
                    <a:pt x="261" y="134"/>
                    <a:pt x="262" y="134"/>
                  </a:cubicBezTo>
                  <a:cubicBezTo>
                    <a:pt x="262" y="132"/>
                    <a:pt x="262" y="132"/>
                    <a:pt x="262" y="132"/>
                  </a:cubicBezTo>
                  <a:cubicBezTo>
                    <a:pt x="261" y="132"/>
                    <a:pt x="262" y="132"/>
                    <a:pt x="260" y="133"/>
                  </a:cubicBezTo>
                  <a:cubicBezTo>
                    <a:pt x="260" y="132"/>
                    <a:pt x="259" y="131"/>
                    <a:pt x="259" y="132"/>
                  </a:cubicBezTo>
                  <a:close/>
                  <a:moveTo>
                    <a:pt x="324" y="191"/>
                  </a:moveTo>
                  <a:cubicBezTo>
                    <a:pt x="325" y="192"/>
                    <a:pt x="325" y="192"/>
                    <a:pt x="326" y="192"/>
                  </a:cubicBezTo>
                  <a:cubicBezTo>
                    <a:pt x="326" y="192"/>
                    <a:pt x="326" y="192"/>
                    <a:pt x="327" y="192"/>
                  </a:cubicBezTo>
                  <a:cubicBezTo>
                    <a:pt x="326" y="194"/>
                    <a:pt x="327" y="192"/>
                    <a:pt x="325" y="193"/>
                  </a:cubicBezTo>
                  <a:cubicBezTo>
                    <a:pt x="326" y="195"/>
                    <a:pt x="326" y="194"/>
                    <a:pt x="327" y="193"/>
                  </a:cubicBezTo>
                  <a:cubicBezTo>
                    <a:pt x="328" y="192"/>
                    <a:pt x="328" y="193"/>
                    <a:pt x="329" y="191"/>
                  </a:cubicBezTo>
                  <a:cubicBezTo>
                    <a:pt x="328" y="191"/>
                    <a:pt x="325" y="191"/>
                    <a:pt x="324" y="191"/>
                  </a:cubicBezTo>
                  <a:close/>
                  <a:moveTo>
                    <a:pt x="313" y="129"/>
                  </a:moveTo>
                  <a:cubicBezTo>
                    <a:pt x="314" y="128"/>
                    <a:pt x="314" y="126"/>
                    <a:pt x="314" y="125"/>
                  </a:cubicBezTo>
                  <a:cubicBezTo>
                    <a:pt x="312" y="125"/>
                    <a:pt x="313" y="125"/>
                    <a:pt x="313" y="127"/>
                  </a:cubicBezTo>
                  <a:cubicBezTo>
                    <a:pt x="313" y="128"/>
                    <a:pt x="312" y="128"/>
                    <a:pt x="313" y="129"/>
                  </a:cubicBezTo>
                  <a:close/>
                  <a:moveTo>
                    <a:pt x="283" y="174"/>
                  </a:moveTo>
                  <a:cubicBezTo>
                    <a:pt x="284" y="175"/>
                    <a:pt x="283" y="174"/>
                    <a:pt x="284" y="175"/>
                  </a:cubicBezTo>
                  <a:cubicBezTo>
                    <a:pt x="288" y="175"/>
                    <a:pt x="288" y="175"/>
                    <a:pt x="288" y="175"/>
                  </a:cubicBezTo>
                  <a:cubicBezTo>
                    <a:pt x="288" y="174"/>
                    <a:pt x="288" y="174"/>
                    <a:pt x="286" y="174"/>
                  </a:cubicBezTo>
                  <a:cubicBezTo>
                    <a:pt x="284" y="173"/>
                    <a:pt x="284" y="174"/>
                    <a:pt x="283" y="174"/>
                  </a:cubicBezTo>
                  <a:close/>
                  <a:moveTo>
                    <a:pt x="343" y="66"/>
                  </a:moveTo>
                  <a:cubicBezTo>
                    <a:pt x="344" y="68"/>
                    <a:pt x="344" y="68"/>
                    <a:pt x="344" y="68"/>
                  </a:cubicBezTo>
                  <a:cubicBezTo>
                    <a:pt x="344" y="68"/>
                    <a:pt x="344" y="68"/>
                    <a:pt x="343" y="69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6" y="67"/>
                    <a:pt x="346" y="67"/>
                    <a:pt x="346" y="67"/>
                  </a:cubicBezTo>
                  <a:cubicBezTo>
                    <a:pt x="345" y="67"/>
                    <a:pt x="344" y="66"/>
                    <a:pt x="343" y="66"/>
                  </a:cubicBezTo>
                  <a:close/>
                  <a:moveTo>
                    <a:pt x="174" y="200"/>
                  </a:moveTo>
                  <a:cubicBezTo>
                    <a:pt x="173" y="200"/>
                    <a:pt x="172" y="200"/>
                    <a:pt x="171" y="200"/>
                  </a:cubicBezTo>
                  <a:cubicBezTo>
                    <a:pt x="169" y="200"/>
                    <a:pt x="170" y="200"/>
                    <a:pt x="170" y="201"/>
                  </a:cubicBezTo>
                  <a:cubicBezTo>
                    <a:pt x="171" y="201"/>
                    <a:pt x="172" y="201"/>
                    <a:pt x="172" y="201"/>
                  </a:cubicBezTo>
                  <a:cubicBezTo>
                    <a:pt x="174" y="201"/>
                    <a:pt x="174" y="202"/>
                    <a:pt x="174" y="200"/>
                  </a:cubicBezTo>
                  <a:close/>
                  <a:moveTo>
                    <a:pt x="162" y="167"/>
                  </a:moveTo>
                  <a:cubicBezTo>
                    <a:pt x="163" y="167"/>
                    <a:pt x="163" y="167"/>
                    <a:pt x="164" y="167"/>
                  </a:cubicBezTo>
                  <a:cubicBezTo>
                    <a:pt x="165" y="168"/>
                    <a:pt x="165" y="168"/>
                    <a:pt x="166" y="167"/>
                  </a:cubicBezTo>
                  <a:cubicBezTo>
                    <a:pt x="166" y="166"/>
                    <a:pt x="165" y="166"/>
                    <a:pt x="164" y="166"/>
                  </a:cubicBezTo>
                  <a:cubicBezTo>
                    <a:pt x="162" y="166"/>
                    <a:pt x="162" y="167"/>
                    <a:pt x="162" y="167"/>
                  </a:cubicBezTo>
                  <a:close/>
                  <a:moveTo>
                    <a:pt x="276" y="99"/>
                  </a:moveTo>
                  <a:cubicBezTo>
                    <a:pt x="277" y="97"/>
                    <a:pt x="277" y="95"/>
                    <a:pt x="276" y="93"/>
                  </a:cubicBezTo>
                  <a:cubicBezTo>
                    <a:pt x="276" y="94"/>
                    <a:pt x="275" y="94"/>
                    <a:pt x="275" y="95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311" y="173"/>
                  </a:moveTo>
                  <a:cubicBezTo>
                    <a:pt x="312" y="175"/>
                    <a:pt x="312" y="175"/>
                    <a:pt x="313" y="175"/>
                  </a:cubicBezTo>
                  <a:cubicBezTo>
                    <a:pt x="317" y="174"/>
                    <a:pt x="316" y="174"/>
                    <a:pt x="316" y="173"/>
                  </a:cubicBezTo>
                  <a:cubicBezTo>
                    <a:pt x="314" y="173"/>
                    <a:pt x="315" y="173"/>
                    <a:pt x="314" y="173"/>
                  </a:cubicBezTo>
                  <a:cubicBezTo>
                    <a:pt x="313" y="173"/>
                    <a:pt x="312" y="173"/>
                    <a:pt x="311" y="173"/>
                  </a:cubicBezTo>
                  <a:close/>
                  <a:moveTo>
                    <a:pt x="176" y="166"/>
                  </a:moveTo>
                  <a:cubicBezTo>
                    <a:pt x="177" y="166"/>
                    <a:pt x="177" y="166"/>
                    <a:pt x="177" y="166"/>
                  </a:cubicBezTo>
                  <a:cubicBezTo>
                    <a:pt x="179" y="167"/>
                    <a:pt x="176" y="166"/>
                    <a:pt x="177" y="167"/>
                  </a:cubicBezTo>
                  <a:cubicBezTo>
                    <a:pt x="179" y="167"/>
                    <a:pt x="181" y="167"/>
                    <a:pt x="182" y="166"/>
                  </a:cubicBezTo>
                  <a:cubicBezTo>
                    <a:pt x="181" y="166"/>
                    <a:pt x="181" y="166"/>
                    <a:pt x="181" y="166"/>
                  </a:cubicBezTo>
                  <a:cubicBezTo>
                    <a:pt x="180" y="165"/>
                    <a:pt x="177" y="166"/>
                    <a:pt x="176" y="166"/>
                  </a:cubicBezTo>
                  <a:close/>
                  <a:moveTo>
                    <a:pt x="346" y="120"/>
                  </a:moveTo>
                  <a:cubicBezTo>
                    <a:pt x="346" y="121"/>
                    <a:pt x="345" y="120"/>
                    <a:pt x="346" y="121"/>
                  </a:cubicBezTo>
                  <a:cubicBezTo>
                    <a:pt x="347" y="121"/>
                    <a:pt x="347" y="121"/>
                    <a:pt x="347" y="121"/>
                  </a:cubicBezTo>
                  <a:cubicBezTo>
                    <a:pt x="347" y="121"/>
                    <a:pt x="347" y="121"/>
                    <a:pt x="347" y="121"/>
                  </a:cubicBezTo>
                  <a:cubicBezTo>
                    <a:pt x="348" y="121"/>
                    <a:pt x="349" y="120"/>
                    <a:pt x="350" y="119"/>
                  </a:cubicBezTo>
                  <a:cubicBezTo>
                    <a:pt x="348" y="119"/>
                    <a:pt x="347" y="119"/>
                    <a:pt x="346" y="120"/>
                  </a:cubicBezTo>
                  <a:close/>
                  <a:moveTo>
                    <a:pt x="301" y="69"/>
                  </a:moveTo>
                  <a:cubicBezTo>
                    <a:pt x="302" y="70"/>
                    <a:pt x="302" y="70"/>
                    <a:pt x="302" y="70"/>
                  </a:cubicBezTo>
                  <a:cubicBezTo>
                    <a:pt x="303" y="69"/>
                    <a:pt x="302" y="70"/>
                    <a:pt x="303" y="69"/>
                  </a:cubicBezTo>
                  <a:cubicBezTo>
                    <a:pt x="303" y="69"/>
                    <a:pt x="303" y="69"/>
                    <a:pt x="303" y="69"/>
                  </a:cubicBezTo>
                  <a:cubicBezTo>
                    <a:pt x="304" y="69"/>
                    <a:pt x="304" y="69"/>
                    <a:pt x="304" y="69"/>
                  </a:cubicBezTo>
                  <a:cubicBezTo>
                    <a:pt x="304" y="70"/>
                    <a:pt x="304" y="70"/>
                    <a:pt x="305" y="70"/>
                  </a:cubicBezTo>
                  <a:cubicBezTo>
                    <a:pt x="306" y="69"/>
                    <a:pt x="306" y="69"/>
                    <a:pt x="307" y="68"/>
                  </a:cubicBezTo>
                  <a:cubicBezTo>
                    <a:pt x="305" y="68"/>
                    <a:pt x="305" y="68"/>
                    <a:pt x="304" y="68"/>
                  </a:cubicBezTo>
                  <a:cubicBezTo>
                    <a:pt x="302" y="69"/>
                    <a:pt x="302" y="68"/>
                    <a:pt x="301" y="69"/>
                  </a:cubicBezTo>
                  <a:close/>
                  <a:moveTo>
                    <a:pt x="265" y="122"/>
                  </a:moveTo>
                  <a:cubicBezTo>
                    <a:pt x="265" y="123"/>
                    <a:pt x="265" y="123"/>
                    <a:pt x="265" y="124"/>
                  </a:cubicBezTo>
                  <a:cubicBezTo>
                    <a:pt x="265" y="125"/>
                    <a:pt x="265" y="125"/>
                    <a:pt x="266" y="125"/>
                  </a:cubicBezTo>
                  <a:cubicBezTo>
                    <a:pt x="266" y="124"/>
                    <a:pt x="266" y="123"/>
                    <a:pt x="266" y="123"/>
                  </a:cubicBezTo>
                  <a:cubicBezTo>
                    <a:pt x="267" y="122"/>
                    <a:pt x="267" y="123"/>
                    <a:pt x="267" y="123"/>
                  </a:cubicBezTo>
                  <a:cubicBezTo>
                    <a:pt x="268" y="122"/>
                    <a:pt x="268" y="123"/>
                    <a:pt x="268" y="122"/>
                  </a:cubicBezTo>
                  <a:cubicBezTo>
                    <a:pt x="267" y="121"/>
                    <a:pt x="266" y="121"/>
                    <a:pt x="265" y="122"/>
                  </a:cubicBezTo>
                  <a:close/>
                  <a:moveTo>
                    <a:pt x="172" y="129"/>
                  </a:moveTo>
                  <a:cubicBezTo>
                    <a:pt x="173" y="131"/>
                    <a:pt x="171" y="131"/>
                    <a:pt x="173" y="134"/>
                  </a:cubicBezTo>
                  <a:cubicBezTo>
                    <a:pt x="175" y="134"/>
                    <a:pt x="173" y="134"/>
                    <a:pt x="173" y="131"/>
                  </a:cubicBezTo>
                  <a:cubicBezTo>
                    <a:pt x="174" y="131"/>
                    <a:pt x="174" y="131"/>
                    <a:pt x="175" y="130"/>
                  </a:cubicBezTo>
                  <a:cubicBezTo>
                    <a:pt x="172" y="129"/>
                    <a:pt x="172" y="129"/>
                    <a:pt x="172" y="129"/>
                  </a:cubicBezTo>
                  <a:close/>
                  <a:moveTo>
                    <a:pt x="314" y="70"/>
                  </a:moveTo>
                  <a:cubicBezTo>
                    <a:pt x="315" y="72"/>
                    <a:pt x="317" y="72"/>
                    <a:pt x="318" y="71"/>
                  </a:cubicBezTo>
                  <a:cubicBezTo>
                    <a:pt x="318" y="70"/>
                    <a:pt x="318" y="70"/>
                    <a:pt x="318" y="70"/>
                  </a:cubicBezTo>
                  <a:cubicBezTo>
                    <a:pt x="317" y="70"/>
                    <a:pt x="317" y="70"/>
                    <a:pt x="317" y="70"/>
                  </a:cubicBezTo>
                  <a:cubicBezTo>
                    <a:pt x="316" y="70"/>
                    <a:pt x="316" y="70"/>
                    <a:pt x="315" y="70"/>
                  </a:cubicBezTo>
                  <a:cubicBezTo>
                    <a:pt x="314" y="70"/>
                    <a:pt x="314" y="70"/>
                    <a:pt x="314" y="70"/>
                  </a:cubicBezTo>
                  <a:close/>
                  <a:moveTo>
                    <a:pt x="222" y="103"/>
                  </a:moveTo>
                  <a:cubicBezTo>
                    <a:pt x="222" y="105"/>
                    <a:pt x="222" y="105"/>
                    <a:pt x="224" y="105"/>
                  </a:cubicBezTo>
                  <a:cubicBezTo>
                    <a:pt x="225" y="104"/>
                    <a:pt x="225" y="104"/>
                    <a:pt x="224" y="103"/>
                  </a:cubicBezTo>
                  <a:cubicBezTo>
                    <a:pt x="224" y="102"/>
                    <a:pt x="222" y="102"/>
                    <a:pt x="222" y="103"/>
                  </a:cubicBezTo>
                  <a:close/>
                  <a:moveTo>
                    <a:pt x="177" y="89"/>
                  </a:moveTo>
                  <a:cubicBezTo>
                    <a:pt x="176" y="89"/>
                    <a:pt x="176" y="89"/>
                    <a:pt x="175" y="89"/>
                  </a:cubicBezTo>
                  <a:cubicBezTo>
                    <a:pt x="176" y="90"/>
                    <a:pt x="176" y="91"/>
                    <a:pt x="177" y="91"/>
                  </a:cubicBezTo>
                  <a:cubicBezTo>
                    <a:pt x="177" y="89"/>
                    <a:pt x="178" y="85"/>
                    <a:pt x="177" y="85"/>
                  </a:cubicBezTo>
                  <a:cubicBezTo>
                    <a:pt x="176" y="86"/>
                    <a:pt x="176" y="87"/>
                    <a:pt x="177" y="89"/>
                  </a:cubicBezTo>
                  <a:close/>
                  <a:moveTo>
                    <a:pt x="341" y="47"/>
                  </a:moveTo>
                  <a:cubicBezTo>
                    <a:pt x="343" y="47"/>
                    <a:pt x="344" y="47"/>
                    <a:pt x="346" y="47"/>
                  </a:cubicBezTo>
                  <a:cubicBezTo>
                    <a:pt x="350" y="46"/>
                    <a:pt x="350" y="48"/>
                    <a:pt x="350" y="46"/>
                  </a:cubicBezTo>
                  <a:cubicBezTo>
                    <a:pt x="349" y="46"/>
                    <a:pt x="348" y="47"/>
                    <a:pt x="347" y="47"/>
                  </a:cubicBezTo>
                  <a:cubicBezTo>
                    <a:pt x="346" y="47"/>
                    <a:pt x="343" y="45"/>
                    <a:pt x="341" y="47"/>
                  </a:cubicBezTo>
                  <a:close/>
                  <a:moveTo>
                    <a:pt x="328" y="71"/>
                  </a:moveTo>
                  <a:cubicBezTo>
                    <a:pt x="330" y="70"/>
                    <a:pt x="330" y="71"/>
                    <a:pt x="330" y="69"/>
                  </a:cubicBezTo>
                  <a:cubicBezTo>
                    <a:pt x="329" y="69"/>
                    <a:pt x="329" y="69"/>
                    <a:pt x="327" y="69"/>
                  </a:cubicBezTo>
                  <a:cubicBezTo>
                    <a:pt x="327" y="68"/>
                    <a:pt x="327" y="68"/>
                    <a:pt x="325" y="67"/>
                  </a:cubicBezTo>
                  <a:cubicBezTo>
                    <a:pt x="325" y="69"/>
                    <a:pt x="325" y="69"/>
                    <a:pt x="326" y="69"/>
                  </a:cubicBezTo>
                  <a:cubicBezTo>
                    <a:pt x="329" y="71"/>
                    <a:pt x="326" y="70"/>
                    <a:pt x="328" y="71"/>
                  </a:cubicBezTo>
                  <a:close/>
                  <a:moveTo>
                    <a:pt x="179" y="189"/>
                  </a:moveTo>
                  <a:cubicBezTo>
                    <a:pt x="180" y="191"/>
                    <a:pt x="183" y="190"/>
                    <a:pt x="184" y="189"/>
                  </a:cubicBezTo>
                  <a:cubicBezTo>
                    <a:pt x="184" y="189"/>
                    <a:pt x="185" y="189"/>
                    <a:pt x="183" y="188"/>
                  </a:cubicBezTo>
                  <a:cubicBezTo>
                    <a:pt x="183" y="188"/>
                    <a:pt x="182" y="188"/>
                    <a:pt x="182" y="188"/>
                  </a:cubicBezTo>
                  <a:cubicBezTo>
                    <a:pt x="180" y="188"/>
                    <a:pt x="180" y="188"/>
                    <a:pt x="179" y="189"/>
                  </a:cubicBezTo>
                  <a:close/>
                  <a:moveTo>
                    <a:pt x="184" y="185"/>
                  </a:moveTo>
                  <a:cubicBezTo>
                    <a:pt x="184" y="185"/>
                    <a:pt x="184" y="185"/>
                    <a:pt x="184" y="185"/>
                  </a:cubicBezTo>
                  <a:cubicBezTo>
                    <a:pt x="186" y="185"/>
                    <a:pt x="189" y="186"/>
                    <a:pt x="191" y="185"/>
                  </a:cubicBezTo>
                  <a:cubicBezTo>
                    <a:pt x="191" y="185"/>
                    <a:pt x="191" y="185"/>
                    <a:pt x="190" y="185"/>
                  </a:cubicBezTo>
                  <a:cubicBezTo>
                    <a:pt x="189" y="184"/>
                    <a:pt x="186" y="184"/>
                    <a:pt x="184" y="185"/>
                  </a:cubicBezTo>
                  <a:close/>
                  <a:moveTo>
                    <a:pt x="231" y="158"/>
                  </a:moveTo>
                  <a:cubicBezTo>
                    <a:pt x="231" y="158"/>
                    <a:pt x="231" y="158"/>
                    <a:pt x="231" y="158"/>
                  </a:cubicBezTo>
                  <a:cubicBezTo>
                    <a:pt x="236" y="159"/>
                    <a:pt x="236" y="159"/>
                    <a:pt x="236" y="159"/>
                  </a:cubicBezTo>
                  <a:cubicBezTo>
                    <a:pt x="238" y="159"/>
                    <a:pt x="236" y="159"/>
                    <a:pt x="237" y="158"/>
                  </a:cubicBezTo>
                  <a:cubicBezTo>
                    <a:pt x="236" y="157"/>
                    <a:pt x="238" y="158"/>
                    <a:pt x="236" y="157"/>
                  </a:cubicBezTo>
                  <a:cubicBezTo>
                    <a:pt x="232" y="157"/>
                    <a:pt x="232" y="157"/>
                    <a:pt x="232" y="157"/>
                  </a:cubicBezTo>
                  <a:cubicBezTo>
                    <a:pt x="230" y="157"/>
                    <a:pt x="231" y="158"/>
                    <a:pt x="231" y="158"/>
                  </a:cubicBezTo>
                  <a:close/>
                  <a:moveTo>
                    <a:pt x="201" y="163"/>
                  </a:moveTo>
                  <a:cubicBezTo>
                    <a:pt x="202" y="164"/>
                    <a:pt x="205" y="163"/>
                    <a:pt x="208" y="164"/>
                  </a:cubicBezTo>
                  <a:cubicBezTo>
                    <a:pt x="209" y="164"/>
                    <a:pt x="209" y="165"/>
                    <a:pt x="209" y="163"/>
                  </a:cubicBezTo>
                  <a:cubicBezTo>
                    <a:pt x="209" y="163"/>
                    <a:pt x="204" y="163"/>
                    <a:pt x="203" y="163"/>
                  </a:cubicBezTo>
                  <a:cubicBezTo>
                    <a:pt x="202" y="163"/>
                    <a:pt x="201" y="163"/>
                    <a:pt x="201" y="163"/>
                  </a:cubicBezTo>
                  <a:close/>
                  <a:moveTo>
                    <a:pt x="312" y="68"/>
                  </a:moveTo>
                  <a:cubicBezTo>
                    <a:pt x="313" y="69"/>
                    <a:pt x="314" y="69"/>
                    <a:pt x="315" y="68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6" y="69"/>
                    <a:pt x="316" y="69"/>
                  </a:cubicBezTo>
                  <a:cubicBezTo>
                    <a:pt x="318" y="69"/>
                    <a:pt x="317" y="69"/>
                    <a:pt x="318" y="68"/>
                  </a:cubicBezTo>
                  <a:cubicBezTo>
                    <a:pt x="319" y="69"/>
                    <a:pt x="319" y="69"/>
                    <a:pt x="320" y="69"/>
                  </a:cubicBezTo>
                  <a:cubicBezTo>
                    <a:pt x="319" y="67"/>
                    <a:pt x="320" y="68"/>
                    <a:pt x="318" y="68"/>
                  </a:cubicBezTo>
                  <a:cubicBezTo>
                    <a:pt x="317" y="68"/>
                    <a:pt x="317" y="68"/>
                    <a:pt x="317" y="68"/>
                  </a:cubicBezTo>
                  <a:cubicBezTo>
                    <a:pt x="316" y="68"/>
                    <a:pt x="314" y="68"/>
                    <a:pt x="312" y="68"/>
                  </a:cubicBezTo>
                  <a:close/>
                  <a:moveTo>
                    <a:pt x="201" y="102"/>
                  </a:moveTo>
                  <a:cubicBezTo>
                    <a:pt x="202" y="102"/>
                    <a:pt x="202" y="102"/>
                    <a:pt x="202" y="102"/>
                  </a:cubicBezTo>
                  <a:cubicBezTo>
                    <a:pt x="206" y="102"/>
                    <a:pt x="206" y="102"/>
                    <a:pt x="206" y="102"/>
                  </a:cubicBezTo>
                  <a:cubicBezTo>
                    <a:pt x="205" y="100"/>
                    <a:pt x="202" y="99"/>
                    <a:pt x="201" y="102"/>
                  </a:cubicBezTo>
                  <a:close/>
                  <a:moveTo>
                    <a:pt x="313" y="190"/>
                  </a:moveTo>
                  <a:cubicBezTo>
                    <a:pt x="312" y="191"/>
                    <a:pt x="312" y="191"/>
                    <a:pt x="312" y="193"/>
                  </a:cubicBezTo>
                  <a:cubicBezTo>
                    <a:pt x="315" y="193"/>
                    <a:pt x="315" y="193"/>
                    <a:pt x="316" y="193"/>
                  </a:cubicBezTo>
                  <a:cubicBezTo>
                    <a:pt x="318" y="192"/>
                    <a:pt x="318" y="192"/>
                    <a:pt x="319" y="192"/>
                  </a:cubicBezTo>
                  <a:cubicBezTo>
                    <a:pt x="318" y="190"/>
                    <a:pt x="318" y="192"/>
                    <a:pt x="313" y="192"/>
                  </a:cubicBezTo>
                  <a:cubicBezTo>
                    <a:pt x="313" y="190"/>
                    <a:pt x="313" y="190"/>
                    <a:pt x="313" y="190"/>
                  </a:cubicBezTo>
                  <a:close/>
                  <a:moveTo>
                    <a:pt x="287" y="51"/>
                  </a:moveTo>
                  <a:cubicBezTo>
                    <a:pt x="288" y="52"/>
                    <a:pt x="289" y="52"/>
                    <a:pt x="291" y="51"/>
                  </a:cubicBezTo>
                  <a:cubicBezTo>
                    <a:pt x="293" y="51"/>
                    <a:pt x="295" y="52"/>
                    <a:pt x="296" y="50"/>
                  </a:cubicBezTo>
                  <a:cubicBezTo>
                    <a:pt x="291" y="50"/>
                    <a:pt x="292" y="50"/>
                    <a:pt x="290" y="51"/>
                  </a:cubicBezTo>
                  <a:cubicBezTo>
                    <a:pt x="288" y="51"/>
                    <a:pt x="290" y="50"/>
                    <a:pt x="289" y="51"/>
                  </a:cubicBezTo>
                  <a:cubicBezTo>
                    <a:pt x="288" y="51"/>
                    <a:pt x="287" y="51"/>
                    <a:pt x="287" y="51"/>
                  </a:cubicBezTo>
                  <a:close/>
                  <a:moveTo>
                    <a:pt x="195" y="159"/>
                  </a:moveTo>
                  <a:cubicBezTo>
                    <a:pt x="195" y="160"/>
                    <a:pt x="200" y="160"/>
                    <a:pt x="202" y="160"/>
                  </a:cubicBezTo>
                  <a:cubicBezTo>
                    <a:pt x="201" y="159"/>
                    <a:pt x="202" y="159"/>
                    <a:pt x="198" y="158"/>
                  </a:cubicBezTo>
                  <a:cubicBezTo>
                    <a:pt x="197" y="158"/>
                    <a:pt x="195" y="158"/>
                    <a:pt x="195" y="159"/>
                  </a:cubicBezTo>
                  <a:close/>
                  <a:moveTo>
                    <a:pt x="262" y="52"/>
                  </a:moveTo>
                  <a:cubicBezTo>
                    <a:pt x="260" y="51"/>
                    <a:pt x="259" y="51"/>
                    <a:pt x="257" y="52"/>
                  </a:cubicBezTo>
                  <a:cubicBezTo>
                    <a:pt x="258" y="52"/>
                    <a:pt x="257" y="52"/>
                    <a:pt x="258" y="52"/>
                  </a:cubicBezTo>
                  <a:cubicBezTo>
                    <a:pt x="260" y="53"/>
                    <a:pt x="262" y="53"/>
                    <a:pt x="263" y="53"/>
                  </a:cubicBezTo>
                  <a:cubicBezTo>
                    <a:pt x="263" y="52"/>
                    <a:pt x="264" y="53"/>
                    <a:pt x="262" y="52"/>
                  </a:cubicBezTo>
                  <a:close/>
                  <a:moveTo>
                    <a:pt x="212" y="102"/>
                  </a:moveTo>
                  <a:cubicBezTo>
                    <a:pt x="214" y="102"/>
                    <a:pt x="213" y="102"/>
                    <a:pt x="214" y="102"/>
                  </a:cubicBezTo>
                  <a:cubicBezTo>
                    <a:pt x="215" y="102"/>
                    <a:pt x="215" y="102"/>
                    <a:pt x="216" y="102"/>
                  </a:cubicBezTo>
                  <a:cubicBezTo>
                    <a:pt x="216" y="100"/>
                    <a:pt x="216" y="101"/>
                    <a:pt x="216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2" y="101"/>
                    <a:pt x="212" y="101"/>
                    <a:pt x="212" y="102"/>
                  </a:cubicBezTo>
                  <a:close/>
                  <a:moveTo>
                    <a:pt x="190" y="102"/>
                  </a:moveTo>
                  <a:cubicBezTo>
                    <a:pt x="192" y="102"/>
                    <a:pt x="194" y="102"/>
                    <a:pt x="195" y="102"/>
                  </a:cubicBezTo>
                  <a:cubicBezTo>
                    <a:pt x="194" y="100"/>
                    <a:pt x="191" y="99"/>
                    <a:pt x="190" y="102"/>
                  </a:cubicBezTo>
                  <a:close/>
                  <a:moveTo>
                    <a:pt x="223" y="102"/>
                  </a:moveTo>
                  <a:cubicBezTo>
                    <a:pt x="224" y="102"/>
                    <a:pt x="224" y="102"/>
                    <a:pt x="225" y="102"/>
                  </a:cubicBezTo>
                  <a:cubicBezTo>
                    <a:pt x="225" y="102"/>
                    <a:pt x="228" y="102"/>
                    <a:pt x="227" y="100"/>
                  </a:cubicBezTo>
                  <a:cubicBezTo>
                    <a:pt x="226" y="99"/>
                    <a:pt x="225" y="100"/>
                    <a:pt x="224" y="100"/>
                  </a:cubicBezTo>
                  <a:cubicBezTo>
                    <a:pt x="223" y="100"/>
                    <a:pt x="223" y="101"/>
                    <a:pt x="223" y="102"/>
                  </a:cubicBezTo>
                  <a:close/>
                  <a:moveTo>
                    <a:pt x="322" y="70"/>
                  </a:moveTo>
                  <a:cubicBezTo>
                    <a:pt x="321" y="70"/>
                    <a:pt x="322" y="70"/>
                    <a:pt x="321" y="70"/>
                  </a:cubicBezTo>
                  <a:cubicBezTo>
                    <a:pt x="319" y="71"/>
                    <a:pt x="319" y="71"/>
                    <a:pt x="319" y="71"/>
                  </a:cubicBezTo>
                  <a:cubicBezTo>
                    <a:pt x="320" y="73"/>
                    <a:pt x="321" y="71"/>
                    <a:pt x="321" y="71"/>
                  </a:cubicBezTo>
                  <a:cubicBezTo>
                    <a:pt x="323" y="70"/>
                    <a:pt x="323" y="72"/>
                    <a:pt x="324" y="70"/>
                  </a:cubicBezTo>
                  <a:cubicBezTo>
                    <a:pt x="324" y="68"/>
                    <a:pt x="324" y="68"/>
                    <a:pt x="324" y="68"/>
                  </a:cubicBezTo>
                  <a:cubicBezTo>
                    <a:pt x="322" y="68"/>
                    <a:pt x="322" y="68"/>
                    <a:pt x="322" y="68"/>
                  </a:cubicBezTo>
                  <a:cubicBezTo>
                    <a:pt x="322" y="70"/>
                    <a:pt x="322" y="70"/>
                    <a:pt x="322" y="70"/>
                  </a:cubicBezTo>
                  <a:close/>
                  <a:moveTo>
                    <a:pt x="234" y="101"/>
                  </a:moveTo>
                  <a:cubicBezTo>
                    <a:pt x="234" y="101"/>
                    <a:pt x="233" y="102"/>
                    <a:pt x="234" y="101"/>
                  </a:cubicBezTo>
                  <a:cubicBezTo>
                    <a:pt x="235" y="101"/>
                    <a:pt x="235" y="101"/>
                    <a:pt x="236" y="101"/>
                  </a:cubicBezTo>
                  <a:cubicBezTo>
                    <a:pt x="236" y="101"/>
                    <a:pt x="239" y="102"/>
                    <a:pt x="237" y="100"/>
                  </a:cubicBezTo>
                  <a:cubicBezTo>
                    <a:pt x="237" y="99"/>
                    <a:pt x="236" y="99"/>
                    <a:pt x="236" y="99"/>
                  </a:cubicBezTo>
                  <a:cubicBezTo>
                    <a:pt x="234" y="99"/>
                    <a:pt x="233" y="100"/>
                    <a:pt x="234" y="101"/>
                  </a:cubicBezTo>
                  <a:close/>
                  <a:moveTo>
                    <a:pt x="164" y="86"/>
                  </a:moveTo>
                  <a:cubicBezTo>
                    <a:pt x="163" y="88"/>
                    <a:pt x="164" y="86"/>
                    <a:pt x="163" y="88"/>
                  </a:cubicBezTo>
                  <a:cubicBezTo>
                    <a:pt x="163" y="88"/>
                    <a:pt x="164" y="88"/>
                    <a:pt x="164" y="88"/>
                  </a:cubicBezTo>
                  <a:cubicBezTo>
                    <a:pt x="164" y="88"/>
                    <a:pt x="164" y="88"/>
                    <a:pt x="164" y="88"/>
                  </a:cubicBezTo>
                  <a:cubicBezTo>
                    <a:pt x="163" y="91"/>
                    <a:pt x="164" y="91"/>
                    <a:pt x="164" y="91"/>
                  </a:cubicBezTo>
                  <a:cubicBezTo>
                    <a:pt x="165" y="90"/>
                    <a:pt x="165" y="91"/>
                    <a:pt x="165" y="89"/>
                  </a:cubicBezTo>
                  <a:cubicBezTo>
                    <a:pt x="166" y="87"/>
                    <a:pt x="165" y="84"/>
                    <a:pt x="163" y="84"/>
                  </a:cubicBezTo>
                  <a:cubicBezTo>
                    <a:pt x="164" y="86"/>
                    <a:pt x="164" y="86"/>
                    <a:pt x="164" y="86"/>
                  </a:cubicBezTo>
                  <a:close/>
                  <a:moveTo>
                    <a:pt x="350" y="68"/>
                  </a:moveTo>
                  <a:cubicBezTo>
                    <a:pt x="349" y="69"/>
                    <a:pt x="349" y="69"/>
                    <a:pt x="349" y="69"/>
                  </a:cubicBezTo>
                  <a:cubicBezTo>
                    <a:pt x="348" y="68"/>
                    <a:pt x="348" y="68"/>
                    <a:pt x="346" y="68"/>
                  </a:cubicBezTo>
                  <a:cubicBezTo>
                    <a:pt x="346" y="69"/>
                    <a:pt x="346" y="69"/>
                    <a:pt x="346" y="69"/>
                  </a:cubicBezTo>
                  <a:cubicBezTo>
                    <a:pt x="348" y="70"/>
                    <a:pt x="350" y="69"/>
                    <a:pt x="352" y="68"/>
                  </a:cubicBezTo>
                  <a:cubicBezTo>
                    <a:pt x="352" y="69"/>
                    <a:pt x="352" y="69"/>
                    <a:pt x="352" y="69"/>
                  </a:cubicBezTo>
                  <a:cubicBezTo>
                    <a:pt x="353" y="69"/>
                    <a:pt x="353" y="70"/>
                    <a:pt x="354" y="69"/>
                  </a:cubicBezTo>
                  <a:cubicBezTo>
                    <a:pt x="353" y="68"/>
                    <a:pt x="354" y="69"/>
                    <a:pt x="352" y="69"/>
                  </a:cubicBezTo>
                  <a:cubicBezTo>
                    <a:pt x="352" y="67"/>
                    <a:pt x="351" y="66"/>
                    <a:pt x="350" y="66"/>
                  </a:cubicBezTo>
                  <a:cubicBezTo>
                    <a:pt x="350" y="67"/>
                    <a:pt x="350" y="67"/>
                    <a:pt x="350" y="68"/>
                  </a:cubicBezTo>
                  <a:close/>
                  <a:moveTo>
                    <a:pt x="265" y="95"/>
                  </a:moveTo>
                  <a:cubicBezTo>
                    <a:pt x="265" y="96"/>
                    <a:pt x="265" y="96"/>
                    <a:pt x="265" y="97"/>
                  </a:cubicBezTo>
                  <a:cubicBezTo>
                    <a:pt x="266" y="97"/>
                    <a:pt x="266" y="97"/>
                    <a:pt x="267" y="96"/>
                  </a:cubicBezTo>
                  <a:cubicBezTo>
                    <a:pt x="267" y="94"/>
                    <a:pt x="267" y="92"/>
                    <a:pt x="267" y="91"/>
                  </a:cubicBezTo>
                  <a:cubicBezTo>
                    <a:pt x="264" y="91"/>
                    <a:pt x="265" y="92"/>
                    <a:pt x="265" y="95"/>
                  </a:cubicBezTo>
                  <a:close/>
                  <a:moveTo>
                    <a:pt x="248" y="73"/>
                  </a:moveTo>
                  <a:cubicBezTo>
                    <a:pt x="248" y="76"/>
                    <a:pt x="248" y="73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246" y="76"/>
                    <a:pt x="246" y="75"/>
                    <a:pt x="245" y="74"/>
                  </a:cubicBezTo>
                  <a:cubicBezTo>
                    <a:pt x="244" y="75"/>
                    <a:pt x="243" y="75"/>
                    <a:pt x="243" y="76"/>
                  </a:cubicBezTo>
                  <a:cubicBezTo>
                    <a:pt x="245" y="76"/>
                    <a:pt x="246" y="76"/>
                    <a:pt x="248" y="76"/>
                  </a:cubicBezTo>
                  <a:cubicBezTo>
                    <a:pt x="248" y="76"/>
                    <a:pt x="248" y="76"/>
                    <a:pt x="248" y="76"/>
                  </a:cubicBezTo>
                  <a:cubicBezTo>
                    <a:pt x="249" y="76"/>
                    <a:pt x="249" y="76"/>
                    <a:pt x="249" y="73"/>
                  </a:cubicBezTo>
                  <a:cubicBezTo>
                    <a:pt x="248" y="73"/>
                    <a:pt x="248" y="73"/>
                    <a:pt x="248" y="73"/>
                  </a:cubicBezTo>
                  <a:close/>
                  <a:moveTo>
                    <a:pt x="198" y="130"/>
                  </a:moveTo>
                  <a:cubicBezTo>
                    <a:pt x="197" y="130"/>
                    <a:pt x="197" y="130"/>
                    <a:pt x="197" y="130"/>
                  </a:cubicBezTo>
                  <a:cubicBezTo>
                    <a:pt x="198" y="131"/>
                    <a:pt x="198" y="131"/>
                    <a:pt x="198" y="132"/>
                  </a:cubicBezTo>
                  <a:cubicBezTo>
                    <a:pt x="198" y="132"/>
                    <a:pt x="197" y="132"/>
                    <a:pt x="197" y="132"/>
                  </a:cubicBezTo>
                  <a:cubicBezTo>
                    <a:pt x="196" y="132"/>
                    <a:pt x="196" y="132"/>
                    <a:pt x="196" y="132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7" y="133"/>
                    <a:pt x="197" y="133"/>
                    <a:pt x="197" y="133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200" y="133"/>
                    <a:pt x="199" y="135"/>
                    <a:pt x="199" y="131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26"/>
                    <a:pt x="198" y="126"/>
                    <a:pt x="198" y="126"/>
                  </a:cubicBezTo>
                  <a:cubicBezTo>
                    <a:pt x="198" y="130"/>
                    <a:pt x="198" y="127"/>
                    <a:pt x="198" y="130"/>
                  </a:cubicBezTo>
                  <a:close/>
                  <a:moveTo>
                    <a:pt x="166" y="176"/>
                  </a:moveTo>
                  <a:cubicBezTo>
                    <a:pt x="167" y="177"/>
                    <a:pt x="166" y="176"/>
                    <a:pt x="170" y="177"/>
                  </a:cubicBezTo>
                  <a:cubicBezTo>
                    <a:pt x="171" y="177"/>
                    <a:pt x="173" y="177"/>
                    <a:pt x="175" y="177"/>
                  </a:cubicBezTo>
                  <a:cubicBezTo>
                    <a:pt x="175" y="176"/>
                    <a:pt x="175" y="176"/>
                    <a:pt x="174" y="175"/>
                  </a:cubicBezTo>
                  <a:cubicBezTo>
                    <a:pt x="172" y="176"/>
                    <a:pt x="174" y="175"/>
                    <a:pt x="172" y="176"/>
                  </a:cubicBezTo>
                  <a:cubicBezTo>
                    <a:pt x="166" y="177"/>
                    <a:pt x="167" y="175"/>
                    <a:pt x="166" y="176"/>
                  </a:cubicBezTo>
                  <a:close/>
                  <a:moveTo>
                    <a:pt x="311" y="161"/>
                  </a:moveTo>
                  <a:cubicBezTo>
                    <a:pt x="312" y="162"/>
                    <a:pt x="312" y="161"/>
                    <a:pt x="313" y="162"/>
                  </a:cubicBezTo>
                  <a:cubicBezTo>
                    <a:pt x="315" y="163"/>
                    <a:pt x="314" y="163"/>
                    <a:pt x="315" y="163"/>
                  </a:cubicBezTo>
                  <a:cubicBezTo>
                    <a:pt x="316" y="163"/>
                    <a:pt x="316" y="163"/>
                    <a:pt x="320" y="163"/>
                  </a:cubicBezTo>
                  <a:cubicBezTo>
                    <a:pt x="321" y="163"/>
                    <a:pt x="321" y="163"/>
                    <a:pt x="321" y="163"/>
                  </a:cubicBezTo>
                  <a:cubicBezTo>
                    <a:pt x="321" y="163"/>
                    <a:pt x="322" y="163"/>
                    <a:pt x="320" y="163"/>
                  </a:cubicBezTo>
                  <a:cubicBezTo>
                    <a:pt x="320" y="162"/>
                    <a:pt x="320" y="163"/>
                    <a:pt x="319" y="163"/>
                  </a:cubicBezTo>
                  <a:cubicBezTo>
                    <a:pt x="319" y="163"/>
                    <a:pt x="318" y="162"/>
                    <a:pt x="317" y="162"/>
                  </a:cubicBezTo>
                  <a:cubicBezTo>
                    <a:pt x="318" y="161"/>
                    <a:pt x="317" y="162"/>
                    <a:pt x="318" y="161"/>
                  </a:cubicBezTo>
                  <a:cubicBezTo>
                    <a:pt x="315" y="161"/>
                    <a:pt x="315" y="161"/>
                    <a:pt x="315" y="161"/>
                  </a:cubicBezTo>
                  <a:cubicBezTo>
                    <a:pt x="315" y="162"/>
                    <a:pt x="315" y="161"/>
                    <a:pt x="315" y="162"/>
                  </a:cubicBezTo>
                  <a:cubicBezTo>
                    <a:pt x="316" y="162"/>
                    <a:pt x="316" y="162"/>
                    <a:pt x="316" y="162"/>
                  </a:cubicBezTo>
                  <a:cubicBezTo>
                    <a:pt x="317" y="163"/>
                    <a:pt x="316" y="161"/>
                    <a:pt x="317" y="163"/>
                  </a:cubicBezTo>
                  <a:cubicBezTo>
                    <a:pt x="313" y="164"/>
                    <a:pt x="314" y="161"/>
                    <a:pt x="312" y="161"/>
                  </a:cubicBezTo>
                  <a:cubicBezTo>
                    <a:pt x="312" y="161"/>
                    <a:pt x="311" y="161"/>
                    <a:pt x="311" y="161"/>
                  </a:cubicBezTo>
                  <a:close/>
                  <a:moveTo>
                    <a:pt x="291" y="114"/>
                  </a:moveTo>
                  <a:cubicBezTo>
                    <a:pt x="293" y="114"/>
                    <a:pt x="293" y="114"/>
                    <a:pt x="293" y="114"/>
                  </a:cubicBezTo>
                  <a:cubicBezTo>
                    <a:pt x="293" y="110"/>
                    <a:pt x="293" y="110"/>
                    <a:pt x="293" y="110"/>
                  </a:cubicBezTo>
                  <a:cubicBezTo>
                    <a:pt x="291" y="109"/>
                    <a:pt x="291" y="109"/>
                    <a:pt x="291" y="111"/>
                  </a:cubicBezTo>
                  <a:cubicBezTo>
                    <a:pt x="291" y="112"/>
                    <a:pt x="291" y="113"/>
                    <a:pt x="291" y="114"/>
                  </a:cubicBezTo>
                  <a:close/>
                  <a:moveTo>
                    <a:pt x="296" y="102"/>
                  </a:moveTo>
                  <a:cubicBezTo>
                    <a:pt x="297" y="102"/>
                    <a:pt x="296" y="103"/>
                    <a:pt x="299" y="102"/>
                  </a:cubicBezTo>
                  <a:cubicBezTo>
                    <a:pt x="302" y="96"/>
                    <a:pt x="295" y="98"/>
                    <a:pt x="296" y="102"/>
                  </a:cubicBezTo>
                  <a:close/>
                  <a:moveTo>
                    <a:pt x="294" y="111"/>
                  </a:moveTo>
                  <a:cubicBezTo>
                    <a:pt x="294" y="112"/>
                    <a:pt x="294" y="115"/>
                    <a:pt x="296" y="113"/>
                  </a:cubicBezTo>
                  <a:cubicBezTo>
                    <a:pt x="297" y="113"/>
                    <a:pt x="297" y="111"/>
                    <a:pt x="297" y="110"/>
                  </a:cubicBezTo>
                  <a:cubicBezTo>
                    <a:pt x="295" y="110"/>
                    <a:pt x="294" y="109"/>
                    <a:pt x="294" y="111"/>
                  </a:cubicBezTo>
                  <a:close/>
                  <a:moveTo>
                    <a:pt x="295" y="108"/>
                  </a:moveTo>
                  <a:cubicBezTo>
                    <a:pt x="298" y="109"/>
                    <a:pt x="298" y="106"/>
                    <a:pt x="298" y="104"/>
                  </a:cubicBezTo>
                  <a:cubicBezTo>
                    <a:pt x="296" y="104"/>
                    <a:pt x="296" y="104"/>
                    <a:pt x="296" y="104"/>
                  </a:cubicBezTo>
                  <a:cubicBezTo>
                    <a:pt x="295" y="105"/>
                    <a:pt x="295" y="107"/>
                    <a:pt x="295" y="108"/>
                  </a:cubicBezTo>
                  <a:close/>
                  <a:moveTo>
                    <a:pt x="206" y="181"/>
                  </a:moveTo>
                  <a:cubicBezTo>
                    <a:pt x="207" y="182"/>
                    <a:pt x="209" y="181"/>
                    <a:pt x="210" y="181"/>
                  </a:cubicBezTo>
                  <a:cubicBezTo>
                    <a:pt x="212" y="181"/>
                    <a:pt x="215" y="181"/>
                    <a:pt x="216" y="181"/>
                  </a:cubicBezTo>
                  <a:cubicBezTo>
                    <a:pt x="215" y="179"/>
                    <a:pt x="212" y="180"/>
                    <a:pt x="211" y="180"/>
                  </a:cubicBezTo>
                  <a:cubicBezTo>
                    <a:pt x="210" y="180"/>
                    <a:pt x="208" y="180"/>
                    <a:pt x="206" y="180"/>
                  </a:cubicBezTo>
                  <a:cubicBezTo>
                    <a:pt x="206" y="181"/>
                    <a:pt x="206" y="181"/>
                    <a:pt x="206" y="181"/>
                  </a:cubicBezTo>
                  <a:close/>
                  <a:moveTo>
                    <a:pt x="289" y="131"/>
                  </a:moveTo>
                  <a:cubicBezTo>
                    <a:pt x="291" y="132"/>
                    <a:pt x="289" y="131"/>
                    <a:pt x="290" y="131"/>
                  </a:cubicBezTo>
                  <a:cubicBezTo>
                    <a:pt x="291" y="131"/>
                    <a:pt x="290" y="131"/>
                    <a:pt x="291" y="132"/>
                  </a:cubicBezTo>
                  <a:cubicBezTo>
                    <a:pt x="291" y="132"/>
                    <a:pt x="291" y="132"/>
                    <a:pt x="291" y="132"/>
                  </a:cubicBezTo>
                  <a:cubicBezTo>
                    <a:pt x="289" y="134"/>
                    <a:pt x="289" y="134"/>
                    <a:pt x="289" y="134"/>
                  </a:cubicBezTo>
                  <a:cubicBezTo>
                    <a:pt x="289" y="135"/>
                    <a:pt x="289" y="133"/>
                    <a:pt x="289" y="135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2" y="134"/>
                    <a:pt x="292" y="133"/>
                    <a:pt x="292" y="131"/>
                  </a:cubicBezTo>
                  <a:cubicBezTo>
                    <a:pt x="292" y="131"/>
                    <a:pt x="292" y="131"/>
                    <a:pt x="292" y="130"/>
                  </a:cubicBezTo>
                  <a:cubicBezTo>
                    <a:pt x="291" y="128"/>
                    <a:pt x="292" y="130"/>
                    <a:pt x="291" y="129"/>
                  </a:cubicBezTo>
                  <a:cubicBezTo>
                    <a:pt x="290" y="130"/>
                    <a:pt x="290" y="130"/>
                    <a:pt x="289" y="131"/>
                  </a:cubicBezTo>
                  <a:close/>
                  <a:moveTo>
                    <a:pt x="293" y="103"/>
                  </a:moveTo>
                  <a:cubicBezTo>
                    <a:pt x="295" y="103"/>
                    <a:pt x="295" y="102"/>
                    <a:pt x="295" y="101"/>
                  </a:cubicBezTo>
                  <a:cubicBezTo>
                    <a:pt x="296" y="100"/>
                    <a:pt x="297" y="98"/>
                    <a:pt x="296" y="98"/>
                  </a:cubicBezTo>
                  <a:cubicBezTo>
                    <a:pt x="294" y="97"/>
                    <a:pt x="292" y="101"/>
                    <a:pt x="293" y="103"/>
                  </a:cubicBezTo>
                  <a:close/>
                  <a:moveTo>
                    <a:pt x="295" y="69"/>
                  </a:moveTo>
                  <a:cubicBezTo>
                    <a:pt x="295" y="70"/>
                    <a:pt x="295" y="70"/>
                    <a:pt x="295" y="70"/>
                  </a:cubicBezTo>
                  <a:cubicBezTo>
                    <a:pt x="295" y="71"/>
                    <a:pt x="295" y="70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3"/>
                  </a:cubicBezTo>
                  <a:cubicBezTo>
                    <a:pt x="295" y="73"/>
                    <a:pt x="295" y="73"/>
                    <a:pt x="296" y="73"/>
                  </a:cubicBezTo>
                  <a:cubicBezTo>
                    <a:pt x="298" y="72"/>
                    <a:pt x="298" y="72"/>
                    <a:pt x="298" y="72"/>
                  </a:cubicBezTo>
                  <a:cubicBezTo>
                    <a:pt x="299" y="72"/>
                    <a:pt x="299" y="72"/>
                    <a:pt x="300" y="73"/>
                  </a:cubicBezTo>
                  <a:cubicBezTo>
                    <a:pt x="300" y="71"/>
                    <a:pt x="299" y="70"/>
                    <a:pt x="298" y="71"/>
                  </a:cubicBezTo>
                  <a:cubicBezTo>
                    <a:pt x="296" y="71"/>
                    <a:pt x="297" y="71"/>
                    <a:pt x="297" y="70"/>
                  </a:cubicBezTo>
                  <a:cubicBezTo>
                    <a:pt x="295" y="69"/>
                    <a:pt x="295" y="69"/>
                    <a:pt x="295" y="69"/>
                  </a:cubicBezTo>
                  <a:close/>
                  <a:moveTo>
                    <a:pt x="292" y="108"/>
                  </a:moveTo>
                  <a:cubicBezTo>
                    <a:pt x="293" y="108"/>
                    <a:pt x="293" y="108"/>
                    <a:pt x="294" y="107"/>
                  </a:cubicBezTo>
                  <a:cubicBezTo>
                    <a:pt x="296" y="104"/>
                    <a:pt x="293" y="101"/>
                    <a:pt x="292" y="106"/>
                  </a:cubicBezTo>
                  <a:cubicBezTo>
                    <a:pt x="291" y="107"/>
                    <a:pt x="291" y="107"/>
                    <a:pt x="292" y="108"/>
                  </a:cubicBezTo>
                  <a:close/>
                  <a:moveTo>
                    <a:pt x="182" y="213"/>
                  </a:moveTo>
                  <a:cubicBezTo>
                    <a:pt x="180" y="213"/>
                    <a:pt x="180" y="212"/>
                    <a:pt x="178" y="213"/>
                  </a:cubicBezTo>
                  <a:cubicBezTo>
                    <a:pt x="179" y="214"/>
                    <a:pt x="178" y="214"/>
                    <a:pt x="180" y="214"/>
                  </a:cubicBezTo>
                  <a:cubicBezTo>
                    <a:pt x="180" y="214"/>
                    <a:pt x="181" y="214"/>
                    <a:pt x="182" y="214"/>
                  </a:cubicBezTo>
                  <a:cubicBezTo>
                    <a:pt x="186" y="214"/>
                    <a:pt x="185" y="215"/>
                    <a:pt x="186" y="213"/>
                  </a:cubicBezTo>
                  <a:cubicBezTo>
                    <a:pt x="185" y="212"/>
                    <a:pt x="185" y="213"/>
                    <a:pt x="184" y="213"/>
                  </a:cubicBezTo>
                  <a:cubicBezTo>
                    <a:pt x="183" y="213"/>
                    <a:pt x="183" y="213"/>
                    <a:pt x="182" y="213"/>
                  </a:cubicBezTo>
                  <a:close/>
                  <a:moveTo>
                    <a:pt x="301" y="108"/>
                  </a:moveTo>
                  <a:cubicBezTo>
                    <a:pt x="301" y="108"/>
                    <a:pt x="301" y="108"/>
                    <a:pt x="301" y="108"/>
                  </a:cubicBezTo>
                  <a:cubicBezTo>
                    <a:pt x="302" y="106"/>
                    <a:pt x="302" y="105"/>
                    <a:pt x="301" y="103"/>
                  </a:cubicBezTo>
                  <a:cubicBezTo>
                    <a:pt x="299" y="104"/>
                    <a:pt x="299" y="104"/>
                    <a:pt x="299" y="106"/>
                  </a:cubicBezTo>
                  <a:cubicBezTo>
                    <a:pt x="298" y="108"/>
                    <a:pt x="299" y="108"/>
                    <a:pt x="301" y="108"/>
                  </a:cubicBezTo>
                  <a:close/>
                  <a:moveTo>
                    <a:pt x="298" y="114"/>
                  </a:moveTo>
                  <a:cubicBezTo>
                    <a:pt x="301" y="115"/>
                    <a:pt x="300" y="114"/>
                    <a:pt x="300" y="112"/>
                  </a:cubicBezTo>
                  <a:cubicBezTo>
                    <a:pt x="300" y="110"/>
                    <a:pt x="302" y="109"/>
                    <a:pt x="298" y="109"/>
                  </a:cubicBezTo>
                  <a:cubicBezTo>
                    <a:pt x="298" y="111"/>
                    <a:pt x="298" y="111"/>
                    <a:pt x="298" y="114"/>
                  </a:cubicBezTo>
                  <a:close/>
                  <a:moveTo>
                    <a:pt x="243" y="127"/>
                  </a:moveTo>
                  <a:cubicBezTo>
                    <a:pt x="243" y="130"/>
                    <a:pt x="243" y="130"/>
                    <a:pt x="243" y="130"/>
                  </a:cubicBezTo>
                  <a:cubicBezTo>
                    <a:pt x="245" y="130"/>
                    <a:pt x="244" y="130"/>
                    <a:pt x="245" y="130"/>
                  </a:cubicBezTo>
                  <a:cubicBezTo>
                    <a:pt x="246" y="129"/>
                    <a:pt x="245" y="130"/>
                    <a:pt x="247" y="130"/>
                  </a:cubicBezTo>
                  <a:cubicBezTo>
                    <a:pt x="248" y="129"/>
                    <a:pt x="248" y="127"/>
                    <a:pt x="245" y="127"/>
                  </a:cubicBezTo>
                  <a:cubicBezTo>
                    <a:pt x="244" y="127"/>
                    <a:pt x="244" y="127"/>
                    <a:pt x="243" y="127"/>
                  </a:cubicBezTo>
                  <a:close/>
                  <a:moveTo>
                    <a:pt x="329" y="161"/>
                  </a:moveTo>
                  <a:cubicBezTo>
                    <a:pt x="329" y="162"/>
                    <a:pt x="328" y="161"/>
                    <a:pt x="332" y="161"/>
                  </a:cubicBezTo>
                  <a:cubicBezTo>
                    <a:pt x="339" y="161"/>
                    <a:pt x="339" y="161"/>
                    <a:pt x="339" y="161"/>
                  </a:cubicBezTo>
                  <a:cubicBezTo>
                    <a:pt x="341" y="161"/>
                    <a:pt x="340" y="162"/>
                    <a:pt x="341" y="161"/>
                  </a:cubicBezTo>
                  <a:cubicBezTo>
                    <a:pt x="339" y="160"/>
                    <a:pt x="331" y="160"/>
                    <a:pt x="331" y="160"/>
                  </a:cubicBezTo>
                  <a:cubicBezTo>
                    <a:pt x="329" y="161"/>
                    <a:pt x="329" y="161"/>
                    <a:pt x="329" y="161"/>
                  </a:cubicBezTo>
                  <a:close/>
                  <a:moveTo>
                    <a:pt x="160" y="201"/>
                  </a:moveTo>
                  <a:cubicBezTo>
                    <a:pt x="161" y="202"/>
                    <a:pt x="161" y="202"/>
                    <a:pt x="162" y="202"/>
                  </a:cubicBezTo>
                  <a:cubicBezTo>
                    <a:pt x="167" y="201"/>
                    <a:pt x="167" y="201"/>
                    <a:pt x="167" y="201"/>
                  </a:cubicBezTo>
                  <a:cubicBezTo>
                    <a:pt x="168" y="201"/>
                    <a:pt x="166" y="202"/>
                    <a:pt x="168" y="201"/>
                  </a:cubicBezTo>
                  <a:cubicBezTo>
                    <a:pt x="169" y="201"/>
                    <a:pt x="168" y="202"/>
                    <a:pt x="169" y="201"/>
                  </a:cubicBezTo>
                  <a:cubicBezTo>
                    <a:pt x="168" y="199"/>
                    <a:pt x="169" y="200"/>
                    <a:pt x="167" y="200"/>
                  </a:cubicBezTo>
                  <a:cubicBezTo>
                    <a:pt x="164" y="200"/>
                    <a:pt x="164" y="200"/>
                    <a:pt x="164" y="200"/>
                  </a:cubicBezTo>
                  <a:cubicBezTo>
                    <a:pt x="162" y="200"/>
                    <a:pt x="161" y="200"/>
                    <a:pt x="160" y="201"/>
                  </a:cubicBezTo>
                  <a:close/>
                  <a:moveTo>
                    <a:pt x="190" y="103"/>
                  </a:moveTo>
                  <a:cubicBezTo>
                    <a:pt x="190" y="107"/>
                    <a:pt x="191" y="105"/>
                    <a:pt x="193" y="106"/>
                  </a:cubicBezTo>
                  <a:cubicBezTo>
                    <a:pt x="194" y="106"/>
                    <a:pt x="196" y="106"/>
                    <a:pt x="195" y="104"/>
                  </a:cubicBezTo>
                  <a:cubicBezTo>
                    <a:pt x="195" y="103"/>
                    <a:pt x="194" y="103"/>
                    <a:pt x="194" y="103"/>
                  </a:cubicBezTo>
                  <a:cubicBezTo>
                    <a:pt x="191" y="104"/>
                    <a:pt x="194" y="103"/>
                    <a:pt x="190" y="103"/>
                  </a:cubicBezTo>
                  <a:close/>
                  <a:moveTo>
                    <a:pt x="292" y="162"/>
                  </a:moveTo>
                  <a:cubicBezTo>
                    <a:pt x="292" y="163"/>
                    <a:pt x="292" y="163"/>
                    <a:pt x="292" y="163"/>
                  </a:cubicBezTo>
                  <a:cubicBezTo>
                    <a:pt x="295" y="164"/>
                    <a:pt x="297" y="163"/>
                    <a:pt x="300" y="163"/>
                  </a:cubicBezTo>
                  <a:cubicBezTo>
                    <a:pt x="301" y="163"/>
                    <a:pt x="305" y="163"/>
                    <a:pt x="306" y="163"/>
                  </a:cubicBezTo>
                  <a:cubicBezTo>
                    <a:pt x="306" y="162"/>
                    <a:pt x="306" y="162"/>
                    <a:pt x="305" y="161"/>
                  </a:cubicBezTo>
                  <a:cubicBezTo>
                    <a:pt x="305" y="163"/>
                    <a:pt x="302" y="162"/>
                    <a:pt x="299" y="162"/>
                  </a:cubicBezTo>
                  <a:cubicBezTo>
                    <a:pt x="297" y="162"/>
                    <a:pt x="296" y="162"/>
                    <a:pt x="295" y="162"/>
                  </a:cubicBezTo>
                  <a:cubicBezTo>
                    <a:pt x="293" y="162"/>
                    <a:pt x="294" y="162"/>
                    <a:pt x="292" y="162"/>
                  </a:cubicBezTo>
                  <a:close/>
                  <a:moveTo>
                    <a:pt x="223" y="76"/>
                  </a:moveTo>
                  <a:cubicBezTo>
                    <a:pt x="221" y="75"/>
                    <a:pt x="221" y="75"/>
                    <a:pt x="221" y="74"/>
                  </a:cubicBezTo>
                  <a:cubicBezTo>
                    <a:pt x="220" y="74"/>
                    <a:pt x="221" y="74"/>
                    <a:pt x="220" y="74"/>
                  </a:cubicBezTo>
                  <a:cubicBezTo>
                    <a:pt x="220" y="75"/>
                    <a:pt x="219" y="76"/>
                    <a:pt x="219" y="77"/>
                  </a:cubicBezTo>
                  <a:cubicBezTo>
                    <a:pt x="220" y="77"/>
                    <a:pt x="221" y="77"/>
                    <a:pt x="222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4" y="77"/>
                    <a:pt x="224" y="77"/>
                  </a:cubicBezTo>
                  <a:cubicBezTo>
                    <a:pt x="225" y="77"/>
                    <a:pt x="225" y="77"/>
                    <a:pt x="225" y="77"/>
                  </a:cubicBezTo>
                  <a:cubicBezTo>
                    <a:pt x="225" y="77"/>
                    <a:pt x="225" y="77"/>
                    <a:pt x="225" y="77"/>
                  </a:cubicBezTo>
                  <a:cubicBezTo>
                    <a:pt x="225" y="77"/>
                    <a:pt x="225" y="77"/>
                    <a:pt x="225" y="77"/>
                  </a:cubicBezTo>
                  <a:cubicBezTo>
                    <a:pt x="224" y="76"/>
                    <a:pt x="225" y="77"/>
                    <a:pt x="224" y="76"/>
                  </a:cubicBezTo>
                  <a:cubicBezTo>
                    <a:pt x="224" y="75"/>
                    <a:pt x="225" y="75"/>
                    <a:pt x="225" y="74"/>
                  </a:cubicBezTo>
                  <a:cubicBezTo>
                    <a:pt x="221" y="74"/>
                    <a:pt x="224" y="74"/>
                    <a:pt x="223" y="76"/>
                  </a:cubicBezTo>
                  <a:close/>
                  <a:moveTo>
                    <a:pt x="214" y="76"/>
                  </a:moveTo>
                  <a:cubicBezTo>
                    <a:pt x="214" y="75"/>
                    <a:pt x="214" y="76"/>
                    <a:pt x="214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2" y="75"/>
                    <a:pt x="212" y="74"/>
                    <a:pt x="213" y="75"/>
                  </a:cubicBezTo>
                  <a:cubicBezTo>
                    <a:pt x="213" y="76"/>
                    <a:pt x="212" y="76"/>
                    <a:pt x="212" y="77"/>
                  </a:cubicBezTo>
                  <a:cubicBezTo>
                    <a:pt x="214" y="78"/>
                    <a:pt x="216" y="77"/>
                    <a:pt x="218" y="77"/>
                  </a:cubicBezTo>
                  <a:cubicBezTo>
                    <a:pt x="218" y="77"/>
                    <a:pt x="218" y="76"/>
                    <a:pt x="218" y="76"/>
                  </a:cubicBezTo>
                  <a:cubicBezTo>
                    <a:pt x="218" y="75"/>
                    <a:pt x="218" y="74"/>
                    <a:pt x="215" y="74"/>
                  </a:cubicBezTo>
                  <a:cubicBezTo>
                    <a:pt x="216" y="75"/>
                    <a:pt x="217" y="76"/>
                    <a:pt x="214" y="76"/>
                  </a:cubicBezTo>
                  <a:close/>
                  <a:moveTo>
                    <a:pt x="349" y="160"/>
                  </a:moveTo>
                  <a:cubicBezTo>
                    <a:pt x="343" y="160"/>
                    <a:pt x="343" y="160"/>
                    <a:pt x="343" y="160"/>
                  </a:cubicBezTo>
                  <a:cubicBezTo>
                    <a:pt x="342" y="161"/>
                    <a:pt x="342" y="161"/>
                    <a:pt x="342" y="161"/>
                  </a:cubicBezTo>
                  <a:cubicBezTo>
                    <a:pt x="343" y="162"/>
                    <a:pt x="342" y="161"/>
                    <a:pt x="344" y="161"/>
                  </a:cubicBezTo>
                  <a:cubicBezTo>
                    <a:pt x="345" y="161"/>
                    <a:pt x="345" y="162"/>
                    <a:pt x="345" y="162"/>
                  </a:cubicBezTo>
                  <a:cubicBezTo>
                    <a:pt x="347" y="162"/>
                    <a:pt x="345" y="161"/>
                    <a:pt x="346" y="161"/>
                  </a:cubicBezTo>
                  <a:cubicBezTo>
                    <a:pt x="350" y="161"/>
                    <a:pt x="350" y="161"/>
                    <a:pt x="354" y="161"/>
                  </a:cubicBezTo>
                  <a:cubicBezTo>
                    <a:pt x="355" y="161"/>
                    <a:pt x="356" y="161"/>
                    <a:pt x="356" y="161"/>
                  </a:cubicBezTo>
                  <a:cubicBezTo>
                    <a:pt x="356" y="161"/>
                    <a:pt x="357" y="160"/>
                    <a:pt x="355" y="160"/>
                  </a:cubicBezTo>
                  <a:cubicBezTo>
                    <a:pt x="354" y="160"/>
                    <a:pt x="354" y="161"/>
                    <a:pt x="353" y="160"/>
                  </a:cubicBezTo>
                  <a:cubicBezTo>
                    <a:pt x="352" y="160"/>
                    <a:pt x="353" y="160"/>
                    <a:pt x="351" y="160"/>
                  </a:cubicBezTo>
                  <a:cubicBezTo>
                    <a:pt x="349" y="160"/>
                    <a:pt x="350" y="160"/>
                    <a:pt x="349" y="160"/>
                  </a:cubicBezTo>
                  <a:close/>
                  <a:moveTo>
                    <a:pt x="315" y="205"/>
                  </a:moveTo>
                  <a:cubicBezTo>
                    <a:pt x="312" y="205"/>
                    <a:pt x="313" y="205"/>
                    <a:pt x="312" y="206"/>
                  </a:cubicBezTo>
                  <a:cubicBezTo>
                    <a:pt x="313" y="207"/>
                    <a:pt x="315" y="206"/>
                    <a:pt x="318" y="206"/>
                  </a:cubicBezTo>
                  <a:cubicBezTo>
                    <a:pt x="319" y="206"/>
                    <a:pt x="320" y="206"/>
                    <a:pt x="321" y="206"/>
                  </a:cubicBezTo>
                  <a:cubicBezTo>
                    <a:pt x="323" y="206"/>
                    <a:pt x="322" y="206"/>
                    <a:pt x="323" y="205"/>
                  </a:cubicBezTo>
                  <a:cubicBezTo>
                    <a:pt x="321" y="205"/>
                    <a:pt x="319" y="205"/>
                    <a:pt x="317" y="205"/>
                  </a:cubicBezTo>
                  <a:cubicBezTo>
                    <a:pt x="317" y="205"/>
                    <a:pt x="316" y="205"/>
                    <a:pt x="315" y="205"/>
                  </a:cubicBezTo>
                  <a:close/>
                  <a:moveTo>
                    <a:pt x="342" y="172"/>
                  </a:moveTo>
                  <a:cubicBezTo>
                    <a:pt x="340" y="171"/>
                    <a:pt x="336" y="171"/>
                    <a:pt x="332" y="171"/>
                  </a:cubicBezTo>
                  <a:cubicBezTo>
                    <a:pt x="331" y="171"/>
                    <a:pt x="329" y="171"/>
                    <a:pt x="328" y="171"/>
                  </a:cubicBezTo>
                  <a:cubicBezTo>
                    <a:pt x="329" y="174"/>
                    <a:pt x="332" y="172"/>
                    <a:pt x="334" y="172"/>
                  </a:cubicBezTo>
                  <a:cubicBezTo>
                    <a:pt x="336" y="173"/>
                    <a:pt x="340" y="173"/>
                    <a:pt x="342" y="172"/>
                  </a:cubicBezTo>
                  <a:close/>
                  <a:moveTo>
                    <a:pt x="251" y="131"/>
                  </a:moveTo>
                  <a:cubicBezTo>
                    <a:pt x="250" y="131"/>
                    <a:pt x="250" y="131"/>
                    <a:pt x="250" y="130"/>
                  </a:cubicBezTo>
                  <a:cubicBezTo>
                    <a:pt x="252" y="129"/>
                    <a:pt x="251" y="130"/>
                    <a:pt x="251" y="130"/>
                  </a:cubicBezTo>
                  <a:cubicBezTo>
                    <a:pt x="251" y="131"/>
                    <a:pt x="252" y="131"/>
                    <a:pt x="251" y="131"/>
                  </a:cubicBezTo>
                  <a:close/>
                  <a:moveTo>
                    <a:pt x="249" y="133"/>
                  </a:moveTo>
                  <a:cubicBezTo>
                    <a:pt x="249" y="133"/>
                    <a:pt x="249" y="133"/>
                    <a:pt x="249" y="133"/>
                  </a:cubicBezTo>
                  <a:cubicBezTo>
                    <a:pt x="250" y="134"/>
                    <a:pt x="249" y="132"/>
                    <a:pt x="250" y="132"/>
                  </a:cubicBezTo>
                  <a:cubicBezTo>
                    <a:pt x="250" y="132"/>
                    <a:pt x="251" y="132"/>
                    <a:pt x="250" y="134"/>
                  </a:cubicBezTo>
                  <a:cubicBezTo>
                    <a:pt x="249" y="135"/>
                    <a:pt x="250" y="134"/>
                    <a:pt x="248" y="135"/>
                  </a:cubicBezTo>
                  <a:cubicBezTo>
                    <a:pt x="250" y="136"/>
                    <a:pt x="251" y="135"/>
                    <a:pt x="252" y="135"/>
                  </a:cubicBezTo>
                  <a:cubicBezTo>
                    <a:pt x="252" y="131"/>
                    <a:pt x="253" y="129"/>
                    <a:pt x="251" y="129"/>
                  </a:cubicBezTo>
                  <a:cubicBezTo>
                    <a:pt x="251" y="129"/>
                    <a:pt x="251" y="129"/>
                    <a:pt x="251" y="129"/>
                  </a:cubicBezTo>
                  <a:cubicBezTo>
                    <a:pt x="250" y="128"/>
                    <a:pt x="251" y="128"/>
                    <a:pt x="249" y="128"/>
                  </a:cubicBezTo>
                  <a:cubicBezTo>
                    <a:pt x="249" y="131"/>
                    <a:pt x="249" y="129"/>
                    <a:pt x="249" y="131"/>
                  </a:cubicBezTo>
                  <a:cubicBezTo>
                    <a:pt x="249" y="132"/>
                    <a:pt x="248" y="131"/>
                    <a:pt x="249" y="133"/>
                  </a:cubicBezTo>
                  <a:close/>
                  <a:moveTo>
                    <a:pt x="212" y="87"/>
                  </a:moveTo>
                  <a:cubicBezTo>
                    <a:pt x="212" y="92"/>
                    <a:pt x="212" y="92"/>
                    <a:pt x="212" y="92"/>
                  </a:cubicBezTo>
                  <a:cubicBezTo>
                    <a:pt x="214" y="92"/>
                    <a:pt x="214" y="92"/>
                    <a:pt x="214" y="91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4"/>
                    <a:pt x="214" y="84"/>
                    <a:pt x="213" y="83"/>
                  </a:cubicBezTo>
                  <a:cubicBezTo>
                    <a:pt x="212" y="83"/>
                    <a:pt x="212" y="83"/>
                    <a:pt x="212" y="87"/>
                  </a:cubicBezTo>
                  <a:close/>
                  <a:moveTo>
                    <a:pt x="234" y="91"/>
                  </a:moveTo>
                  <a:cubicBezTo>
                    <a:pt x="237" y="91"/>
                    <a:pt x="235" y="89"/>
                    <a:pt x="235" y="87"/>
                  </a:cubicBezTo>
                  <a:cubicBezTo>
                    <a:pt x="235" y="86"/>
                    <a:pt x="236" y="83"/>
                    <a:pt x="235" y="82"/>
                  </a:cubicBezTo>
                  <a:cubicBezTo>
                    <a:pt x="234" y="82"/>
                    <a:pt x="233" y="82"/>
                    <a:pt x="233" y="84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4" y="90"/>
                    <a:pt x="233" y="90"/>
                    <a:pt x="234" y="91"/>
                  </a:cubicBezTo>
                  <a:close/>
                  <a:moveTo>
                    <a:pt x="214" y="182"/>
                  </a:moveTo>
                  <a:cubicBezTo>
                    <a:pt x="214" y="183"/>
                    <a:pt x="213" y="183"/>
                    <a:pt x="217" y="183"/>
                  </a:cubicBezTo>
                  <a:cubicBezTo>
                    <a:pt x="221" y="183"/>
                    <a:pt x="225" y="183"/>
                    <a:pt x="227" y="183"/>
                  </a:cubicBezTo>
                  <a:cubicBezTo>
                    <a:pt x="227" y="183"/>
                    <a:pt x="227" y="183"/>
                    <a:pt x="228" y="183"/>
                  </a:cubicBezTo>
                  <a:cubicBezTo>
                    <a:pt x="228" y="182"/>
                    <a:pt x="228" y="182"/>
                    <a:pt x="228" y="182"/>
                  </a:cubicBezTo>
                  <a:cubicBezTo>
                    <a:pt x="228" y="182"/>
                    <a:pt x="228" y="182"/>
                    <a:pt x="227" y="182"/>
                  </a:cubicBezTo>
                  <a:cubicBezTo>
                    <a:pt x="226" y="181"/>
                    <a:pt x="215" y="182"/>
                    <a:pt x="214" y="182"/>
                  </a:cubicBezTo>
                  <a:close/>
                  <a:moveTo>
                    <a:pt x="187" y="213"/>
                  </a:moveTo>
                  <a:cubicBezTo>
                    <a:pt x="188" y="213"/>
                    <a:pt x="186" y="213"/>
                    <a:pt x="190" y="214"/>
                  </a:cubicBezTo>
                  <a:cubicBezTo>
                    <a:pt x="191" y="214"/>
                    <a:pt x="191" y="214"/>
                    <a:pt x="193" y="214"/>
                  </a:cubicBezTo>
                  <a:cubicBezTo>
                    <a:pt x="195" y="213"/>
                    <a:pt x="194" y="214"/>
                    <a:pt x="196" y="214"/>
                  </a:cubicBezTo>
                  <a:cubicBezTo>
                    <a:pt x="199" y="214"/>
                    <a:pt x="198" y="212"/>
                    <a:pt x="198" y="212"/>
                  </a:cubicBezTo>
                  <a:cubicBezTo>
                    <a:pt x="197" y="212"/>
                    <a:pt x="189" y="212"/>
                    <a:pt x="187" y="213"/>
                  </a:cubicBezTo>
                  <a:close/>
                  <a:moveTo>
                    <a:pt x="330" y="174"/>
                  </a:moveTo>
                  <a:cubicBezTo>
                    <a:pt x="333" y="174"/>
                    <a:pt x="336" y="174"/>
                    <a:pt x="338" y="175"/>
                  </a:cubicBezTo>
                  <a:cubicBezTo>
                    <a:pt x="339" y="175"/>
                    <a:pt x="341" y="175"/>
                    <a:pt x="342" y="175"/>
                  </a:cubicBezTo>
                  <a:cubicBezTo>
                    <a:pt x="343" y="175"/>
                    <a:pt x="343" y="175"/>
                    <a:pt x="344" y="175"/>
                  </a:cubicBezTo>
                  <a:cubicBezTo>
                    <a:pt x="345" y="175"/>
                    <a:pt x="345" y="175"/>
                    <a:pt x="346" y="175"/>
                  </a:cubicBezTo>
                  <a:cubicBezTo>
                    <a:pt x="345" y="174"/>
                    <a:pt x="346" y="173"/>
                    <a:pt x="343" y="173"/>
                  </a:cubicBezTo>
                  <a:cubicBezTo>
                    <a:pt x="338" y="174"/>
                    <a:pt x="338" y="174"/>
                    <a:pt x="338" y="174"/>
                  </a:cubicBezTo>
                  <a:cubicBezTo>
                    <a:pt x="336" y="174"/>
                    <a:pt x="332" y="173"/>
                    <a:pt x="330" y="174"/>
                  </a:cubicBezTo>
                  <a:close/>
                  <a:moveTo>
                    <a:pt x="218" y="172"/>
                  </a:moveTo>
                  <a:cubicBezTo>
                    <a:pt x="222" y="173"/>
                    <a:pt x="228" y="172"/>
                    <a:pt x="232" y="172"/>
                  </a:cubicBezTo>
                  <a:cubicBezTo>
                    <a:pt x="234" y="171"/>
                    <a:pt x="233" y="173"/>
                    <a:pt x="235" y="172"/>
                  </a:cubicBezTo>
                  <a:cubicBezTo>
                    <a:pt x="232" y="171"/>
                    <a:pt x="223" y="171"/>
                    <a:pt x="220" y="171"/>
                  </a:cubicBezTo>
                  <a:cubicBezTo>
                    <a:pt x="220" y="172"/>
                    <a:pt x="219" y="172"/>
                    <a:pt x="219" y="172"/>
                  </a:cubicBezTo>
                  <a:cubicBezTo>
                    <a:pt x="218" y="172"/>
                    <a:pt x="218" y="172"/>
                    <a:pt x="218" y="172"/>
                  </a:cubicBezTo>
                  <a:close/>
                  <a:moveTo>
                    <a:pt x="265" y="82"/>
                  </a:moveTo>
                  <a:cubicBezTo>
                    <a:pt x="265" y="84"/>
                    <a:pt x="265" y="83"/>
                    <a:pt x="265" y="84"/>
                  </a:cubicBezTo>
                  <a:cubicBezTo>
                    <a:pt x="265" y="85"/>
                    <a:pt x="264" y="88"/>
                    <a:pt x="265" y="90"/>
                  </a:cubicBezTo>
                  <a:cubicBezTo>
                    <a:pt x="266" y="90"/>
                    <a:pt x="266" y="90"/>
                    <a:pt x="266" y="90"/>
                  </a:cubicBezTo>
                  <a:cubicBezTo>
                    <a:pt x="267" y="89"/>
                    <a:pt x="267" y="82"/>
                    <a:pt x="266" y="81"/>
                  </a:cubicBezTo>
                  <a:cubicBezTo>
                    <a:pt x="265" y="81"/>
                    <a:pt x="265" y="81"/>
                    <a:pt x="265" y="82"/>
                  </a:cubicBezTo>
                  <a:close/>
                  <a:moveTo>
                    <a:pt x="251" y="76"/>
                  </a:moveTo>
                  <a:cubicBezTo>
                    <a:pt x="254" y="76"/>
                    <a:pt x="256" y="76"/>
                    <a:pt x="259" y="75"/>
                  </a:cubicBezTo>
                  <a:cubicBezTo>
                    <a:pt x="259" y="73"/>
                    <a:pt x="260" y="73"/>
                    <a:pt x="258" y="73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5" y="74"/>
                    <a:pt x="256" y="74"/>
                    <a:pt x="256" y="72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4"/>
                    <a:pt x="254" y="73"/>
                    <a:pt x="255" y="74"/>
                  </a:cubicBezTo>
                  <a:cubicBezTo>
                    <a:pt x="255" y="74"/>
                    <a:pt x="255" y="73"/>
                    <a:pt x="255" y="74"/>
                  </a:cubicBezTo>
                  <a:cubicBezTo>
                    <a:pt x="252" y="76"/>
                    <a:pt x="252" y="73"/>
                    <a:pt x="252" y="73"/>
                  </a:cubicBezTo>
                  <a:cubicBezTo>
                    <a:pt x="250" y="73"/>
                    <a:pt x="251" y="73"/>
                    <a:pt x="251" y="76"/>
                  </a:cubicBezTo>
                  <a:close/>
                  <a:moveTo>
                    <a:pt x="325" y="77"/>
                  </a:moveTo>
                  <a:cubicBezTo>
                    <a:pt x="325" y="78"/>
                    <a:pt x="327" y="78"/>
                    <a:pt x="329" y="80"/>
                  </a:cubicBezTo>
                  <a:cubicBezTo>
                    <a:pt x="328" y="80"/>
                    <a:pt x="328" y="80"/>
                    <a:pt x="328" y="80"/>
                  </a:cubicBezTo>
                  <a:cubicBezTo>
                    <a:pt x="329" y="81"/>
                    <a:pt x="329" y="81"/>
                    <a:pt x="329" y="81"/>
                  </a:cubicBezTo>
                  <a:cubicBezTo>
                    <a:pt x="329" y="81"/>
                    <a:pt x="329" y="81"/>
                    <a:pt x="330" y="81"/>
                  </a:cubicBezTo>
                  <a:cubicBezTo>
                    <a:pt x="330" y="81"/>
                    <a:pt x="330" y="81"/>
                    <a:pt x="330" y="81"/>
                  </a:cubicBezTo>
                  <a:cubicBezTo>
                    <a:pt x="331" y="81"/>
                    <a:pt x="331" y="81"/>
                    <a:pt x="331" y="82"/>
                  </a:cubicBezTo>
                  <a:cubicBezTo>
                    <a:pt x="333" y="82"/>
                    <a:pt x="333" y="83"/>
                    <a:pt x="334" y="83"/>
                  </a:cubicBezTo>
                  <a:cubicBezTo>
                    <a:pt x="335" y="85"/>
                    <a:pt x="333" y="85"/>
                    <a:pt x="336" y="85"/>
                  </a:cubicBezTo>
                  <a:cubicBezTo>
                    <a:pt x="335" y="83"/>
                    <a:pt x="333" y="81"/>
                    <a:pt x="331" y="80"/>
                  </a:cubicBezTo>
                  <a:cubicBezTo>
                    <a:pt x="328" y="79"/>
                    <a:pt x="331" y="79"/>
                    <a:pt x="328" y="78"/>
                  </a:cubicBezTo>
                  <a:cubicBezTo>
                    <a:pt x="326" y="77"/>
                    <a:pt x="327" y="77"/>
                    <a:pt x="326" y="77"/>
                  </a:cubicBezTo>
                  <a:cubicBezTo>
                    <a:pt x="326" y="77"/>
                    <a:pt x="325" y="76"/>
                    <a:pt x="325" y="77"/>
                  </a:cubicBezTo>
                  <a:close/>
                  <a:moveTo>
                    <a:pt x="160" y="173"/>
                  </a:moveTo>
                  <a:cubicBezTo>
                    <a:pt x="160" y="174"/>
                    <a:pt x="159" y="174"/>
                    <a:pt x="162" y="174"/>
                  </a:cubicBezTo>
                  <a:cubicBezTo>
                    <a:pt x="165" y="174"/>
                    <a:pt x="169" y="174"/>
                    <a:pt x="170" y="174"/>
                  </a:cubicBezTo>
                  <a:cubicBezTo>
                    <a:pt x="170" y="171"/>
                    <a:pt x="168" y="172"/>
                    <a:pt x="163" y="172"/>
                  </a:cubicBezTo>
                  <a:cubicBezTo>
                    <a:pt x="162" y="172"/>
                    <a:pt x="161" y="172"/>
                    <a:pt x="160" y="173"/>
                  </a:cubicBezTo>
                  <a:close/>
                  <a:moveTo>
                    <a:pt x="310" y="70"/>
                  </a:moveTo>
                  <a:cubicBezTo>
                    <a:pt x="308" y="72"/>
                    <a:pt x="309" y="69"/>
                    <a:pt x="307" y="71"/>
                  </a:cubicBezTo>
                  <a:cubicBezTo>
                    <a:pt x="306" y="71"/>
                    <a:pt x="307" y="71"/>
                    <a:pt x="306" y="71"/>
                  </a:cubicBezTo>
                  <a:cubicBezTo>
                    <a:pt x="304" y="73"/>
                    <a:pt x="303" y="70"/>
                    <a:pt x="301" y="72"/>
                  </a:cubicBezTo>
                  <a:cubicBezTo>
                    <a:pt x="302" y="73"/>
                    <a:pt x="300" y="72"/>
                    <a:pt x="302" y="73"/>
                  </a:cubicBezTo>
                  <a:cubicBezTo>
                    <a:pt x="302" y="73"/>
                    <a:pt x="303" y="73"/>
                    <a:pt x="304" y="73"/>
                  </a:cubicBezTo>
                  <a:cubicBezTo>
                    <a:pt x="305" y="73"/>
                    <a:pt x="305" y="73"/>
                    <a:pt x="306" y="73"/>
                  </a:cubicBezTo>
                  <a:cubicBezTo>
                    <a:pt x="309" y="72"/>
                    <a:pt x="306" y="72"/>
                    <a:pt x="312" y="71"/>
                  </a:cubicBezTo>
                  <a:cubicBezTo>
                    <a:pt x="312" y="68"/>
                    <a:pt x="312" y="68"/>
                    <a:pt x="312" y="68"/>
                  </a:cubicBezTo>
                  <a:cubicBezTo>
                    <a:pt x="311" y="68"/>
                    <a:pt x="310" y="68"/>
                    <a:pt x="309" y="68"/>
                  </a:cubicBezTo>
                  <a:cubicBezTo>
                    <a:pt x="309" y="68"/>
                    <a:pt x="309" y="68"/>
                    <a:pt x="310" y="69"/>
                  </a:cubicBezTo>
                  <a:cubicBezTo>
                    <a:pt x="311" y="70"/>
                    <a:pt x="310" y="69"/>
                    <a:pt x="310" y="70"/>
                  </a:cubicBezTo>
                  <a:close/>
                  <a:moveTo>
                    <a:pt x="165" y="137"/>
                  </a:moveTo>
                  <a:cubicBezTo>
                    <a:pt x="166" y="135"/>
                    <a:pt x="165" y="133"/>
                    <a:pt x="165" y="130"/>
                  </a:cubicBezTo>
                  <a:cubicBezTo>
                    <a:pt x="163" y="130"/>
                    <a:pt x="163" y="130"/>
                    <a:pt x="163" y="130"/>
                  </a:cubicBezTo>
                  <a:cubicBezTo>
                    <a:pt x="164" y="132"/>
                    <a:pt x="164" y="132"/>
                    <a:pt x="164" y="134"/>
                  </a:cubicBezTo>
                  <a:cubicBezTo>
                    <a:pt x="163" y="134"/>
                    <a:pt x="164" y="134"/>
                    <a:pt x="163" y="134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135"/>
                    <a:pt x="163" y="135"/>
                    <a:pt x="162" y="136"/>
                  </a:cubicBezTo>
                  <a:cubicBezTo>
                    <a:pt x="163" y="135"/>
                    <a:pt x="162" y="136"/>
                    <a:pt x="163" y="135"/>
                  </a:cubicBezTo>
                  <a:cubicBezTo>
                    <a:pt x="163" y="135"/>
                    <a:pt x="163" y="135"/>
                    <a:pt x="164" y="135"/>
                  </a:cubicBezTo>
                  <a:cubicBezTo>
                    <a:pt x="164" y="136"/>
                    <a:pt x="164" y="135"/>
                    <a:pt x="165" y="136"/>
                  </a:cubicBezTo>
                  <a:cubicBezTo>
                    <a:pt x="164" y="137"/>
                    <a:pt x="163" y="137"/>
                    <a:pt x="162" y="137"/>
                  </a:cubicBezTo>
                  <a:cubicBezTo>
                    <a:pt x="160" y="135"/>
                    <a:pt x="162" y="134"/>
                    <a:pt x="161" y="132"/>
                  </a:cubicBezTo>
                  <a:cubicBezTo>
                    <a:pt x="161" y="132"/>
                    <a:pt x="161" y="131"/>
                    <a:pt x="160" y="133"/>
                  </a:cubicBezTo>
                  <a:cubicBezTo>
                    <a:pt x="160" y="134"/>
                    <a:pt x="160" y="136"/>
                    <a:pt x="161" y="138"/>
                  </a:cubicBezTo>
                  <a:cubicBezTo>
                    <a:pt x="164" y="138"/>
                    <a:pt x="161" y="138"/>
                    <a:pt x="165" y="137"/>
                  </a:cubicBezTo>
                  <a:close/>
                  <a:moveTo>
                    <a:pt x="334" y="68"/>
                  </a:moveTo>
                  <a:cubicBezTo>
                    <a:pt x="334" y="69"/>
                    <a:pt x="333" y="70"/>
                    <a:pt x="334" y="70"/>
                  </a:cubicBezTo>
                  <a:cubicBezTo>
                    <a:pt x="338" y="70"/>
                    <a:pt x="335" y="70"/>
                    <a:pt x="337" y="70"/>
                  </a:cubicBezTo>
                  <a:cubicBezTo>
                    <a:pt x="339" y="71"/>
                    <a:pt x="339" y="70"/>
                    <a:pt x="340" y="70"/>
                  </a:cubicBezTo>
                  <a:cubicBezTo>
                    <a:pt x="342" y="70"/>
                    <a:pt x="341" y="71"/>
                    <a:pt x="343" y="70"/>
                  </a:cubicBezTo>
                  <a:cubicBezTo>
                    <a:pt x="342" y="69"/>
                    <a:pt x="342" y="70"/>
                    <a:pt x="341" y="69"/>
                  </a:cubicBezTo>
                  <a:cubicBezTo>
                    <a:pt x="342" y="67"/>
                    <a:pt x="342" y="67"/>
                    <a:pt x="342" y="67"/>
                  </a:cubicBezTo>
                  <a:cubicBezTo>
                    <a:pt x="341" y="67"/>
                    <a:pt x="337" y="67"/>
                    <a:pt x="337" y="67"/>
                  </a:cubicBezTo>
                  <a:cubicBezTo>
                    <a:pt x="338" y="68"/>
                    <a:pt x="338" y="67"/>
                    <a:pt x="341" y="68"/>
                  </a:cubicBezTo>
                  <a:cubicBezTo>
                    <a:pt x="338" y="70"/>
                    <a:pt x="338" y="70"/>
                    <a:pt x="338" y="70"/>
                  </a:cubicBezTo>
                  <a:cubicBezTo>
                    <a:pt x="337" y="69"/>
                    <a:pt x="336" y="69"/>
                    <a:pt x="336" y="68"/>
                  </a:cubicBezTo>
                  <a:cubicBezTo>
                    <a:pt x="335" y="67"/>
                    <a:pt x="335" y="67"/>
                    <a:pt x="333" y="67"/>
                  </a:cubicBezTo>
                  <a:cubicBezTo>
                    <a:pt x="333" y="68"/>
                    <a:pt x="334" y="68"/>
                    <a:pt x="334" y="68"/>
                  </a:cubicBezTo>
                  <a:close/>
                  <a:moveTo>
                    <a:pt x="241" y="195"/>
                  </a:moveTo>
                  <a:cubicBezTo>
                    <a:pt x="242" y="195"/>
                    <a:pt x="243" y="195"/>
                    <a:pt x="244" y="195"/>
                  </a:cubicBezTo>
                  <a:cubicBezTo>
                    <a:pt x="244" y="193"/>
                    <a:pt x="244" y="194"/>
                    <a:pt x="239" y="193"/>
                  </a:cubicBezTo>
                  <a:cubicBezTo>
                    <a:pt x="237" y="193"/>
                    <a:pt x="238" y="194"/>
                    <a:pt x="236" y="194"/>
                  </a:cubicBezTo>
                  <a:cubicBezTo>
                    <a:pt x="235" y="193"/>
                    <a:pt x="234" y="193"/>
                    <a:pt x="234" y="194"/>
                  </a:cubicBezTo>
                  <a:cubicBezTo>
                    <a:pt x="233" y="196"/>
                    <a:pt x="237" y="195"/>
                    <a:pt x="239" y="195"/>
                  </a:cubicBezTo>
                  <a:cubicBezTo>
                    <a:pt x="240" y="195"/>
                    <a:pt x="240" y="195"/>
                    <a:pt x="241" y="195"/>
                  </a:cubicBezTo>
                  <a:close/>
                  <a:moveTo>
                    <a:pt x="256" y="126"/>
                  </a:moveTo>
                  <a:cubicBezTo>
                    <a:pt x="258" y="124"/>
                    <a:pt x="255" y="122"/>
                    <a:pt x="262" y="123"/>
                  </a:cubicBezTo>
                  <a:cubicBezTo>
                    <a:pt x="263" y="126"/>
                    <a:pt x="261" y="125"/>
                    <a:pt x="263" y="126"/>
                  </a:cubicBezTo>
                  <a:cubicBezTo>
                    <a:pt x="264" y="124"/>
                    <a:pt x="264" y="123"/>
                    <a:pt x="264" y="122"/>
                  </a:cubicBezTo>
                  <a:cubicBezTo>
                    <a:pt x="263" y="122"/>
                    <a:pt x="261" y="122"/>
                    <a:pt x="260" y="122"/>
                  </a:cubicBezTo>
                  <a:cubicBezTo>
                    <a:pt x="259" y="122"/>
                    <a:pt x="257" y="122"/>
                    <a:pt x="256" y="122"/>
                  </a:cubicBezTo>
                  <a:cubicBezTo>
                    <a:pt x="256" y="124"/>
                    <a:pt x="255" y="125"/>
                    <a:pt x="256" y="126"/>
                  </a:cubicBezTo>
                  <a:close/>
                  <a:moveTo>
                    <a:pt x="320" y="134"/>
                  </a:moveTo>
                  <a:cubicBezTo>
                    <a:pt x="321" y="135"/>
                    <a:pt x="320" y="134"/>
                    <a:pt x="321" y="135"/>
                  </a:cubicBezTo>
                  <a:cubicBezTo>
                    <a:pt x="320" y="135"/>
                    <a:pt x="320" y="135"/>
                    <a:pt x="320" y="136"/>
                  </a:cubicBezTo>
                  <a:cubicBezTo>
                    <a:pt x="322" y="136"/>
                    <a:pt x="323" y="137"/>
                    <a:pt x="322" y="138"/>
                  </a:cubicBezTo>
                  <a:cubicBezTo>
                    <a:pt x="323" y="138"/>
                    <a:pt x="322" y="138"/>
                    <a:pt x="323" y="137"/>
                  </a:cubicBezTo>
                  <a:cubicBezTo>
                    <a:pt x="323" y="135"/>
                    <a:pt x="323" y="137"/>
                    <a:pt x="324" y="136"/>
                  </a:cubicBezTo>
                  <a:cubicBezTo>
                    <a:pt x="323" y="134"/>
                    <a:pt x="322" y="135"/>
                    <a:pt x="322" y="132"/>
                  </a:cubicBezTo>
                  <a:cubicBezTo>
                    <a:pt x="324" y="131"/>
                    <a:pt x="324" y="133"/>
                    <a:pt x="324" y="130"/>
                  </a:cubicBezTo>
                  <a:cubicBezTo>
                    <a:pt x="323" y="131"/>
                    <a:pt x="323" y="131"/>
                    <a:pt x="322" y="131"/>
                  </a:cubicBezTo>
                  <a:cubicBezTo>
                    <a:pt x="320" y="131"/>
                    <a:pt x="322" y="132"/>
                    <a:pt x="321" y="131"/>
                  </a:cubicBezTo>
                  <a:cubicBezTo>
                    <a:pt x="320" y="130"/>
                    <a:pt x="322" y="131"/>
                    <a:pt x="320" y="130"/>
                  </a:cubicBezTo>
                  <a:cubicBezTo>
                    <a:pt x="320" y="134"/>
                    <a:pt x="320" y="134"/>
                    <a:pt x="320" y="134"/>
                  </a:cubicBezTo>
                  <a:close/>
                  <a:moveTo>
                    <a:pt x="245" y="203"/>
                  </a:moveTo>
                  <a:cubicBezTo>
                    <a:pt x="247" y="203"/>
                    <a:pt x="247" y="202"/>
                    <a:pt x="247" y="202"/>
                  </a:cubicBezTo>
                  <a:cubicBezTo>
                    <a:pt x="246" y="201"/>
                    <a:pt x="242" y="202"/>
                    <a:pt x="240" y="202"/>
                  </a:cubicBezTo>
                  <a:cubicBezTo>
                    <a:pt x="238" y="202"/>
                    <a:pt x="236" y="202"/>
                    <a:pt x="235" y="203"/>
                  </a:cubicBezTo>
                  <a:cubicBezTo>
                    <a:pt x="238" y="204"/>
                    <a:pt x="242" y="203"/>
                    <a:pt x="245" y="203"/>
                  </a:cubicBezTo>
                  <a:close/>
                  <a:moveTo>
                    <a:pt x="245" y="126"/>
                  </a:moveTo>
                  <a:cubicBezTo>
                    <a:pt x="247" y="125"/>
                    <a:pt x="246" y="126"/>
                    <a:pt x="247" y="124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4" y="126"/>
                    <a:pt x="252" y="125"/>
                    <a:pt x="253" y="126"/>
                  </a:cubicBezTo>
                  <a:cubicBezTo>
                    <a:pt x="254" y="125"/>
                    <a:pt x="254" y="124"/>
                    <a:pt x="254" y="122"/>
                  </a:cubicBezTo>
                  <a:cubicBezTo>
                    <a:pt x="252" y="122"/>
                    <a:pt x="250" y="122"/>
                    <a:pt x="247" y="122"/>
                  </a:cubicBezTo>
                  <a:cubicBezTo>
                    <a:pt x="245" y="122"/>
                    <a:pt x="245" y="124"/>
                    <a:pt x="245" y="126"/>
                  </a:cubicBezTo>
                  <a:close/>
                  <a:moveTo>
                    <a:pt x="225" y="127"/>
                  </a:moveTo>
                  <a:cubicBezTo>
                    <a:pt x="225" y="126"/>
                    <a:pt x="225" y="127"/>
                    <a:pt x="225" y="126"/>
                  </a:cubicBezTo>
                  <a:cubicBezTo>
                    <a:pt x="226" y="125"/>
                    <a:pt x="225" y="126"/>
                    <a:pt x="225" y="125"/>
                  </a:cubicBezTo>
                  <a:cubicBezTo>
                    <a:pt x="226" y="123"/>
                    <a:pt x="225" y="124"/>
                    <a:pt x="228" y="124"/>
                  </a:cubicBezTo>
                  <a:cubicBezTo>
                    <a:pt x="231" y="123"/>
                    <a:pt x="229" y="124"/>
                    <a:pt x="230" y="124"/>
                  </a:cubicBezTo>
                  <a:cubicBezTo>
                    <a:pt x="232" y="124"/>
                    <a:pt x="232" y="123"/>
                    <a:pt x="232" y="124"/>
                  </a:cubicBezTo>
                  <a:cubicBezTo>
                    <a:pt x="232" y="126"/>
                    <a:pt x="231" y="125"/>
                    <a:pt x="233" y="126"/>
                  </a:cubicBezTo>
                  <a:cubicBezTo>
                    <a:pt x="233" y="125"/>
                    <a:pt x="233" y="126"/>
                    <a:pt x="233" y="124"/>
                  </a:cubicBezTo>
                  <a:cubicBezTo>
                    <a:pt x="233" y="123"/>
                    <a:pt x="233" y="122"/>
                    <a:pt x="232" y="122"/>
                  </a:cubicBezTo>
                  <a:cubicBezTo>
                    <a:pt x="230" y="122"/>
                    <a:pt x="226" y="122"/>
                    <a:pt x="225" y="122"/>
                  </a:cubicBezTo>
                  <a:cubicBezTo>
                    <a:pt x="224" y="123"/>
                    <a:pt x="224" y="124"/>
                    <a:pt x="224" y="125"/>
                  </a:cubicBezTo>
                  <a:cubicBezTo>
                    <a:pt x="224" y="126"/>
                    <a:pt x="224" y="126"/>
                    <a:pt x="225" y="127"/>
                  </a:cubicBezTo>
                  <a:close/>
                  <a:moveTo>
                    <a:pt x="342" y="184"/>
                  </a:moveTo>
                  <a:cubicBezTo>
                    <a:pt x="341" y="184"/>
                    <a:pt x="341" y="184"/>
                    <a:pt x="341" y="184"/>
                  </a:cubicBezTo>
                  <a:cubicBezTo>
                    <a:pt x="340" y="184"/>
                    <a:pt x="340" y="184"/>
                    <a:pt x="340" y="184"/>
                  </a:cubicBezTo>
                  <a:cubicBezTo>
                    <a:pt x="339" y="184"/>
                    <a:pt x="339" y="184"/>
                    <a:pt x="338" y="184"/>
                  </a:cubicBezTo>
                  <a:cubicBezTo>
                    <a:pt x="337" y="184"/>
                    <a:pt x="336" y="184"/>
                    <a:pt x="336" y="184"/>
                  </a:cubicBezTo>
                  <a:cubicBezTo>
                    <a:pt x="334" y="184"/>
                    <a:pt x="335" y="184"/>
                    <a:pt x="334" y="184"/>
                  </a:cubicBezTo>
                  <a:cubicBezTo>
                    <a:pt x="336" y="186"/>
                    <a:pt x="343" y="185"/>
                    <a:pt x="345" y="186"/>
                  </a:cubicBezTo>
                  <a:cubicBezTo>
                    <a:pt x="347" y="186"/>
                    <a:pt x="346" y="186"/>
                    <a:pt x="348" y="186"/>
                  </a:cubicBezTo>
                  <a:cubicBezTo>
                    <a:pt x="348" y="184"/>
                    <a:pt x="346" y="184"/>
                    <a:pt x="342" y="184"/>
                  </a:cubicBezTo>
                  <a:close/>
                  <a:moveTo>
                    <a:pt x="193" y="127"/>
                  </a:moveTo>
                  <a:cubicBezTo>
                    <a:pt x="194" y="125"/>
                    <a:pt x="193" y="125"/>
                    <a:pt x="194" y="124"/>
                  </a:cubicBezTo>
                  <a:cubicBezTo>
                    <a:pt x="194" y="125"/>
                    <a:pt x="194" y="125"/>
                    <a:pt x="195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6" y="124"/>
                    <a:pt x="195" y="124"/>
                    <a:pt x="196" y="124"/>
                  </a:cubicBezTo>
                  <a:cubicBezTo>
                    <a:pt x="196" y="124"/>
                    <a:pt x="197" y="124"/>
                    <a:pt x="197" y="124"/>
                  </a:cubicBezTo>
                  <a:cubicBezTo>
                    <a:pt x="198" y="124"/>
                    <a:pt x="197" y="124"/>
                    <a:pt x="199" y="124"/>
                  </a:cubicBezTo>
                  <a:cubicBezTo>
                    <a:pt x="200" y="124"/>
                    <a:pt x="200" y="126"/>
                    <a:pt x="201" y="126"/>
                  </a:cubicBezTo>
                  <a:cubicBezTo>
                    <a:pt x="201" y="123"/>
                    <a:pt x="201" y="123"/>
                    <a:pt x="201" y="123"/>
                  </a:cubicBezTo>
                  <a:cubicBezTo>
                    <a:pt x="198" y="122"/>
                    <a:pt x="195" y="123"/>
                    <a:pt x="192" y="122"/>
                  </a:cubicBezTo>
                  <a:cubicBezTo>
                    <a:pt x="192" y="124"/>
                    <a:pt x="193" y="123"/>
                    <a:pt x="192" y="125"/>
                  </a:cubicBezTo>
                  <a:cubicBezTo>
                    <a:pt x="192" y="126"/>
                    <a:pt x="191" y="126"/>
                    <a:pt x="193" y="127"/>
                  </a:cubicBezTo>
                  <a:close/>
                  <a:moveTo>
                    <a:pt x="206" y="123"/>
                  </a:moveTo>
                  <a:cubicBezTo>
                    <a:pt x="203" y="123"/>
                    <a:pt x="203" y="123"/>
                    <a:pt x="203" y="123"/>
                  </a:cubicBezTo>
                  <a:cubicBezTo>
                    <a:pt x="203" y="124"/>
                    <a:pt x="203" y="126"/>
                    <a:pt x="203" y="127"/>
                  </a:cubicBezTo>
                  <a:cubicBezTo>
                    <a:pt x="204" y="126"/>
                    <a:pt x="204" y="127"/>
                    <a:pt x="204" y="125"/>
                  </a:cubicBezTo>
                  <a:cubicBezTo>
                    <a:pt x="205" y="125"/>
                    <a:pt x="205" y="125"/>
                    <a:pt x="205" y="125"/>
                  </a:cubicBezTo>
                  <a:cubicBezTo>
                    <a:pt x="205" y="125"/>
                    <a:pt x="205" y="125"/>
                    <a:pt x="205" y="126"/>
                  </a:cubicBezTo>
                  <a:cubicBezTo>
                    <a:pt x="207" y="124"/>
                    <a:pt x="208" y="124"/>
                    <a:pt x="211" y="124"/>
                  </a:cubicBezTo>
                  <a:cubicBezTo>
                    <a:pt x="211" y="126"/>
                    <a:pt x="210" y="126"/>
                    <a:pt x="212" y="126"/>
                  </a:cubicBezTo>
                  <a:cubicBezTo>
                    <a:pt x="212" y="122"/>
                    <a:pt x="212" y="122"/>
                    <a:pt x="212" y="122"/>
                  </a:cubicBezTo>
                  <a:cubicBezTo>
                    <a:pt x="210" y="122"/>
                    <a:pt x="208" y="123"/>
                    <a:pt x="206" y="123"/>
                  </a:cubicBezTo>
                  <a:close/>
                  <a:moveTo>
                    <a:pt x="214" y="123"/>
                  </a:moveTo>
                  <a:cubicBezTo>
                    <a:pt x="214" y="126"/>
                    <a:pt x="214" y="126"/>
                    <a:pt x="214" y="126"/>
                  </a:cubicBezTo>
                  <a:cubicBezTo>
                    <a:pt x="215" y="126"/>
                    <a:pt x="214" y="125"/>
                    <a:pt x="216" y="124"/>
                  </a:cubicBezTo>
                  <a:cubicBezTo>
                    <a:pt x="216" y="124"/>
                    <a:pt x="218" y="124"/>
                    <a:pt x="218" y="124"/>
                  </a:cubicBezTo>
                  <a:cubicBezTo>
                    <a:pt x="220" y="124"/>
                    <a:pt x="219" y="124"/>
                    <a:pt x="219" y="125"/>
                  </a:cubicBezTo>
                  <a:cubicBezTo>
                    <a:pt x="221" y="122"/>
                    <a:pt x="221" y="126"/>
                    <a:pt x="222" y="127"/>
                  </a:cubicBezTo>
                  <a:cubicBezTo>
                    <a:pt x="223" y="125"/>
                    <a:pt x="222" y="125"/>
                    <a:pt x="222" y="123"/>
                  </a:cubicBezTo>
                  <a:cubicBezTo>
                    <a:pt x="223" y="122"/>
                    <a:pt x="227" y="122"/>
                    <a:pt x="220" y="122"/>
                  </a:cubicBezTo>
                  <a:cubicBezTo>
                    <a:pt x="218" y="123"/>
                    <a:pt x="215" y="122"/>
                    <a:pt x="214" y="123"/>
                  </a:cubicBezTo>
                  <a:close/>
                  <a:moveTo>
                    <a:pt x="258" y="177"/>
                  </a:moveTo>
                  <a:cubicBezTo>
                    <a:pt x="259" y="178"/>
                    <a:pt x="267" y="177"/>
                    <a:pt x="268" y="177"/>
                  </a:cubicBezTo>
                  <a:cubicBezTo>
                    <a:pt x="271" y="178"/>
                    <a:pt x="275" y="177"/>
                    <a:pt x="278" y="178"/>
                  </a:cubicBezTo>
                  <a:cubicBezTo>
                    <a:pt x="278" y="176"/>
                    <a:pt x="277" y="177"/>
                    <a:pt x="275" y="177"/>
                  </a:cubicBezTo>
                  <a:cubicBezTo>
                    <a:pt x="269" y="175"/>
                    <a:pt x="269" y="176"/>
                    <a:pt x="266" y="176"/>
                  </a:cubicBezTo>
                  <a:cubicBezTo>
                    <a:pt x="266" y="176"/>
                    <a:pt x="258" y="176"/>
                    <a:pt x="258" y="177"/>
                  </a:cubicBezTo>
                  <a:close/>
                  <a:moveTo>
                    <a:pt x="170" y="127"/>
                  </a:moveTo>
                  <a:cubicBezTo>
                    <a:pt x="172" y="125"/>
                    <a:pt x="167" y="125"/>
                    <a:pt x="175" y="124"/>
                  </a:cubicBezTo>
                  <a:cubicBezTo>
                    <a:pt x="178" y="124"/>
                    <a:pt x="178" y="125"/>
                    <a:pt x="179" y="127"/>
                  </a:cubicBezTo>
                  <a:cubicBezTo>
                    <a:pt x="180" y="126"/>
                    <a:pt x="179" y="126"/>
                    <a:pt x="180" y="124"/>
                  </a:cubicBezTo>
                  <a:cubicBezTo>
                    <a:pt x="180" y="123"/>
                    <a:pt x="180" y="124"/>
                    <a:pt x="180" y="123"/>
                  </a:cubicBezTo>
                  <a:cubicBezTo>
                    <a:pt x="178" y="123"/>
                    <a:pt x="176" y="123"/>
                    <a:pt x="175" y="123"/>
                  </a:cubicBezTo>
                  <a:cubicBezTo>
                    <a:pt x="173" y="123"/>
                    <a:pt x="172" y="123"/>
                    <a:pt x="170" y="123"/>
                  </a:cubicBezTo>
                  <a:cubicBezTo>
                    <a:pt x="169" y="123"/>
                    <a:pt x="169" y="126"/>
                    <a:pt x="170" y="127"/>
                  </a:cubicBezTo>
                  <a:close/>
                  <a:moveTo>
                    <a:pt x="157" y="123"/>
                  </a:moveTo>
                  <a:cubicBezTo>
                    <a:pt x="158" y="127"/>
                    <a:pt x="158" y="127"/>
                    <a:pt x="158" y="127"/>
                  </a:cubicBezTo>
                  <a:cubicBezTo>
                    <a:pt x="159" y="126"/>
                    <a:pt x="157" y="124"/>
                    <a:pt x="166" y="125"/>
                  </a:cubicBezTo>
                  <a:cubicBezTo>
                    <a:pt x="166" y="125"/>
                    <a:pt x="166" y="125"/>
                    <a:pt x="166" y="126"/>
                  </a:cubicBezTo>
                  <a:cubicBezTo>
                    <a:pt x="167" y="128"/>
                    <a:pt x="166" y="127"/>
                    <a:pt x="167" y="127"/>
                  </a:cubicBezTo>
                  <a:cubicBezTo>
                    <a:pt x="168" y="126"/>
                    <a:pt x="167" y="123"/>
                    <a:pt x="167" y="123"/>
                  </a:cubicBezTo>
                  <a:cubicBezTo>
                    <a:pt x="161" y="124"/>
                    <a:pt x="161" y="122"/>
                    <a:pt x="157" y="123"/>
                  </a:cubicBezTo>
                  <a:close/>
                  <a:moveTo>
                    <a:pt x="227" y="196"/>
                  </a:moveTo>
                  <a:cubicBezTo>
                    <a:pt x="226" y="195"/>
                    <a:pt x="227" y="194"/>
                    <a:pt x="224" y="194"/>
                  </a:cubicBezTo>
                  <a:cubicBezTo>
                    <a:pt x="220" y="194"/>
                    <a:pt x="215" y="194"/>
                    <a:pt x="213" y="195"/>
                  </a:cubicBezTo>
                  <a:cubicBezTo>
                    <a:pt x="215" y="197"/>
                    <a:pt x="225" y="196"/>
                    <a:pt x="227" y="196"/>
                  </a:cubicBezTo>
                  <a:close/>
                  <a:moveTo>
                    <a:pt x="321" y="109"/>
                  </a:moveTo>
                  <a:cubicBezTo>
                    <a:pt x="320" y="107"/>
                    <a:pt x="322" y="107"/>
                    <a:pt x="321" y="104"/>
                  </a:cubicBezTo>
                  <a:cubicBezTo>
                    <a:pt x="319" y="105"/>
                    <a:pt x="320" y="106"/>
                    <a:pt x="320" y="109"/>
                  </a:cubicBezTo>
                  <a:cubicBezTo>
                    <a:pt x="320" y="110"/>
                    <a:pt x="320" y="110"/>
                    <a:pt x="320" y="111"/>
                  </a:cubicBezTo>
                  <a:cubicBezTo>
                    <a:pt x="320" y="113"/>
                    <a:pt x="319" y="112"/>
                    <a:pt x="320" y="113"/>
                  </a:cubicBezTo>
                  <a:cubicBezTo>
                    <a:pt x="321" y="113"/>
                    <a:pt x="321" y="114"/>
                    <a:pt x="321" y="113"/>
                  </a:cubicBezTo>
                  <a:cubicBezTo>
                    <a:pt x="321" y="113"/>
                    <a:pt x="321" y="112"/>
                    <a:pt x="320" y="111"/>
                  </a:cubicBezTo>
                  <a:cubicBezTo>
                    <a:pt x="322" y="111"/>
                    <a:pt x="321" y="111"/>
                    <a:pt x="322" y="110"/>
                  </a:cubicBezTo>
                  <a:cubicBezTo>
                    <a:pt x="322" y="112"/>
                    <a:pt x="321" y="112"/>
                    <a:pt x="324" y="113"/>
                  </a:cubicBezTo>
                  <a:cubicBezTo>
                    <a:pt x="324" y="111"/>
                    <a:pt x="324" y="110"/>
                    <a:pt x="323" y="109"/>
                  </a:cubicBezTo>
                  <a:cubicBezTo>
                    <a:pt x="324" y="105"/>
                    <a:pt x="324" y="105"/>
                    <a:pt x="324" y="105"/>
                  </a:cubicBezTo>
                  <a:cubicBezTo>
                    <a:pt x="323" y="104"/>
                    <a:pt x="323" y="104"/>
                    <a:pt x="323" y="104"/>
                  </a:cubicBezTo>
                  <a:cubicBezTo>
                    <a:pt x="322" y="108"/>
                    <a:pt x="322" y="108"/>
                    <a:pt x="322" y="108"/>
                  </a:cubicBezTo>
                  <a:cubicBezTo>
                    <a:pt x="321" y="110"/>
                    <a:pt x="322" y="109"/>
                    <a:pt x="321" y="109"/>
                  </a:cubicBezTo>
                  <a:close/>
                  <a:moveTo>
                    <a:pt x="302" y="97"/>
                  </a:moveTo>
                  <a:cubicBezTo>
                    <a:pt x="303" y="98"/>
                    <a:pt x="302" y="97"/>
                    <a:pt x="303" y="98"/>
                  </a:cubicBezTo>
                  <a:cubicBezTo>
                    <a:pt x="301" y="99"/>
                    <a:pt x="301" y="97"/>
                    <a:pt x="300" y="102"/>
                  </a:cubicBezTo>
                  <a:cubicBezTo>
                    <a:pt x="301" y="103"/>
                    <a:pt x="301" y="103"/>
                    <a:pt x="302" y="103"/>
                  </a:cubicBezTo>
                  <a:cubicBezTo>
                    <a:pt x="302" y="103"/>
                    <a:pt x="302" y="103"/>
                    <a:pt x="302" y="103"/>
                  </a:cubicBezTo>
                  <a:cubicBezTo>
                    <a:pt x="302" y="102"/>
                    <a:pt x="302" y="102"/>
                    <a:pt x="302" y="102"/>
                  </a:cubicBezTo>
                  <a:cubicBezTo>
                    <a:pt x="302" y="102"/>
                    <a:pt x="302" y="102"/>
                    <a:pt x="302" y="102"/>
                  </a:cubicBezTo>
                  <a:cubicBezTo>
                    <a:pt x="303" y="101"/>
                    <a:pt x="303" y="101"/>
                    <a:pt x="303" y="100"/>
                  </a:cubicBezTo>
                  <a:cubicBezTo>
                    <a:pt x="306" y="94"/>
                    <a:pt x="306" y="94"/>
                    <a:pt x="306" y="94"/>
                  </a:cubicBezTo>
                  <a:cubicBezTo>
                    <a:pt x="306" y="93"/>
                    <a:pt x="304" y="93"/>
                    <a:pt x="303" y="94"/>
                  </a:cubicBezTo>
                  <a:cubicBezTo>
                    <a:pt x="302" y="95"/>
                    <a:pt x="302" y="96"/>
                    <a:pt x="302" y="97"/>
                  </a:cubicBezTo>
                  <a:close/>
                  <a:moveTo>
                    <a:pt x="244" y="183"/>
                  </a:moveTo>
                  <a:cubicBezTo>
                    <a:pt x="244" y="183"/>
                    <a:pt x="244" y="183"/>
                    <a:pt x="245" y="183"/>
                  </a:cubicBezTo>
                  <a:cubicBezTo>
                    <a:pt x="262" y="183"/>
                    <a:pt x="262" y="183"/>
                    <a:pt x="262" y="183"/>
                  </a:cubicBezTo>
                  <a:cubicBezTo>
                    <a:pt x="261" y="181"/>
                    <a:pt x="262" y="182"/>
                    <a:pt x="260" y="182"/>
                  </a:cubicBezTo>
                  <a:cubicBezTo>
                    <a:pt x="254" y="181"/>
                    <a:pt x="246" y="182"/>
                    <a:pt x="242" y="182"/>
                  </a:cubicBezTo>
                  <a:cubicBezTo>
                    <a:pt x="240" y="182"/>
                    <a:pt x="241" y="182"/>
                    <a:pt x="240" y="182"/>
                  </a:cubicBezTo>
                  <a:cubicBezTo>
                    <a:pt x="241" y="183"/>
                    <a:pt x="242" y="183"/>
                    <a:pt x="242" y="183"/>
                  </a:cubicBezTo>
                  <a:cubicBezTo>
                    <a:pt x="242" y="183"/>
                    <a:pt x="242" y="183"/>
                    <a:pt x="242" y="183"/>
                  </a:cubicBezTo>
                  <a:cubicBezTo>
                    <a:pt x="244" y="183"/>
                    <a:pt x="244" y="183"/>
                    <a:pt x="244" y="183"/>
                  </a:cubicBezTo>
                  <a:close/>
                  <a:moveTo>
                    <a:pt x="324" y="102"/>
                  </a:moveTo>
                  <a:cubicBezTo>
                    <a:pt x="329" y="101"/>
                    <a:pt x="326" y="102"/>
                    <a:pt x="329" y="102"/>
                  </a:cubicBezTo>
                  <a:cubicBezTo>
                    <a:pt x="330" y="102"/>
                    <a:pt x="331" y="101"/>
                    <a:pt x="331" y="100"/>
                  </a:cubicBezTo>
                  <a:cubicBezTo>
                    <a:pt x="331" y="98"/>
                    <a:pt x="331" y="98"/>
                    <a:pt x="329" y="98"/>
                  </a:cubicBezTo>
                  <a:cubicBezTo>
                    <a:pt x="324" y="98"/>
                    <a:pt x="321" y="97"/>
                    <a:pt x="324" y="102"/>
                  </a:cubicBezTo>
                  <a:close/>
                  <a:moveTo>
                    <a:pt x="288" y="212"/>
                  </a:moveTo>
                  <a:cubicBezTo>
                    <a:pt x="289" y="213"/>
                    <a:pt x="306" y="213"/>
                    <a:pt x="308" y="212"/>
                  </a:cubicBezTo>
                  <a:cubicBezTo>
                    <a:pt x="308" y="212"/>
                    <a:pt x="308" y="212"/>
                    <a:pt x="308" y="212"/>
                  </a:cubicBezTo>
                  <a:cubicBezTo>
                    <a:pt x="305" y="211"/>
                    <a:pt x="289" y="211"/>
                    <a:pt x="288" y="212"/>
                  </a:cubicBezTo>
                  <a:close/>
                  <a:moveTo>
                    <a:pt x="350" y="208"/>
                  </a:moveTo>
                  <a:cubicBezTo>
                    <a:pt x="351" y="208"/>
                    <a:pt x="350" y="208"/>
                    <a:pt x="350" y="207"/>
                  </a:cubicBezTo>
                  <a:cubicBezTo>
                    <a:pt x="349" y="207"/>
                    <a:pt x="348" y="207"/>
                    <a:pt x="346" y="207"/>
                  </a:cubicBezTo>
                  <a:cubicBezTo>
                    <a:pt x="343" y="207"/>
                    <a:pt x="344" y="207"/>
                    <a:pt x="342" y="208"/>
                  </a:cubicBezTo>
                  <a:cubicBezTo>
                    <a:pt x="342" y="208"/>
                    <a:pt x="334" y="205"/>
                    <a:pt x="329" y="207"/>
                  </a:cubicBezTo>
                  <a:cubicBezTo>
                    <a:pt x="329" y="208"/>
                    <a:pt x="329" y="208"/>
                    <a:pt x="330" y="208"/>
                  </a:cubicBezTo>
                  <a:cubicBezTo>
                    <a:pt x="331" y="208"/>
                    <a:pt x="339" y="209"/>
                    <a:pt x="340" y="209"/>
                  </a:cubicBezTo>
                  <a:cubicBezTo>
                    <a:pt x="345" y="209"/>
                    <a:pt x="345" y="209"/>
                    <a:pt x="348" y="208"/>
                  </a:cubicBezTo>
                  <a:cubicBezTo>
                    <a:pt x="349" y="208"/>
                    <a:pt x="349" y="208"/>
                    <a:pt x="350" y="208"/>
                  </a:cubicBezTo>
                  <a:close/>
                  <a:moveTo>
                    <a:pt x="325" y="48"/>
                  </a:moveTo>
                  <a:cubicBezTo>
                    <a:pt x="326" y="48"/>
                    <a:pt x="327" y="48"/>
                    <a:pt x="329" y="48"/>
                  </a:cubicBezTo>
                  <a:cubicBezTo>
                    <a:pt x="333" y="48"/>
                    <a:pt x="332" y="48"/>
                    <a:pt x="332" y="47"/>
                  </a:cubicBezTo>
                  <a:cubicBezTo>
                    <a:pt x="330" y="47"/>
                    <a:pt x="329" y="48"/>
                    <a:pt x="328" y="48"/>
                  </a:cubicBezTo>
                  <a:cubicBezTo>
                    <a:pt x="328" y="48"/>
                    <a:pt x="326" y="47"/>
                    <a:pt x="324" y="48"/>
                  </a:cubicBezTo>
                  <a:cubicBezTo>
                    <a:pt x="321" y="48"/>
                    <a:pt x="312" y="48"/>
                    <a:pt x="307" y="49"/>
                  </a:cubicBezTo>
                  <a:cubicBezTo>
                    <a:pt x="306" y="49"/>
                    <a:pt x="300" y="49"/>
                    <a:pt x="300" y="50"/>
                  </a:cubicBezTo>
                  <a:cubicBezTo>
                    <a:pt x="301" y="51"/>
                    <a:pt x="304" y="50"/>
                    <a:pt x="306" y="50"/>
                  </a:cubicBezTo>
                  <a:cubicBezTo>
                    <a:pt x="308" y="50"/>
                    <a:pt x="311" y="50"/>
                    <a:pt x="313" y="50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5" y="49"/>
                    <a:pt x="324" y="49"/>
                    <a:pt x="325" y="48"/>
                  </a:cubicBezTo>
                  <a:close/>
                  <a:moveTo>
                    <a:pt x="279" y="72"/>
                  </a:moveTo>
                  <a:cubicBezTo>
                    <a:pt x="278" y="73"/>
                    <a:pt x="278" y="73"/>
                    <a:pt x="278" y="73"/>
                  </a:cubicBezTo>
                  <a:cubicBezTo>
                    <a:pt x="275" y="72"/>
                    <a:pt x="278" y="74"/>
                    <a:pt x="270" y="73"/>
                  </a:cubicBezTo>
                  <a:cubicBezTo>
                    <a:pt x="269" y="73"/>
                    <a:pt x="269" y="72"/>
                    <a:pt x="268" y="72"/>
                  </a:cubicBezTo>
                  <a:cubicBezTo>
                    <a:pt x="267" y="74"/>
                    <a:pt x="267" y="74"/>
                    <a:pt x="267" y="74"/>
                  </a:cubicBezTo>
                  <a:cubicBezTo>
                    <a:pt x="289" y="73"/>
                    <a:pt x="289" y="73"/>
                    <a:pt x="289" y="73"/>
                  </a:cubicBezTo>
                  <a:cubicBezTo>
                    <a:pt x="290" y="73"/>
                    <a:pt x="293" y="74"/>
                    <a:pt x="293" y="72"/>
                  </a:cubicBezTo>
                  <a:cubicBezTo>
                    <a:pt x="292" y="72"/>
                    <a:pt x="292" y="72"/>
                    <a:pt x="291" y="73"/>
                  </a:cubicBezTo>
                  <a:cubicBezTo>
                    <a:pt x="289" y="72"/>
                    <a:pt x="289" y="72"/>
                    <a:pt x="287" y="72"/>
                  </a:cubicBezTo>
                  <a:cubicBezTo>
                    <a:pt x="286" y="72"/>
                    <a:pt x="284" y="73"/>
                    <a:pt x="283" y="73"/>
                  </a:cubicBezTo>
                  <a:cubicBezTo>
                    <a:pt x="283" y="72"/>
                    <a:pt x="283" y="72"/>
                    <a:pt x="283" y="72"/>
                  </a:cubicBezTo>
                  <a:cubicBezTo>
                    <a:pt x="283" y="72"/>
                    <a:pt x="282" y="72"/>
                    <a:pt x="282" y="72"/>
                  </a:cubicBezTo>
                  <a:cubicBezTo>
                    <a:pt x="282" y="72"/>
                    <a:pt x="282" y="72"/>
                    <a:pt x="282" y="72"/>
                  </a:cubicBezTo>
                  <a:cubicBezTo>
                    <a:pt x="281" y="73"/>
                    <a:pt x="281" y="72"/>
                    <a:pt x="279" y="72"/>
                  </a:cubicBezTo>
                  <a:close/>
                  <a:moveTo>
                    <a:pt x="239" y="76"/>
                  </a:moveTo>
                  <a:cubicBezTo>
                    <a:pt x="239" y="74"/>
                    <a:pt x="239" y="74"/>
                    <a:pt x="240" y="74"/>
                  </a:cubicBezTo>
                  <a:cubicBezTo>
                    <a:pt x="241" y="75"/>
                    <a:pt x="240" y="75"/>
                    <a:pt x="239" y="76"/>
                  </a:cubicBezTo>
                  <a:close/>
                  <a:moveTo>
                    <a:pt x="237" y="73"/>
                  </a:moveTo>
                  <a:cubicBezTo>
                    <a:pt x="237" y="75"/>
                    <a:pt x="239" y="74"/>
                    <a:pt x="236" y="76"/>
                  </a:cubicBezTo>
                  <a:cubicBezTo>
                    <a:pt x="234" y="75"/>
                    <a:pt x="235" y="75"/>
                    <a:pt x="234" y="75"/>
                  </a:cubicBezTo>
                  <a:cubicBezTo>
                    <a:pt x="233" y="75"/>
                    <a:pt x="233" y="75"/>
                    <a:pt x="233" y="76"/>
                  </a:cubicBezTo>
                  <a:cubicBezTo>
                    <a:pt x="232" y="75"/>
                    <a:pt x="231" y="75"/>
                    <a:pt x="230" y="74"/>
                  </a:cubicBezTo>
                  <a:cubicBezTo>
                    <a:pt x="230" y="74"/>
                    <a:pt x="230" y="74"/>
                    <a:pt x="230" y="74"/>
                  </a:cubicBezTo>
                  <a:cubicBezTo>
                    <a:pt x="230" y="74"/>
                    <a:pt x="230" y="75"/>
                    <a:pt x="229" y="75"/>
                  </a:cubicBezTo>
                  <a:cubicBezTo>
                    <a:pt x="227" y="75"/>
                    <a:pt x="229" y="74"/>
                    <a:pt x="226" y="74"/>
                  </a:cubicBezTo>
                  <a:cubicBezTo>
                    <a:pt x="226" y="75"/>
                    <a:pt x="227" y="75"/>
                    <a:pt x="226" y="76"/>
                  </a:cubicBezTo>
                  <a:cubicBezTo>
                    <a:pt x="226" y="76"/>
                    <a:pt x="226" y="76"/>
                    <a:pt x="226" y="77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26" y="77"/>
                    <a:pt x="226" y="77"/>
                    <a:pt x="226" y="77"/>
                  </a:cubicBezTo>
                  <a:cubicBezTo>
                    <a:pt x="231" y="76"/>
                    <a:pt x="232" y="77"/>
                    <a:pt x="234" y="77"/>
                  </a:cubicBezTo>
                  <a:cubicBezTo>
                    <a:pt x="236" y="76"/>
                    <a:pt x="240" y="76"/>
                    <a:pt x="242" y="76"/>
                  </a:cubicBezTo>
                  <a:cubicBezTo>
                    <a:pt x="242" y="73"/>
                    <a:pt x="242" y="73"/>
                    <a:pt x="242" y="73"/>
                  </a:cubicBezTo>
                  <a:cubicBezTo>
                    <a:pt x="241" y="73"/>
                    <a:pt x="238" y="73"/>
                    <a:pt x="237" y="73"/>
                  </a:cubicBezTo>
                  <a:close/>
                  <a:moveTo>
                    <a:pt x="214" y="203"/>
                  </a:moveTo>
                  <a:cubicBezTo>
                    <a:pt x="215" y="203"/>
                    <a:pt x="216" y="203"/>
                    <a:pt x="217" y="203"/>
                  </a:cubicBezTo>
                  <a:cubicBezTo>
                    <a:pt x="224" y="203"/>
                    <a:pt x="221" y="202"/>
                    <a:pt x="222" y="202"/>
                  </a:cubicBezTo>
                  <a:cubicBezTo>
                    <a:pt x="224" y="202"/>
                    <a:pt x="222" y="202"/>
                    <a:pt x="224" y="202"/>
                  </a:cubicBezTo>
                  <a:cubicBezTo>
                    <a:pt x="225" y="202"/>
                    <a:pt x="224" y="202"/>
                    <a:pt x="224" y="201"/>
                  </a:cubicBezTo>
                  <a:cubicBezTo>
                    <a:pt x="223" y="200"/>
                    <a:pt x="223" y="201"/>
                    <a:pt x="220" y="201"/>
                  </a:cubicBezTo>
                  <a:cubicBezTo>
                    <a:pt x="211" y="201"/>
                    <a:pt x="211" y="201"/>
                    <a:pt x="211" y="201"/>
                  </a:cubicBezTo>
                  <a:cubicBezTo>
                    <a:pt x="209" y="201"/>
                    <a:pt x="205" y="201"/>
                    <a:pt x="204" y="203"/>
                  </a:cubicBezTo>
                  <a:cubicBezTo>
                    <a:pt x="205" y="203"/>
                    <a:pt x="204" y="203"/>
                    <a:pt x="206" y="203"/>
                  </a:cubicBezTo>
                  <a:cubicBezTo>
                    <a:pt x="211" y="203"/>
                    <a:pt x="211" y="203"/>
                    <a:pt x="214" y="203"/>
                  </a:cubicBezTo>
                  <a:close/>
                  <a:moveTo>
                    <a:pt x="327" y="163"/>
                  </a:moveTo>
                  <a:cubicBezTo>
                    <a:pt x="327" y="164"/>
                    <a:pt x="327" y="164"/>
                    <a:pt x="329" y="164"/>
                  </a:cubicBezTo>
                  <a:cubicBezTo>
                    <a:pt x="330" y="164"/>
                    <a:pt x="330" y="164"/>
                    <a:pt x="331" y="164"/>
                  </a:cubicBezTo>
                  <a:cubicBezTo>
                    <a:pt x="332" y="164"/>
                    <a:pt x="333" y="164"/>
                    <a:pt x="334" y="164"/>
                  </a:cubicBezTo>
                  <a:cubicBezTo>
                    <a:pt x="335" y="164"/>
                    <a:pt x="334" y="164"/>
                    <a:pt x="336" y="164"/>
                  </a:cubicBezTo>
                  <a:cubicBezTo>
                    <a:pt x="340" y="164"/>
                    <a:pt x="337" y="164"/>
                    <a:pt x="340" y="165"/>
                  </a:cubicBezTo>
                  <a:cubicBezTo>
                    <a:pt x="340" y="165"/>
                    <a:pt x="345" y="165"/>
                    <a:pt x="346" y="164"/>
                  </a:cubicBezTo>
                  <a:cubicBezTo>
                    <a:pt x="346" y="164"/>
                    <a:pt x="346" y="164"/>
                    <a:pt x="346" y="164"/>
                  </a:cubicBezTo>
                  <a:cubicBezTo>
                    <a:pt x="346" y="164"/>
                    <a:pt x="346" y="164"/>
                    <a:pt x="346" y="164"/>
                  </a:cubicBezTo>
                  <a:cubicBezTo>
                    <a:pt x="347" y="165"/>
                    <a:pt x="347" y="165"/>
                    <a:pt x="347" y="165"/>
                  </a:cubicBezTo>
                  <a:cubicBezTo>
                    <a:pt x="349" y="164"/>
                    <a:pt x="348" y="164"/>
                    <a:pt x="349" y="164"/>
                  </a:cubicBezTo>
                  <a:cubicBezTo>
                    <a:pt x="351" y="164"/>
                    <a:pt x="350" y="164"/>
                    <a:pt x="352" y="164"/>
                  </a:cubicBezTo>
                  <a:cubicBezTo>
                    <a:pt x="353" y="165"/>
                    <a:pt x="353" y="165"/>
                    <a:pt x="353" y="165"/>
                  </a:cubicBezTo>
                  <a:cubicBezTo>
                    <a:pt x="354" y="164"/>
                    <a:pt x="354" y="165"/>
                    <a:pt x="355" y="164"/>
                  </a:cubicBezTo>
                  <a:cubicBezTo>
                    <a:pt x="354" y="163"/>
                    <a:pt x="355" y="164"/>
                    <a:pt x="353" y="163"/>
                  </a:cubicBezTo>
                  <a:cubicBezTo>
                    <a:pt x="351" y="163"/>
                    <a:pt x="352" y="163"/>
                    <a:pt x="351" y="163"/>
                  </a:cubicBezTo>
                  <a:cubicBezTo>
                    <a:pt x="349" y="163"/>
                    <a:pt x="351" y="163"/>
                    <a:pt x="349" y="163"/>
                  </a:cubicBezTo>
                  <a:cubicBezTo>
                    <a:pt x="349" y="163"/>
                    <a:pt x="338" y="163"/>
                    <a:pt x="335" y="163"/>
                  </a:cubicBezTo>
                  <a:cubicBezTo>
                    <a:pt x="333" y="163"/>
                    <a:pt x="328" y="163"/>
                    <a:pt x="327" y="163"/>
                  </a:cubicBezTo>
                  <a:close/>
                  <a:moveTo>
                    <a:pt x="243" y="131"/>
                  </a:moveTo>
                  <a:cubicBezTo>
                    <a:pt x="243" y="140"/>
                    <a:pt x="243" y="140"/>
                    <a:pt x="243" y="140"/>
                  </a:cubicBezTo>
                  <a:cubicBezTo>
                    <a:pt x="246" y="139"/>
                    <a:pt x="245" y="140"/>
                    <a:pt x="247" y="140"/>
                  </a:cubicBezTo>
                  <a:cubicBezTo>
                    <a:pt x="248" y="137"/>
                    <a:pt x="247" y="139"/>
                    <a:pt x="247" y="136"/>
                  </a:cubicBezTo>
                  <a:cubicBezTo>
                    <a:pt x="247" y="134"/>
                    <a:pt x="247" y="133"/>
                    <a:pt x="247" y="131"/>
                  </a:cubicBezTo>
                  <a:cubicBezTo>
                    <a:pt x="245" y="131"/>
                    <a:pt x="246" y="131"/>
                    <a:pt x="245" y="131"/>
                  </a:cubicBezTo>
                  <a:cubicBezTo>
                    <a:pt x="244" y="131"/>
                    <a:pt x="245" y="130"/>
                    <a:pt x="243" y="131"/>
                  </a:cubicBezTo>
                  <a:close/>
                  <a:moveTo>
                    <a:pt x="169" y="85"/>
                  </a:moveTo>
                  <a:cubicBezTo>
                    <a:pt x="169" y="85"/>
                    <a:pt x="169" y="85"/>
                    <a:pt x="169" y="88"/>
                  </a:cubicBezTo>
                  <a:cubicBezTo>
                    <a:pt x="169" y="89"/>
                    <a:pt x="169" y="89"/>
                    <a:pt x="169" y="90"/>
                  </a:cubicBezTo>
                  <a:cubicBezTo>
                    <a:pt x="168" y="90"/>
                    <a:pt x="168" y="87"/>
                    <a:pt x="169" y="85"/>
                  </a:cubicBezTo>
                  <a:close/>
                  <a:moveTo>
                    <a:pt x="166" y="85"/>
                  </a:moveTo>
                  <a:cubicBezTo>
                    <a:pt x="166" y="87"/>
                    <a:pt x="167" y="90"/>
                    <a:pt x="166" y="92"/>
                  </a:cubicBezTo>
                  <a:cubicBezTo>
                    <a:pt x="166" y="92"/>
                    <a:pt x="165" y="92"/>
                    <a:pt x="165" y="92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4" y="93"/>
                    <a:pt x="164" y="93"/>
                    <a:pt x="164" y="93"/>
                  </a:cubicBezTo>
                  <a:cubicBezTo>
                    <a:pt x="166" y="93"/>
                    <a:pt x="168" y="93"/>
                    <a:pt x="169" y="92"/>
                  </a:cubicBezTo>
                  <a:cubicBezTo>
                    <a:pt x="170" y="93"/>
                    <a:pt x="169" y="93"/>
                    <a:pt x="171" y="92"/>
                  </a:cubicBezTo>
                  <a:cubicBezTo>
                    <a:pt x="171" y="89"/>
                    <a:pt x="170" y="89"/>
                    <a:pt x="171" y="87"/>
                  </a:cubicBezTo>
                  <a:cubicBezTo>
                    <a:pt x="171" y="86"/>
                    <a:pt x="172" y="87"/>
                    <a:pt x="171" y="84"/>
                  </a:cubicBezTo>
                  <a:cubicBezTo>
                    <a:pt x="170" y="84"/>
                    <a:pt x="169" y="84"/>
                    <a:pt x="169" y="84"/>
                  </a:cubicBezTo>
                  <a:cubicBezTo>
                    <a:pt x="168" y="84"/>
                    <a:pt x="166" y="82"/>
                    <a:pt x="166" y="85"/>
                  </a:cubicBezTo>
                  <a:close/>
                  <a:moveTo>
                    <a:pt x="168" y="211"/>
                  </a:moveTo>
                  <a:cubicBezTo>
                    <a:pt x="168" y="211"/>
                    <a:pt x="172" y="211"/>
                    <a:pt x="173" y="211"/>
                  </a:cubicBezTo>
                  <a:cubicBezTo>
                    <a:pt x="174" y="211"/>
                    <a:pt x="174" y="210"/>
                    <a:pt x="175" y="210"/>
                  </a:cubicBezTo>
                  <a:cubicBezTo>
                    <a:pt x="177" y="210"/>
                    <a:pt x="181" y="211"/>
                    <a:pt x="184" y="210"/>
                  </a:cubicBezTo>
                  <a:cubicBezTo>
                    <a:pt x="186" y="210"/>
                    <a:pt x="188" y="210"/>
                    <a:pt x="189" y="210"/>
                  </a:cubicBezTo>
                  <a:cubicBezTo>
                    <a:pt x="190" y="210"/>
                    <a:pt x="191" y="210"/>
                    <a:pt x="192" y="210"/>
                  </a:cubicBezTo>
                  <a:cubicBezTo>
                    <a:pt x="193" y="210"/>
                    <a:pt x="197" y="209"/>
                    <a:pt x="200" y="210"/>
                  </a:cubicBezTo>
                  <a:cubicBezTo>
                    <a:pt x="205" y="210"/>
                    <a:pt x="205" y="210"/>
                    <a:pt x="205" y="210"/>
                  </a:cubicBezTo>
                  <a:cubicBezTo>
                    <a:pt x="206" y="209"/>
                    <a:pt x="205" y="209"/>
                    <a:pt x="207" y="209"/>
                  </a:cubicBezTo>
                  <a:cubicBezTo>
                    <a:pt x="209" y="210"/>
                    <a:pt x="208" y="210"/>
                    <a:pt x="209" y="209"/>
                  </a:cubicBezTo>
                  <a:cubicBezTo>
                    <a:pt x="208" y="209"/>
                    <a:pt x="202" y="209"/>
                    <a:pt x="200" y="209"/>
                  </a:cubicBezTo>
                  <a:cubicBezTo>
                    <a:pt x="198" y="209"/>
                    <a:pt x="195" y="209"/>
                    <a:pt x="193" y="209"/>
                  </a:cubicBezTo>
                  <a:cubicBezTo>
                    <a:pt x="192" y="209"/>
                    <a:pt x="192" y="209"/>
                    <a:pt x="192" y="209"/>
                  </a:cubicBezTo>
                  <a:cubicBezTo>
                    <a:pt x="192" y="209"/>
                    <a:pt x="191" y="209"/>
                    <a:pt x="191" y="209"/>
                  </a:cubicBezTo>
                  <a:cubicBezTo>
                    <a:pt x="187" y="208"/>
                    <a:pt x="190" y="209"/>
                    <a:pt x="186" y="209"/>
                  </a:cubicBezTo>
                  <a:cubicBezTo>
                    <a:pt x="182" y="210"/>
                    <a:pt x="185" y="210"/>
                    <a:pt x="179" y="209"/>
                  </a:cubicBezTo>
                  <a:cubicBezTo>
                    <a:pt x="176" y="209"/>
                    <a:pt x="169" y="210"/>
                    <a:pt x="168" y="211"/>
                  </a:cubicBezTo>
                  <a:close/>
                  <a:moveTo>
                    <a:pt x="169" y="192"/>
                  </a:moveTo>
                  <a:cubicBezTo>
                    <a:pt x="171" y="193"/>
                    <a:pt x="178" y="192"/>
                    <a:pt x="181" y="192"/>
                  </a:cubicBezTo>
                  <a:cubicBezTo>
                    <a:pt x="182" y="192"/>
                    <a:pt x="183" y="193"/>
                    <a:pt x="184" y="193"/>
                  </a:cubicBezTo>
                  <a:cubicBezTo>
                    <a:pt x="185" y="193"/>
                    <a:pt x="186" y="193"/>
                    <a:pt x="187" y="193"/>
                  </a:cubicBezTo>
                  <a:cubicBezTo>
                    <a:pt x="191" y="193"/>
                    <a:pt x="191" y="192"/>
                    <a:pt x="191" y="191"/>
                  </a:cubicBezTo>
                  <a:cubicBezTo>
                    <a:pt x="189" y="190"/>
                    <a:pt x="182" y="191"/>
                    <a:pt x="178" y="190"/>
                  </a:cubicBezTo>
                  <a:cubicBezTo>
                    <a:pt x="175" y="190"/>
                    <a:pt x="174" y="192"/>
                    <a:pt x="171" y="190"/>
                  </a:cubicBezTo>
                  <a:cubicBezTo>
                    <a:pt x="170" y="191"/>
                    <a:pt x="169" y="191"/>
                    <a:pt x="169" y="192"/>
                  </a:cubicBezTo>
                  <a:close/>
                  <a:moveTo>
                    <a:pt x="211" y="193"/>
                  </a:moveTo>
                  <a:cubicBezTo>
                    <a:pt x="210" y="193"/>
                    <a:pt x="209" y="193"/>
                    <a:pt x="208" y="193"/>
                  </a:cubicBezTo>
                  <a:cubicBezTo>
                    <a:pt x="204" y="193"/>
                    <a:pt x="207" y="193"/>
                    <a:pt x="203" y="193"/>
                  </a:cubicBezTo>
                  <a:cubicBezTo>
                    <a:pt x="199" y="193"/>
                    <a:pt x="195" y="192"/>
                    <a:pt x="192" y="193"/>
                  </a:cubicBezTo>
                  <a:cubicBezTo>
                    <a:pt x="192" y="193"/>
                    <a:pt x="191" y="194"/>
                    <a:pt x="193" y="194"/>
                  </a:cubicBezTo>
                  <a:cubicBezTo>
                    <a:pt x="194" y="195"/>
                    <a:pt x="202" y="195"/>
                    <a:pt x="203" y="195"/>
                  </a:cubicBezTo>
                  <a:cubicBezTo>
                    <a:pt x="205" y="195"/>
                    <a:pt x="207" y="195"/>
                    <a:pt x="209" y="195"/>
                  </a:cubicBezTo>
                  <a:cubicBezTo>
                    <a:pt x="210" y="195"/>
                    <a:pt x="210" y="195"/>
                    <a:pt x="212" y="195"/>
                  </a:cubicBezTo>
                  <a:cubicBezTo>
                    <a:pt x="213" y="195"/>
                    <a:pt x="213" y="195"/>
                    <a:pt x="214" y="194"/>
                  </a:cubicBezTo>
                  <a:cubicBezTo>
                    <a:pt x="212" y="193"/>
                    <a:pt x="213" y="193"/>
                    <a:pt x="211" y="193"/>
                  </a:cubicBezTo>
                  <a:close/>
                  <a:moveTo>
                    <a:pt x="251" y="175"/>
                  </a:moveTo>
                  <a:cubicBezTo>
                    <a:pt x="249" y="173"/>
                    <a:pt x="251" y="174"/>
                    <a:pt x="245" y="174"/>
                  </a:cubicBezTo>
                  <a:cubicBezTo>
                    <a:pt x="244" y="174"/>
                    <a:pt x="243" y="173"/>
                    <a:pt x="243" y="175"/>
                  </a:cubicBezTo>
                  <a:cubicBezTo>
                    <a:pt x="244" y="176"/>
                    <a:pt x="247" y="175"/>
                    <a:pt x="250" y="175"/>
                  </a:cubicBezTo>
                  <a:cubicBezTo>
                    <a:pt x="253" y="176"/>
                    <a:pt x="255" y="176"/>
                    <a:pt x="258" y="175"/>
                  </a:cubicBezTo>
                  <a:cubicBezTo>
                    <a:pt x="260" y="175"/>
                    <a:pt x="269" y="175"/>
                    <a:pt x="274" y="175"/>
                  </a:cubicBezTo>
                  <a:cubicBezTo>
                    <a:pt x="273" y="173"/>
                    <a:pt x="272" y="174"/>
                    <a:pt x="270" y="174"/>
                  </a:cubicBezTo>
                  <a:cubicBezTo>
                    <a:pt x="268" y="173"/>
                    <a:pt x="267" y="174"/>
                    <a:pt x="265" y="174"/>
                  </a:cubicBezTo>
                  <a:cubicBezTo>
                    <a:pt x="258" y="173"/>
                    <a:pt x="255" y="175"/>
                    <a:pt x="253" y="173"/>
                  </a:cubicBezTo>
                  <a:cubicBezTo>
                    <a:pt x="252" y="175"/>
                    <a:pt x="253" y="173"/>
                    <a:pt x="251" y="175"/>
                  </a:cubicBezTo>
                  <a:close/>
                  <a:moveTo>
                    <a:pt x="183" y="115"/>
                  </a:moveTo>
                  <a:cubicBezTo>
                    <a:pt x="183" y="112"/>
                    <a:pt x="183" y="111"/>
                    <a:pt x="183" y="107"/>
                  </a:cubicBezTo>
                  <a:cubicBezTo>
                    <a:pt x="183" y="107"/>
                    <a:pt x="183" y="107"/>
                    <a:pt x="183" y="107"/>
                  </a:cubicBezTo>
                  <a:cubicBezTo>
                    <a:pt x="183" y="106"/>
                    <a:pt x="183" y="106"/>
                    <a:pt x="183" y="106"/>
                  </a:cubicBezTo>
                  <a:cubicBezTo>
                    <a:pt x="183" y="106"/>
                    <a:pt x="183" y="106"/>
                    <a:pt x="183" y="104"/>
                  </a:cubicBezTo>
                  <a:cubicBezTo>
                    <a:pt x="182" y="103"/>
                    <a:pt x="181" y="104"/>
                    <a:pt x="181" y="104"/>
                  </a:cubicBezTo>
                  <a:cubicBezTo>
                    <a:pt x="180" y="104"/>
                    <a:pt x="179" y="103"/>
                    <a:pt x="178" y="103"/>
                  </a:cubicBezTo>
                  <a:cubicBezTo>
                    <a:pt x="178" y="108"/>
                    <a:pt x="178" y="112"/>
                    <a:pt x="178" y="116"/>
                  </a:cubicBezTo>
                  <a:cubicBezTo>
                    <a:pt x="181" y="115"/>
                    <a:pt x="180" y="115"/>
                    <a:pt x="180" y="112"/>
                  </a:cubicBezTo>
                  <a:cubicBezTo>
                    <a:pt x="180" y="108"/>
                    <a:pt x="181" y="109"/>
                    <a:pt x="180" y="106"/>
                  </a:cubicBezTo>
                  <a:cubicBezTo>
                    <a:pt x="181" y="106"/>
                    <a:pt x="180" y="106"/>
                    <a:pt x="181" y="105"/>
                  </a:cubicBezTo>
                  <a:cubicBezTo>
                    <a:pt x="181" y="106"/>
                    <a:pt x="182" y="106"/>
                    <a:pt x="181" y="107"/>
                  </a:cubicBezTo>
                  <a:cubicBezTo>
                    <a:pt x="181" y="108"/>
                    <a:pt x="181" y="106"/>
                    <a:pt x="181" y="109"/>
                  </a:cubicBezTo>
                  <a:cubicBezTo>
                    <a:pt x="181" y="112"/>
                    <a:pt x="181" y="113"/>
                    <a:pt x="181" y="115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2" y="119"/>
                    <a:pt x="181" y="117"/>
                    <a:pt x="179" y="118"/>
                  </a:cubicBezTo>
                  <a:cubicBezTo>
                    <a:pt x="178" y="118"/>
                    <a:pt x="178" y="118"/>
                    <a:pt x="177" y="118"/>
                  </a:cubicBezTo>
                  <a:cubicBezTo>
                    <a:pt x="176" y="117"/>
                    <a:pt x="176" y="117"/>
                    <a:pt x="176" y="116"/>
                  </a:cubicBezTo>
                  <a:cubicBezTo>
                    <a:pt x="176" y="115"/>
                    <a:pt x="176" y="115"/>
                    <a:pt x="176" y="115"/>
                  </a:cubicBezTo>
                  <a:cubicBezTo>
                    <a:pt x="177" y="113"/>
                    <a:pt x="177" y="100"/>
                    <a:pt x="177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4" y="105"/>
                    <a:pt x="184" y="106"/>
                    <a:pt x="184" y="112"/>
                  </a:cubicBezTo>
                  <a:cubicBezTo>
                    <a:pt x="184" y="113"/>
                    <a:pt x="184" y="114"/>
                    <a:pt x="184" y="114"/>
                  </a:cubicBezTo>
                  <a:cubicBezTo>
                    <a:pt x="183" y="115"/>
                    <a:pt x="184" y="115"/>
                    <a:pt x="183" y="115"/>
                  </a:cubicBezTo>
                  <a:close/>
                  <a:moveTo>
                    <a:pt x="280" y="142"/>
                  </a:moveTo>
                  <a:cubicBezTo>
                    <a:pt x="282" y="142"/>
                    <a:pt x="281" y="142"/>
                    <a:pt x="282" y="141"/>
                  </a:cubicBezTo>
                  <a:cubicBezTo>
                    <a:pt x="282" y="140"/>
                    <a:pt x="282" y="140"/>
                    <a:pt x="282" y="140"/>
                  </a:cubicBezTo>
                  <a:cubicBezTo>
                    <a:pt x="282" y="140"/>
                    <a:pt x="282" y="140"/>
                    <a:pt x="282" y="140"/>
                  </a:cubicBezTo>
                  <a:cubicBezTo>
                    <a:pt x="281" y="137"/>
                    <a:pt x="281" y="125"/>
                    <a:pt x="282" y="124"/>
                  </a:cubicBezTo>
                  <a:cubicBezTo>
                    <a:pt x="282" y="123"/>
                    <a:pt x="282" y="124"/>
                    <a:pt x="281" y="123"/>
                  </a:cubicBezTo>
                  <a:cubicBezTo>
                    <a:pt x="283" y="122"/>
                    <a:pt x="283" y="122"/>
                    <a:pt x="283" y="122"/>
                  </a:cubicBezTo>
                  <a:cubicBezTo>
                    <a:pt x="281" y="121"/>
                    <a:pt x="281" y="122"/>
                    <a:pt x="280" y="119"/>
                  </a:cubicBezTo>
                  <a:cubicBezTo>
                    <a:pt x="280" y="119"/>
                    <a:pt x="280" y="119"/>
                    <a:pt x="280" y="119"/>
                  </a:cubicBezTo>
                  <a:cubicBezTo>
                    <a:pt x="280" y="119"/>
                    <a:pt x="281" y="119"/>
                    <a:pt x="281" y="119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78" y="116"/>
                    <a:pt x="279" y="119"/>
                    <a:pt x="279" y="120"/>
                  </a:cubicBezTo>
                  <a:cubicBezTo>
                    <a:pt x="279" y="121"/>
                    <a:pt x="279" y="120"/>
                    <a:pt x="279" y="121"/>
                  </a:cubicBezTo>
                  <a:cubicBezTo>
                    <a:pt x="279" y="122"/>
                    <a:pt x="279" y="128"/>
                    <a:pt x="279" y="129"/>
                  </a:cubicBezTo>
                  <a:cubicBezTo>
                    <a:pt x="279" y="132"/>
                    <a:pt x="280" y="137"/>
                    <a:pt x="279" y="140"/>
                  </a:cubicBezTo>
                  <a:cubicBezTo>
                    <a:pt x="279" y="142"/>
                    <a:pt x="278" y="142"/>
                    <a:pt x="280" y="142"/>
                  </a:cubicBezTo>
                  <a:close/>
                  <a:moveTo>
                    <a:pt x="345" y="98"/>
                  </a:moveTo>
                  <a:cubicBezTo>
                    <a:pt x="344" y="95"/>
                    <a:pt x="344" y="96"/>
                    <a:pt x="344" y="92"/>
                  </a:cubicBezTo>
                  <a:cubicBezTo>
                    <a:pt x="343" y="94"/>
                    <a:pt x="344" y="93"/>
                    <a:pt x="343" y="93"/>
                  </a:cubicBezTo>
                  <a:cubicBezTo>
                    <a:pt x="342" y="92"/>
                    <a:pt x="342" y="92"/>
                    <a:pt x="342" y="92"/>
                  </a:cubicBezTo>
                  <a:cubicBezTo>
                    <a:pt x="342" y="92"/>
                    <a:pt x="342" y="91"/>
                    <a:pt x="341" y="91"/>
                  </a:cubicBezTo>
                  <a:cubicBezTo>
                    <a:pt x="341" y="90"/>
                    <a:pt x="340" y="89"/>
                    <a:pt x="339" y="88"/>
                  </a:cubicBezTo>
                  <a:cubicBezTo>
                    <a:pt x="339" y="90"/>
                    <a:pt x="340" y="92"/>
                    <a:pt x="341" y="93"/>
                  </a:cubicBezTo>
                  <a:cubicBezTo>
                    <a:pt x="342" y="94"/>
                    <a:pt x="345" y="100"/>
                    <a:pt x="345" y="101"/>
                  </a:cubicBezTo>
                  <a:cubicBezTo>
                    <a:pt x="345" y="103"/>
                    <a:pt x="346" y="110"/>
                    <a:pt x="346" y="111"/>
                  </a:cubicBezTo>
                  <a:cubicBezTo>
                    <a:pt x="348" y="110"/>
                    <a:pt x="347" y="108"/>
                    <a:pt x="347" y="103"/>
                  </a:cubicBezTo>
                  <a:cubicBezTo>
                    <a:pt x="347" y="101"/>
                    <a:pt x="347" y="97"/>
                    <a:pt x="347" y="94"/>
                  </a:cubicBezTo>
                  <a:cubicBezTo>
                    <a:pt x="347" y="92"/>
                    <a:pt x="347" y="90"/>
                    <a:pt x="347" y="87"/>
                  </a:cubicBezTo>
                  <a:cubicBezTo>
                    <a:pt x="347" y="85"/>
                    <a:pt x="347" y="80"/>
                    <a:pt x="346" y="79"/>
                  </a:cubicBezTo>
                  <a:cubicBezTo>
                    <a:pt x="345" y="81"/>
                    <a:pt x="346" y="81"/>
                    <a:pt x="346" y="83"/>
                  </a:cubicBezTo>
                  <a:cubicBezTo>
                    <a:pt x="346" y="86"/>
                    <a:pt x="346" y="83"/>
                    <a:pt x="346" y="89"/>
                  </a:cubicBezTo>
                  <a:cubicBezTo>
                    <a:pt x="346" y="90"/>
                    <a:pt x="346" y="92"/>
                    <a:pt x="346" y="94"/>
                  </a:cubicBezTo>
                  <a:cubicBezTo>
                    <a:pt x="345" y="96"/>
                    <a:pt x="346" y="97"/>
                    <a:pt x="345" y="98"/>
                  </a:cubicBezTo>
                  <a:close/>
                  <a:moveTo>
                    <a:pt x="202" y="175"/>
                  </a:moveTo>
                  <a:cubicBezTo>
                    <a:pt x="199" y="175"/>
                    <a:pt x="201" y="176"/>
                    <a:pt x="199" y="176"/>
                  </a:cubicBezTo>
                  <a:cubicBezTo>
                    <a:pt x="198" y="175"/>
                    <a:pt x="197" y="175"/>
                    <a:pt x="196" y="176"/>
                  </a:cubicBezTo>
                  <a:cubicBezTo>
                    <a:pt x="197" y="177"/>
                    <a:pt x="197" y="176"/>
                    <a:pt x="198" y="176"/>
                  </a:cubicBezTo>
                  <a:cubicBezTo>
                    <a:pt x="201" y="176"/>
                    <a:pt x="204" y="176"/>
                    <a:pt x="207" y="176"/>
                  </a:cubicBezTo>
                  <a:cubicBezTo>
                    <a:pt x="209" y="176"/>
                    <a:pt x="210" y="176"/>
                    <a:pt x="212" y="176"/>
                  </a:cubicBezTo>
                  <a:cubicBezTo>
                    <a:pt x="217" y="177"/>
                    <a:pt x="219" y="176"/>
                    <a:pt x="222" y="176"/>
                  </a:cubicBezTo>
                  <a:cubicBezTo>
                    <a:pt x="222" y="176"/>
                    <a:pt x="224" y="177"/>
                    <a:pt x="224" y="177"/>
                  </a:cubicBezTo>
                  <a:cubicBezTo>
                    <a:pt x="225" y="177"/>
                    <a:pt x="226" y="176"/>
                    <a:pt x="227" y="177"/>
                  </a:cubicBezTo>
                  <a:cubicBezTo>
                    <a:pt x="230" y="177"/>
                    <a:pt x="240" y="176"/>
                    <a:pt x="241" y="176"/>
                  </a:cubicBezTo>
                  <a:cubicBezTo>
                    <a:pt x="240" y="174"/>
                    <a:pt x="228" y="175"/>
                    <a:pt x="225" y="175"/>
                  </a:cubicBezTo>
                  <a:cubicBezTo>
                    <a:pt x="211" y="174"/>
                    <a:pt x="211" y="174"/>
                    <a:pt x="211" y="174"/>
                  </a:cubicBezTo>
                  <a:cubicBezTo>
                    <a:pt x="210" y="175"/>
                    <a:pt x="208" y="175"/>
                    <a:pt x="204" y="175"/>
                  </a:cubicBezTo>
                  <a:cubicBezTo>
                    <a:pt x="203" y="175"/>
                    <a:pt x="204" y="175"/>
                    <a:pt x="203" y="175"/>
                  </a:cubicBezTo>
                  <a:cubicBezTo>
                    <a:pt x="203" y="174"/>
                    <a:pt x="203" y="174"/>
                    <a:pt x="203" y="174"/>
                  </a:cubicBezTo>
                  <a:cubicBezTo>
                    <a:pt x="203" y="174"/>
                    <a:pt x="203" y="174"/>
                    <a:pt x="203" y="174"/>
                  </a:cubicBezTo>
                  <a:cubicBezTo>
                    <a:pt x="202" y="174"/>
                    <a:pt x="203" y="173"/>
                    <a:pt x="202" y="175"/>
                  </a:cubicBezTo>
                  <a:cubicBezTo>
                    <a:pt x="202" y="175"/>
                    <a:pt x="202" y="175"/>
                    <a:pt x="202" y="175"/>
                  </a:cubicBezTo>
                  <a:close/>
                  <a:moveTo>
                    <a:pt x="319" y="126"/>
                  </a:moveTo>
                  <a:cubicBezTo>
                    <a:pt x="316" y="127"/>
                    <a:pt x="316" y="126"/>
                    <a:pt x="315" y="128"/>
                  </a:cubicBezTo>
                  <a:cubicBezTo>
                    <a:pt x="315" y="128"/>
                    <a:pt x="315" y="131"/>
                    <a:pt x="315" y="132"/>
                  </a:cubicBezTo>
                  <a:cubicBezTo>
                    <a:pt x="314" y="135"/>
                    <a:pt x="315" y="132"/>
                    <a:pt x="314" y="133"/>
                  </a:cubicBezTo>
                  <a:cubicBezTo>
                    <a:pt x="314" y="133"/>
                    <a:pt x="314" y="133"/>
                    <a:pt x="314" y="133"/>
                  </a:cubicBezTo>
                  <a:cubicBezTo>
                    <a:pt x="314" y="133"/>
                    <a:pt x="314" y="133"/>
                    <a:pt x="314" y="133"/>
                  </a:cubicBezTo>
                  <a:cubicBezTo>
                    <a:pt x="317" y="137"/>
                    <a:pt x="315" y="136"/>
                    <a:pt x="315" y="139"/>
                  </a:cubicBezTo>
                  <a:cubicBezTo>
                    <a:pt x="316" y="140"/>
                    <a:pt x="319" y="140"/>
                    <a:pt x="320" y="140"/>
                  </a:cubicBezTo>
                  <a:cubicBezTo>
                    <a:pt x="320" y="137"/>
                    <a:pt x="320" y="139"/>
                    <a:pt x="319" y="138"/>
                  </a:cubicBezTo>
                  <a:cubicBezTo>
                    <a:pt x="319" y="138"/>
                    <a:pt x="318" y="139"/>
                    <a:pt x="318" y="134"/>
                  </a:cubicBezTo>
                  <a:cubicBezTo>
                    <a:pt x="318" y="131"/>
                    <a:pt x="318" y="134"/>
                    <a:pt x="318" y="130"/>
                  </a:cubicBezTo>
                  <a:cubicBezTo>
                    <a:pt x="318" y="129"/>
                    <a:pt x="318" y="129"/>
                    <a:pt x="319" y="128"/>
                  </a:cubicBezTo>
                  <a:cubicBezTo>
                    <a:pt x="321" y="129"/>
                    <a:pt x="321" y="129"/>
                    <a:pt x="322" y="128"/>
                  </a:cubicBezTo>
                  <a:cubicBezTo>
                    <a:pt x="321" y="127"/>
                    <a:pt x="322" y="128"/>
                    <a:pt x="321" y="128"/>
                  </a:cubicBezTo>
                  <a:cubicBezTo>
                    <a:pt x="320" y="127"/>
                    <a:pt x="320" y="127"/>
                    <a:pt x="320" y="127"/>
                  </a:cubicBezTo>
                  <a:cubicBezTo>
                    <a:pt x="319" y="126"/>
                    <a:pt x="320" y="127"/>
                    <a:pt x="321" y="125"/>
                  </a:cubicBezTo>
                  <a:cubicBezTo>
                    <a:pt x="322" y="126"/>
                    <a:pt x="322" y="126"/>
                    <a:pt x="323" y="125"/>
                  </a:cubicBezTo>
                  <a:cubicBezTo>
                    <a:pt x="324" y="127"/>
                    <a:pt x="324" y="126"/>
                    <a:pt x="324" y="127"/>
                  </a:cubicBezTo>
                  <a:cubicBezTo>
                    <a:pt x="326" y="125"/>
                    <a:pt x="325" y="127"/>
                    <a:pt x="326" y="126"/>
                  </a:cubicBezTo>
                  <a:cubicBezTo>
                    <a:pt x="326" y="125"/>
                    <a:pt x="326" y="124"/>
                    <a:pt x="327" y="123"/>
                  </a:cubicBezTo>
                  <a:cubicBezTo>
                    <a:pt x="325" y="123"/>
                    <a:pt x="325" y="123"/>
                    <a:pt x="324" y="123"/>
                  </a:cubicBezTo>
                  <a:cubicBezTo>
                    <a:pt x="322" y="123"/>
                    <a:pt x="324" y="123"/>
                    <a:pt x="323" y="123"/>
                  </a:cubicBezTo>
                  <a:cubicBezTo>
                    <a:pt x="321" y="122"/>
                    <a:pt x="323" y="123"/>
                    <a:pt x="320" y="123"/>
                  </a:cubicBezTo>
                  <a:cubicBezTo>
                    <a:pt x="319" y="122"/>
                    <a:pt x="320" y="122"/>
                    <a:pt x="318" y="122"/>
                  </a:cubicBezTo>
                  <a:cubicBezTo>
                    <a:pt x="318" y="123"/>
                    <a:pt x="318" y="123"/>
                    <a:pt x="318" y="123"/>
                  </a:cubicBezTo>
                  <a:cubicBezTo>
                    <a:pt x="319" y="124"/>
                    <a:pt x="319" y="125"/>
                    <a:pt x="319" y="126"/>
                  </a:cubicBezTo>
                  <a:close/>
                  <a:moveTo>
                    <a:pt x="253" y="127"/>
                  </a:moveTo>
                  <a:cubicBezTo>
                    <a:pt x="253" y="129"/>
                    <a:pt x="253" y="128"/>
                    <a:pt x="253" y="130"/>
                  </a:cubicBezTo>
                  <a:cubicBezTo>
                    <a:pt x="254" y="138"/>
                    <a:pt x="254" y="138"/>
                    <a:pt x="254" y="138"/>
                  </a:cubicBezTo>
                  <a:cubicBezTo>
                    <a:pt x="251" y="138"/>
                    <a:pt x="251" y="138"/>
                    <a:pt x="251" y="138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0" y="141"/>
                    <a:pt x="250" y="142"/>
                    <a:pt x="249" y="141"/>
                  </a:cubicBezTo>
                  <a:cubicBezTo>
                    <a:pt x="248" y="141"/>
                    <a:pt x="249" y="141"/>
                    <a:pt x="247" y="141"/>
                  </a:cubicBezTo>
                  <a:cubicBezTo>
                    <a:pt x="243" y="141"/>
                    <a:pt x="243" y="141"/>
                    <a:pt x="243" y="142"/>
                  </a:cubicBezTo>
                  <a:cubicBezTo>
                    <a:pt x="244" y="143"/>
                    <a:pt x="253" y="143"/>
                    <a:pt x="256" y="142"/>
                  </a:cubicBezTo>
                  <a:cubicBezTo>
                    <a:pt x="263" y="142"/>
                    <a:pt x="263" y="142"/>
                    <a:pt x="263" y="142"/>
                  </a:cubicBezTo>
                  <a:cubicBezTo>
                    <a:pt x="265" y="142"/>
                    <a:pt x="265" y="141"/>
                    <a:pt x="265" y="141"/>
                  </a:cubicBezTo>
                  <a:cubicBezTo>
                    <a:pt x="263" y="141"/>
                    <a:pt x="265" y="142"/>
                    <a:pt x="263" y="141"/>
                  </a:cubicBezTo>
                  <a:cubicBezTo>
                    <a:pt x="263" y="139"/>
                    <a:pt x="263" y="140"/>
                    <a:pt x="263" y="139"/>
                  </a:cubicBezTo>
                  <a:cubicBezTo>
                    <a:pt x="264" y="139"/>
                    <a:pt x="264" y="139"/>
                    <a:pt x="264" y="139"/>
                  </a:cubicBezTo>
                  <a:cubicBezTo>
                    <a:pt x="267" y="139"/>
                    <a:pt x="263" y="140"/>
                    <a:pt x="265" y="139"/>
                  </a:cubicBezTo>
                  <a:cubicBezTo>
                    <a:pt x="265" y="138"/>
                    <a:pt x="265" y="138"/>
                    <a:pt x="265" y="136"/>
                  </a:cubicBezTo>
                  <a:cubicBezTo>
                    <a:pt x="265" y="130"/>
                    <a:pt x="265" y="130"/>
                    <a:pt x="265" y="130"/>
                  </a:cubicBezTo>
                  <a:cubicBezTo>
                    <a:pt x="265" y="129"/>
                    <a:pt x="266" y="127"/>
                    <a:pt x="263" y="127"/>
                  </a:cubicBezTo>
                  <a:cubicBezTo>
                    <a:pt x="262" y="128"/>
                    <a:pt x="263" y="133"/>
                    <a:pt x="263" y="135"/>
                  </a:cubicBezTo>
                  <a:cubicBezTo>
                    <a:pt x="263" y="137"/>
                    <a:pt x="263" y="137"/>
                    <a:pt x="262" y="138"/>
                  </a:cubicBezTo>
                  <a:cubicBezTo>
                    <a:pt x="261" y="139"/>
                    <a:pt x="262" y="139"/>
                    <a:pt x="262" y="141"/>
                  </a:cubicBezTo>
                  <a:cubicBezTo>
                    <a:pt x="261" y="141"/>
                    <a:pt x="253" y="141"/>
                    <a:pt x="252" y="141"/>
                  </a:cubicBezTo>
                  <a:cubicBezTo>
                    <a:pt x="253" y="139"/>
                    <a:pt x="253" y="140"/>
                    <a:pt x="255" y="139"/>
                  </a:cubicBezTo>
                  <a:cubicBezTo>
                    <a:pt x="256" y="138"/>
                    <a:pt x="255" y="137"/>
                    <a:pt x="255" y="135"/>
                  </a:cubicBezTo>
                  <a:cubicBezTo>
                    <a:pt x="256" y="137"/>
                    <a:pt x="255" y="138"/>
                    <a:pt x="257" y="138"/>
                  </a:cubicBezTo>
                  <a:cubicBezTo>
                    <a:pt x="258" y="137"/>
                    <a:pt x="258" y="133"/>
                    <a:pt x="257" y="132"/>
                  </a:cubicBezTo>
                  <a:cubicBezTo>
                    <a:pt x="257" y="131"/>
                    <a:pt x="258" y="131"/>
                    <a:pt x="257" y="131"/>
                  </a:cubicBezTo>
                  <a:cubicBezTo>
                    <a:pt x="256" y="130"/>
                    <a:pt x="256" y="131"/>
                    <a:pt x="256" y="131"/>
                  </a:cubicBezTo>
                  <a:cubicBezTo>
                    <a:pt x="255" y="131"/>
                    <a:pt x="256" y="132"/>
                    <a:pt x="254" y="130"/>
                  </a:cubicBezTo>
                  <a:cubicBezTo>
                    <a:pt x="257" y="128"/>
                    <a:pt x="254" y="130"/>
                    <a:pt x="257" y="130"/>
                  </a:cubicBezTo>
                  <a:cubicBezTo>
                    <a:pt x="258" y="127"/>
                    <a:pt x="256" y="127"/>
                    <a:pt x="253" y="127"/>
                  </a:cubicBezTo>
                  <a:close/>
                  <a:moveTo>
                    <a:pt x="310" y="215"/>
                  </a:moveTo>
                  <a:cubicBezTo>
                    <a:pt x="311" y="216"/>
                    <a:pt x="310" y="216"/>
                    <a:pt x="314" y="215"/>
                  </a:cubicBezTo>
                  <a:cubicBezTo>
                    <a:pt x="315" y="215"/>
                    <a:pt x="320" y="216"/>
                    <a:pt x="322" y="216"/>
                  </a:cubicBezTo>
                  <a:cubicBezTo>
                    <a:pt x="323" y="216"/>
                    <a:pt x="324" y="216"/>
                    <a:pt x="326" y="216"/>
                  </a:cubicBezTo>
                  <a:cubicBezTo>
                    <a:pt x="327" y="216"/>
                    <a:pt x="328" y="215"/>
                    <a:pt x="328" y="215"/>
                  </a:cubicBezTo>
                  <a:cubicBezTo>
                    <a:pt x="329" y="215"/>
                    <a:pt x="328" y="216"/>
                    <a:pt x="330" y="216"/>
                  </a:cubicBezTo>
                  <a:cubicBezTo>
                    <a:pt x="331" y="216"/>
                    <a:pt x="333" y="215"/>
                    <a:pt x="334" y="215"/>
                  </a:cubicBezTo>
                  <a:cubicBezTo>
                    <a:pt x="337" y="215"/>
                    <a:pt x="340" y="216"/>
                    <a:pt x="343" y="216"/>
                  </a:cubicBezTo>
                  <a:cubicBezTo>
                    <a:pt x="368" y="216"/>
                    <a:pt x="368" y="216"/>
                    <a:pt x="368" y="216"/>
                  </a:cubicBezTo>
                  <a:cubicBezTo>
                    <a:pt x="375" y="215"/>
                    <a:pt x="375" y="215"/>
                    <a:pt x="375" y="215"/>
                  </a:cubicBezTo>
                  <a:cubicBezTo>
                    <a:pt x="376" y="215"/>
                    <a:pt x="376" y="215"/>
                    <a:pt x="376" y="215"/>
                  </a:cubicBezTo>
                  <a:cubicBezTo>
                    <a:pt x="375" y="215"/>
                    <a:pt x="369" y="215"/>
                    <a:pt x="367" y="214"/>
                  </a:cubicBezTo>
                  <a:cubicBezTo>
                    <a:pt x="364" y="214"/>
                    <a:pt x="360" y="214"/>
                    <a:pt x="356" y="214"/>
                  </a:cubicBezTo>
                  <a:cubicBezTo>
                    <a:pt x="354" y="215"/>
                    <a:pt x="355" y="214"/>
                    <a:pt x="354" y="214"/>
                  </a:cubicBezTo>
                  <a:cubicBezTo>
                    <a:pt x="353" y="214"/>
                    <a:pt x="352" y="215"/>
                    <a:pt x="350" y="215"/>
                  </a:cubicBezTo>
                  <a:cubicBezTo>
                    <a:pt x="349" y="214"/>
                    <a:pt x="347" y="215"/>
                    <a:pt x="346" y="215"/>
                  </a:cubicBezTo>
                  <a:cubicBezTo>
                    <a:pt x="345" y="214"/>
                    <a:pt x="345" y="214"/>
                    <a:pt x="345" y="214"/>
                  </a:cubicBezTo>
                  <a:cubicBezTo>
                    <a:pt x="344" y="214"/>
                    <a:pt x="344" y="214"/>
                    <a:pt x="344" y="214"/>
                  </a:cubicBezTo>
                  <a:cubicBezTo>
                    <a:pt x="340" y="212"/>
                    <a:pt x="345" y="213"/>
                    <a:pt x="338" y="214"/>
                  </a:cubicBezTo>
                  <a:cubicBezTo>
                    <a:pt x="337" y="214"/>
                    <a:pt x="336" y="213"/>
                    <a:pt x="335" y="213"/>
                  </a:cubicBezTo>
                  <a:cubicBezTo>
                    <a:pt x="333" y="214"/>
                    <a:pt x="331" y="214"/>
                    <a:pt x="331" y="214"/>
                  </a:cubicBezTo>
                  <a:cubicBezTo>
                    <a:pt x="329" y="214"/>
                    <a:pt x="328" y="214"/>
                    <a:pt x="327" y="214"/>
                  </a:cubicBezTo>
                  <a:cubicBezTo>
                    <a:pt x="324" y="214"/>
                    <a:pt x="321" y="214"/>
                    <a:pt x="318" y="214"/>
                  </a:cubicBezTo>
                  <a:cubicBezTo>
                    <a:pt x="312" y="214"/>
                    <a:pt x="312" y="214"/>
                    <a:pt x="312" y="214"/>
                  </a:cubicBezTo>
                  <a:cubicBezTo>
                    <a:pt x="311" y="214"/>
                    <a:pt x="311" y="214"/>
                    <a:pt x="311" y="214"/>
                  </a:cubicBezTo>
                  <a:cubicBezTo>
                    <a:pt x="311" y="214"/>
                    <a:pt x="310" y="215"/>
                    <a:pt x="310" y="215"/>
                  </a:cubicBezTo>
                  <a:close/>
                  <a:moveTo>
                    <a:pt x="417" y="180"/>
                  </a:moveTo>
                  <a:cubicBezTo>
                    <a:pt x="416" y="180"/>
                    <a:pt x="416" y="179"/>
                    <a:pt x="416" y="181"/>
                  </a:cubicBezTo>
                  <a:cubicBezTo>
                    <a:pt x="417" y="180"/>
                    <a:pt x="417" y="180"/>
                    <a:pt x="417" y="180"/>
                  </a:cubicBezTo>
                  <a:close/>
                  <a:moveTo>
                    <a:pt x="442" y="196"/>
                  </a:moveTo>
                  <a:cubicBezTo>
                    <a:pt x="443" y="195"/>
                    <a:pt x="443" y="195"/>
                    <a:pt x="442" y="195"/>
                  </a:cubicBezTo>
                  <a:cubicBezTo>
                    <a:pt x="442" y="196"/>
                    <a:pt x="442" y="196"/>
                    <a:pt x="442" y="196"/>
                  </a:cubicBezTo>
                  <a:close/>
                  <a:moveTo>
                    <a:pt x="381" y="189"/>
                  </a:moveTo>
                  <a:cubicBezTo>
                    <a:pt x="381" y="190"/>
                    <a:pt x="381" y="190"/>
                    <a:pt x="381" y="190"/>
                  </a:cubicBezTo>
                  <a:cubicBezTo>
                    <a:pt x="381" y="190"/>
                    <a:pt x="381" y="191"/>
                    <a:pt x="381" y="189"/>
                  </a:cubicBezTo>
                  <a:close/>
                  <a:moveTo>
                    <a:pt x="393" y="192"/>
                  </a:moveTo>
                  <a:cubicBezTo>
                    <a:pt x="394" y="192"/>
                    <a:pt x="394" y="192"/>
                    <a:pt x="394" y="191"/>
                  </a:cubicBezTo>
                  <a:cubicBezTo>
                    <a:pt x="393" y="191"/>
                    <a:pt x="393" y="191"/>
                    <a:pt x="393" y="192"/>
                  </a:cubicBezTo>
                  <a:close/>
                  <a:moveTo>
                    <a:pt x="369" y="198"/>
                  </a:moveTo>
                  <a:cubicBezTo>
                    <a:pt x="369" y="197"/>
                    <a:pt x="369" y="198"/>
                    <a:pt x="368" y="199"/>
                  </a:cubicBezTo>
                  <a:cubicBezTo>
                    <a:pt x="369" y="198"/>
                    <a:pt x="369" y="198"/>
                    <a:pt x="369" y="198"/>
                  </a:cubicBezTo>
                  <a:close/>
                  <a:moveTo>
                    <a:pt x="416" y="181"/>
                  </a:moveTo>
                  <a:cubicBezTo>
                    <a:pt x="414" y="181"/>
                    <a:pt x="415" y="180"/>
                    <a:pt x="415" y="182"/>
                  </a:cubicBezTo>
                  <a:cubicBezTo>
                    <a:pt x="416" y="181"/>
                    <a:pt x="416" y="181"/>
                    <a:pt x="416" y="181"/>
                  </a:cubicBezTo>
                  <a:close/>
                  <a:moveTo>
                    <a:pt x="395" y="204"/>
                  </a:moveTo>
                  <a:cubicBezTo>
                    <a:pt x="394" y="204"/>
                    <a:pt x="395" y="204"/>
                    <a:pt x="394" y="204"/>
                  </a:cubicBezTo>
                  <a:cubicBezTo>
                    <a:pt x="395" y="205"/>
                    <a:pt x="395" y="205"/>
                    <a:pt x="395" y="204"/>
                  </a:cubicBezTo>
                  <a:close/>
                  <a:moveTo>
                    <a:pt x="359" y="123"/>
                  </a:moveTo>
                  <a:cubicBezTo>
                    <a:pt x="359" y="122"/>
                    <a:pt x="359" y="122"/>
                    <a:pt x="359" y="122"/>
                  </a:cubicBezTo>
                  <a:cubicBezTo>
                    <a:pt x="358" y="123"/>
                    <a:pt x="358" y="123"/>
                    <a:pt x="359" y="123"/>
                  </a:cubicBezTo>
                  <a:close/>
                  <a:moveTo>
                    <a:pt x="420" y="201"/>
                  </a:moveTo>
                  <a:cubicBezTo>
                    <a:pt x="421" y="200"/>
                    <a:pt x="421" y="200"/>
                    <a:pt x="420" y="200"/>
                  </a:cubicBezTo>
                  <a:cubicBezTo>
                    <a:pt x="420" y="200"/>
                    <a:pt x="420" y="200"/>
                    <a:pt x="420" y="201"/>
                  </a:cubicBezTo>
                  <a:close/>
                  <a:moveTo>
                    <a:pt x="401" y="122"/>
                  </a:moveTo>
                  <a:cubicBezTo>
                    <a:pt x="402" y="122"/>
                    <a:pt x="402" y="122"/>
                    <a:pt x="401" y="121"/>
                  </a:cubicBezTo>
                  <a:cubicBezTo>
                    <a:pt x="401" y="122"/>
                    <a:pt x="401" y="121"/>
                    <a:pt x="401" y="122"/>
                  </a:cubicBezTo>
                  <a:close/>
                  <a:moveTo>
                    <a:pt x="377" y="197"/>
                  </a:moveTo>
                  <a:cubicBezTo>
                    <a:pt x="377" y="196"/>
                    <a:pt x="377" y="197"/>
                    <a:pt x="376" y="197"/>
                  </a:cubicBezTo>
                  <a:cubicBezTo>
                    <a:pt x="377" y="197"/>
                    <a:pt x="376" y="198"/>
                    <a:pt x="377" y="197"/>
                  </a:cubicBezTo>
                  <a:close/>
                  <a:moveTo>
                    <a:pt x="412" y="182"/>
                  </a:moveTo>
                  <a:cubicBezTo>
                    <a:pt x="411" y="181"/>
                    <a:pt x="411" y="181"/>
                    <a:pt x="411" y="181"/>
                  </a:cubicBezTo>
                  <a:cubicBezTo>
                    <a:pt x="410" y="182"/>
                    <a:pt x="410" y="182"/>
                    <a:pt x="410" y="182"/>
                  </a:cubicBezTo>
                  <a:cubicBezTo>
                    <a:pt x="412" y="182"/>
                    <a:pt x="412" y="182"/>
                    <a:pt x="412" y="182"/>
                  </a:cubicBezTo>
                  <a:close/>
                  <a:moveTo>
                    <a:pt x="441" y="125"/>
                  </a:moveTo>
                  <a:cubicBezTo>
                    <a:pt x="442" y="125"/>
                    <a:pt x="441" y="126"/>
                    <a:pt x="442" y="124"/>
                  </a:cubicBezTo>
                  <a:cubicBezTo>
                    <a:pt x="441" y="125"/>
                    <a:pt x="441" y="124"/>
                    <a:pt x="441" y="125"/>
                  </a:cubicBezTo>
                  <a:close/>
                  <a:moveTo>
                    <a:pt x="409" y="189"/>
                  </a:moveTo>
                  <a:cubicBezTo>
                    <a:pt x="409" y="189"/>
                    <a:pt x="409" y="189"/>
                    <a:pt x="408" y="189"/>
                  </a:cubicBezTo>
                  <a:cubicBezTo>
                    <a:pt x="408" y="190"/>
                    <a:pt x="408" y="190"/>
                    <a:pt x="409" y="190"/>
                  </a:cubicBezTo>
                  <a:cubicBezTo>
                    <a:pt x="409" y="190"/>
                    <a:pt x="409" y="190"/>
                    <a:pt x="409" y="189"/>
                  </a:cubicBezTo>
                  <a:close/>
                  <a:moveTo>
                    <a:pt x="424" y="163"/>
                  </a:moveTo>
                  <a:cubicBezTo>
                    <a:pt x="424" y="164"/>
                    <a:pt x="424" y="164"/>
                    <a:pt x="425" y="163"/>
                  </a:cubicBezTo>
                  <a:cubicBezTo>
                    <a:pt x="424" y="163"/>
                    <a:pt x="424" y="163"/>
                    <a:pt x="424" y="163"/>
                  </a:cubicBezTo>
                  <a:close/>
                  <a:moveTo>
                    <a:pt x="430" y="200"/>
                  </a:moveTo>
                  <a:cubicBezTo>
                    <a:pt x="432" y="200"/>
                    <a:pt x="431" y="201"/>
                    <a:pt x="431" y="199"/>
                  </a:cubicBezTo>
                  <a:cubicBezTo>
                    <a:pt x="430" y="200"/>
                    <a:pt x="430" y="199"/>
                    <a:pt x="430" y="200"/>
                  </a:cubicBezTo>
                  <a:close/>
                  <a:moveTo>
                    <a:pt x="382" y="210"/>
                  </a:moveTo>
                  <a:cubicBezTo>
                    <a:pt x="382" y="209"/>
                    <a:pt x="382" y="210"/>
                    <a:pt x="381" y="210"/>
                  </a:cubicBezTo>
                  <a:cubicBezTo>
                    <a:pt x="381" y="211"/>
                    <a:pt x="381" y="210"/>
                    <a:pt x="382" y="210"/>
                  </a:cubicBezTo>
                  <a:cubicBezTo>
                    <a:pt x="382" y="210"/>
                    <a:pt x="382" y="211"/>
                    <a:pt x="382" y="210"/>
                  </a:cubicBezTo>
                  <a:close/>
                  <a:moveTo>
                    <a:pt x="398" y="207"/>
                  </a:moveTo>
                  <a:cubicBezTo>
                    <a:pt x="399" y="207"/>
                    <a:pt x="399" y="207"/>
                    <a:pt x="399" y="207"/>
                  </a:cubicBezTo>
                  <a:cubicBezTo>
                    <a:pt x="399" y="206"/>
                    <a:pt x="399" y="206"/>
                    <a:pt x="399" y="206"/>
                  </a:cubicBezTo>
                  <a:cubicBezTo>
                    <a:pt x="398" y="207"/>
                    <a:pt x="398" y="207"/>
                    <a:pt x="398" y="207"/>
                  </a:cubicBezTo>
                  <a:close/>
                  <a:moveTo>
                    <a:pt x="406" y="116"/>
                  </a:moveTo>
                  <a:cubicBezTo>
                    <a:pt x="407" y="117"/>
                    <a:pt x="406" y="116"/>
                    <a:pt x="407" y="117"/>
                  </a:cubicBezTo>
                  <a:cubicBezTo>
                    <a:pt x="407" y="115"/>
                    <a:pt x="407" y="116"/>
                    <a:pt x="406" y="116"/>
                  </a:cubicBezTo>
                  <a:close/>
                  <a:moveTo>
                    <a:pt x="359" y="169"/>
                  </a:moveTo>
                  <a:cubicBezTo>
                    <a:pt x="359" y="170"/>
                    <a:pt x="359" y="170"/>
                    <a:pt x="360" y="169"/>
                  </a:cubicBezTo>
                  <a:cubicBezTo>
                    <a:pt x="359" y="169"/>
                    <a:pt x="359" y="169"/>
                    <a:pt x="359" y="169"/>
                  </a:cubicBezTo>
                  <a:close/>
                  <a:moveTo>
                    <a:pt x="416" y="189"/>
                  </a:moveTo>
                  <a:cubicBezTo>
                    <a:pt x="416" y="190"/>
                    <a:pt x="416" y="189"/>
                    <a:pt x="417" y="188"/>
                  </a:cubicBezTo>
                  <a:cubicBezTo>
                    <a:pt x="415" y="189"/>
                    <a:pt x="416" y="188"/>
                    <a:pt x="416" y="189"/>
                  </a:cubicBezTo>
                  <a:close/>
                  <a:moveTo>
                    <a:pt x="382" y="134"/>
                  </a:moveTo>
                  <a:cubicBezTo>
                    <a:pt x="382" y="134"/>
                    <a:pt x="382" y="135"/>
                    <a:pt x="384" y="134"/>
                  </a:cubicBezTo>
                  <a:cubicBezTo>
                    <a:pt x="383" y="133"/>
                    <a:pt x="384" y="134"/>
                    <a:pt x="382" y="134"/>
                  </a:cubicBezTo>
                  <a:close/>
                  <a:moveTo>
                    <a:pt x="417" y="182"/>
                  </a:moveTo>
                  <a:cubicBezTo>
                    <a:pt x="418" y="182"/>
                    <a:pt x="418" y="182"/>
                    <a:pt x="418" y="181"/>
                  </a:cubicBezTo>
                  <a:cubicBezTo>
                    <a:pt x="417" y="181"/>
                    <a:pt x="417" y="181"/>
                    <a:pt x="417" y="182"/>
                  </a:cubicBezTo>
                  <a:close/>
                  <a:moveTo>
                    <a:pt x="385" y="135"/>
                  </a:moveTo>
                  <a:cubicBezTo>
                    <a:pt x="384" y="134"/>
                    <a:pt x="384" y="135"/>
                    <a:pt x="384" y="135"/>
                  </a:cubicBezTo>
                  <a:cubicBezTo>
                    <a:pt x="384" y="135"/>
                    <a:pt x="384" y="136"/>
                    <a:pt x="385" y="136"/>
                  </a:cubicBezTo>
                  <a:cubicBezTo>
                    <a:pt x="385" y="135"/>
                    <a:pt x="385" y="136"/>
                    <a:pt x="385" y="135"/>
                  </a:cubicBezTo>
                  <a:close/>
                  <a:moveTo>
                    <a:pt x="440" y="189"/>
                  </a:moveTo>
                  <a:cubicBezTo>
                    <a:pt x="439" y="188"/>
                    <a:pt x="440" y="188"/>
                    <a:pt x="439" y="188"/>
                  </a:cubicBezTo>
                  <a:cubicBezTo>
                    <a:pt x="439" y="189"/>
                    <a:pt x="439" y="189"/>
                    <a:pt x="440" y="189"/>
                  </a:cubicBezTo>
                  <a:close/>
                  <a:moveTo>
                    <a:pt x="356" y="181"/>
                  </a:moveTo>
                  <a:cubicBezTo>
                    <a:pt x="357" y="182"/>
                    <a:pt x="357" y="182"/>
                    <a:pt x="357" y="181"/>
                  </a:cubicBezTo>
                  <a:cubicBezTo>
                    <a:pt x="357" y="181"/>
                    <a:pt x="357" y="180"/>
                    <a:pt x="356" y="181"/>
                  </a:cubicBezTo>
                  <a:close/>
                  <a:moveTo>
                    <a:pt x="348" y="173"/>
                  </a:moveTo>
                  <a:cubicBezTo>
                    <a:pt x="348" y="171"/>
                    <a:pt x="349" y="172"/>
                    <a:pt x="348" y="172"/>
                  </a:cubicBezTo>
                  <a:cubicBezTo>
                    <a:pt x="348" y="173"/>
                    <a:pt x="347" y="173"/>
                    <a:pt x="348" y="173"/>
                  </a:cubicBezTo>
                  <a:close/>
                  <a:moveTo>
                    <a:pt x="394" y="135"/>
                  </a:moveTo>
                  <a:cubicBezTo>
                    <a:pt x="393" y="135"/>
                    <a:pt x="393" y="135"/>
                    <a:pt x="393" y="135"/>
                  </a:cubicBezTo>
                  <a:cubicBezTo>
                    <a:pt x="393" y="136"/>
                    <a:pt x="392" y="136"/>
                    <a:pt x="393" y="136"/>
                  </a:cubicBezTo>
                  <a:cubicBezTo>
                    <a:pt x="395" y="135"/>
                    <a:pt x="394" y="136"/>
                    <a:pt x="394" y="135"/>
                  </a:cubicBezTo>
                  <a:close/>
                  <a:moveTo>
                    <a:pt x="353" y="182"/>
                  </a:moveTo>
                  <a:cubicBezTo>
                    <a:pt x="353" y="182"/>
                    <a:pt x="353" y="182"/>
                    <a:pt x="352" y="182"/>
                  </a:cubicBezTo>
                  <a:cubicBezTo>
                    <a:pt x="354" y="182"/>
                    <a:pt x="353" y="182"/>
                    <a:pt x="354" y="182"/>
                  </a:cubicBezTo>
                  <a:cubicBezTo>
                    <a:pt x="353" y="181"/>
                    <a:pt x="354" y="181"/>
                    <a:pt x="353" y="182"/>
                  </a:cubicBezTo>
                  <a:close/>
                  <a:moveTo>
                    <a:pt x="408" y="50"/>
                  </a:moveTo>
                  <a:cubicBezTo>
                    <a:pt x="407" y="51"/>
                    <a:pt x="407" y="51"/>
                    <a:pt x="408" y="52"/>
                  </a:cubicBezTo>
                  <a:cubicBezTo>
                    <a:pt x="408" y="50"/>
                    <a:pt x="408" y="50"/>
                    <a:pt x="408" y="50"/>
                  </a:cubicBezTo>
                  <a:close/>
                  <a:moveTo>
                    <a:pt x="360" y="191"/>
                  </a:moveTo>
                  <a:cubicBezTo>
                    <a:pt x="361" y="191"/>
                    <a:pt x="361" y="191"/>
                    <a:pt x="361" y="191"/>
                  </a:cubicBezTo>
                  <a:cubicBezTo>
                    <a:pt x="360" y="190"/>
                    <a:pt x="360" y="190"/>
                    <a:pt x="360" y="191"/>
                  </a:cubicBezTo>
                  <a:close/>
                  <a:moveTo>
                    <a:pt x="378" y="169"/>
                  </a:moveTo>
                  <a:cubicBezTo>
                    <a:pt x="378" y="170"/>
                    <a:pt x="377" y="169"/>
                    <a:pt x="379" y="169"/>
                  </a:cubicBezTo>
                  <a:cubicBezTo>
                    <a:pt x="379" y="168"/>
                    <a:pt x="379" y="168"/>
                    <a:pt x="378" y="169"/>
                  </a:cubicBezTo>
                  <a:close/>
                  <a:moveTo>
                    <a:pt x="357" y="164"/>
                  </a:moveTo>
                  <a:cubicBezTo>
                    <a:pt x="357" y="163"/>
                    <a:pt x="357" y="164"/>
                    <a:pt x="356" y="163"/>
                  </a:cubicBezTo>
                  <a:cubicBezTo>
                    <a:pt x="356" y="165"/>
                    <a:pt x="356" y="164"/>
                    <a:pt x="357" y="164"/>
                  </a:cubicBezTo>
                  <a:close/>
                  <a:moveTo>
                    <a:pt x="407" y="178"/>
                  </a:moveTo>
                  <a:cubicBezTo>
                    <a:pt x="405" y="178"/>
                    <a:pt x="407" y="178"/>
                    <a:pt x="407" y="179"/>
                  </a:cubicBezTo>
                  <a:cubicBezTo>
                    <a:pt x="407" y="178"/>
                    <a:pt x="407" y="178"/>
                    <a:pt x="407" y="178"/>
                  </a:cubicBezTo>
                  <a:close/>
                  <a:moveTo>
                    <a:pt x="371" y="198"/>
                  </a:moveTo>
                  <a:cubicBezTo>
                    <a:pt x="373" y="198"/>
                    <a:pt x="372" y="199"/>
                    <a:pt x="373" y="198"/>
                  </a:cubicBezTo>
                  <a:cubicBezTo>
                    <a:pt x="372" y="197"/>
                    <a:pt x="372" y="198"/>
                    <a:pt x="371" y="198"/>
                  </a:cubicBezTo>
                  <a:close/>
                  <a:moveTo>
                    <a:pt x="393" y="137"/>
                  </a:moveTo>
                  <a:cubicBezTo>
                    <a:pt x="393" y="138"/>
                    <a:pt x="393" y="138"/>
                    <a:pt x="394" y="138"/>
                  </a:cubicBezTo>
                  <a:cubicBezTo>
                    <a:pt x="394" y="137"/>
                    <a:pt x="395" y="137"/>
                    <a:pt x="393" y="137"/>
                  </a:cubicBezTo>
                  <a:close/>
                  <a:moveTo>
                    <a:pt x="408" y="170"/>
                  </a:moveTo>
                  <a:cubicBezTo>
                    <a:pt x="408" y="170"/>
                    <a:pt x="409" y="171"/>
                    <a:pt x="408" y="169"/>
                  </a:cubicBezTo>
                  <a:cubicBezTo>
                    <a:pt x="408" y="169"/>
                    <a:pt x="408" y="169"/>
                    <a:pt x="407" y="169"/>
                  </a:cubicBezTo>
                  <a:cubicBezTo>
                    <a:pt x="407" y="171"/>
                    <a:pt x="407" y="170"/>
                    <a:pt x="408" y="170"/>
                  </a:cubicBezTo>
                  <a:close/>
                  <a:moveTo>
                    <a:pt x="405" y="167"/>
                  </a:moveTo>
                  <a:cubicBezTo>
                    <a:pt x="404" y="166"/>
                    <a:pt x="405" y="166"/>
                    <a:pt x="404" y="166"/>
                  </a:cubicBezTo>
                  <a:cubicBezTo>
                    <a:pt x="404" y="167"/>
                    <a:pt x="404" y="167"/>
                    <a:pt x="405" y="167"/>
                  </a:cubicBezTo>
                  <a:close/>
                  <a:moveTo>
                    <a:pt x="359" y="75"/>
                  </a:moveTo>
                  <a:cubicBezTo>
                    <a:pt x="361" y="75"/>
                    <a:pt x="359" y="75"/>
                    <a:pt x="360" y="75"/>
                  </a:cubicBezTo>
                  <a:cubicBezTo>
                    <a:pt x="359" y="74"/>
                    <a:pt x="358" y="74"/>
                    <a:pt x="359" y="75"/>
                  </a:cubicBezTo>
                  <a:close/>
                  <a:moveTo>
                    <a:pt x="395" y="191"/>
                  </a:moveTo>
                  <a:cubicBezTo>
                    <a:pt x="397" y="191"/>
                    <a:pt x="396" y="191"/>
                    <a:pt x="397" y="190"/>
                  </a:cubicBezTo>
                  <a:cubicBezTo>
                    <a:pt x="395" y="190"/>
                    <a:pt x="396" y="190"/>
                    <a:pt x="395" y="191"/>
                  </a:cubicBezTo>
                  <a:close/>
                  <a:moveTo>
                    <a:pt x="420" y="164"/>
                  </a:moveTo>
                  <a:cubicBezTo>
                    <a:pt x="421" y="164"/>
                    <a:pt x="421" y="164"/>
                    <a:pt x="422" y="163"/>
                  </a:cubicBezTo>
                  <a:cubicBezTo>
                    <a:pt x="420" y="163"/>
                    <a:pt x="421" y="163"/>
                    <a:pt x="420" y="164"/>
                  </a:cubicBezTo>
                  <a:close/>
                  <a:moveTo>
                    <a:pt x="363" y="198"/>
                  </a:moveTo>
                  <a:cubicBezTo>
                    <a:pt x="363" y="197"/>
                    <a:pt x="364" y="198"/>
                    <a:pt x="363" y="196"/>
                  </a:cubicBezTo>
                  <a:cubicBezTo>
                    <a:pt x="362" y="197"/>
                    <a:pt x="362" y="196"/>
                    <a:pt x="363" y="198"/>
                  </a:cubicBezTo>
                  <a:close/>
                  <a:moveTo>
                    <a:pt x="366" y="102"/>
                  </a:moveTo>
                  <a:cubicBezTo>
                    <a:pt x="366" y="100"/>
                    <a:pt x="366" y="101"/>
                    <a:pt x="365" y="101"/>
                  </a:cubicBezTo>
                  <a:cubicBezTo>
                    <a:pt x="366" y="102"/>
                    <a:pt x="365" y="102"/>
                    <a:pt x="366" y="102"/>
                  </a:cubicBezTo>
                  <a:close/>
                  <a:moveTo>
                    <a:pt x="440" y="131"/>
                  </a:moveTo>
                  <a:cubicBezTo>
                    <a:pt x="442" y="131"/>
                    <a:pt x="442" y="131"/>
                    <a:pt x="442" y="131"/>
                  </a:cubicBezTo>
                  <a:cubicBezTo>
                    <a:pt x="442" y="131"/>
                    <a:pt x="442" y="130"/>
                    <a:pt x="441" y="131"/>
                  </a:cubicBezTo>
                  <a:cubicBezTo>
                    <a:pt x="441" y="131"/>
                    <a:pt x="440" y="131"/>
                    <a:pt x="440" y="131"/>
                  </a:cubicBezTo>
                  <a:close/>
                  <a:moveTo>
                    <a:pt x="412" y="130"/>
                  </a:moveTo>
                  <a:cubicBezTo>
                    <a:pt x="413" y="129"/>
                    <a:pt x="414" y="130"/>
                    <a:pt x="413" y="128"/>
                  </a:cubicBezTo>
                  <a:cubicBezTo>
                    <a:pt x="412" y="129"/>
                    <a:pt x="413" y="128"/>
                    <a:pt x="412" y="129"/>
                  </a:cubicBezTo>
                  <a:cubicBezTo>
                    <a:pt x="412" y="131"/>
                    <a:pt x="412" y="129"/>
                    <a:pt x="412" y="130"/>
                  </a:cubicBezTo>
                  <a:close/>
                  <a:moveTo>
                    <a:pt x="386" y="121"/>
                  </a:moveTo>
                  <a:cubicBezTo>
                    <a:pt x="387" y="122"/>
                    <a:pt x="386" y="122"/>
                    <a:pt x="387" y="122"/>
                  </a:cubicBezTo>
                  <a:cubicBezTo>
                    <a:pt x="387" y="121"/>
                    <a:pt x="387" y="121"/>
                    <a:pt x="386" y="121"/>
                  </a:cubicBezTo>
                  <a:close/>
                  <a:moveTo>
                    <a:pt x="383" y="179"/>
                  </a:moveTo>
                  <a:cubicBezTo>
                    <a:pt x="385" y="178"/>
                    <a:pt x="384" y="179"/>
                    <a:pt x="384" y="178"/>
                  </a:cubicBezTo>
                  <a:cubicBezTo>
                    <a:pt x="382" y="178"/>
                    <a:pt x="383" y="178"/>
                    <a:pt x="383" y="179"/>
                  </a:cubicBezTo>
                  <a:close/>
                  <a:moveTo>
                    <a:pt x="350" y="178"/>
                  </a:moveTo>
                  <a:cubicBezTo>
                    <a:pt x="349" y="177"/>
                    <a:pt x="349" y="177"/>
                    <a:pt x="348" y="178"/>
                  </a:cubicBezTo>
                  <a:cubicBezTo>
                    <a:pt x="349" y="179"/>
                    <a:pt x="348" y="179"/>
                    <a:pt x="349" y="179"/>
                  </a:cubicBezTo>
                  <a:cubicBezTo>
                    <a:pt x="350" y="178"/>
                    <a:pt x="349" y="178"/>
                    <a:pt x="350" y="178"/>
                  </a:cubicBezTo>
                  <a:close/>
                  <a:moveTo>
                    <a:pt x="407" y="189"/>
                  </a:moveTo>
                  <a:cubicBezTo>
                    <a:pt x="407" y="188"/>
                    <a:pt x="407" y="189"/>
                    <a:pt x="407" y="189"/>
                  </a:cubicBezTo>
                  <a:cubicBezTo>
                    <a:pt x="406" y="189"/>
                    <a:pt x="406" y="189"/>
                    <a:pt x="406" y="190"/>
                  </a:cubicBezTo>
                  <a:cubicBezTo>
                    <a:pt x="407" y="190"/>
                    <a:pt x="406" y="190"/>
                    <a:pt x="407" y="189"/>
                  </a:cubicBezTo>
                  <a:close/>
                  <a:moveTo>
                    <a:pt x="406" y="175"/>
                  </a:moveTo>
                  <a:cubicBezTo>
                    <a:pt x="407" y="177"/>
                    <a:pt x="407" y="176"/>
                    <a:pt x="407" y="176"/>
                  </a:cubicBezTo>
                  <a:cubicBezTo>
                    <a:pt x="407" y="175"/>
                    <a:pt x="407" y="175"/>
                    <a:pt x="406" y="175"/>
                  </a:cubicBezTo>
                  <a:cubicBezTo>
                    <a:pt x="405" y="175"/>
                    <a:pt x="406" y="175"/>
                    <a:pt x="406" y="175"/>
                  </a:cubicBezTo>
                  <a:close/>
                  <a:moveTo>
                    <a:pt x="423" y="123"/>
                  </a:moveTo>
                  <a:cubicBezTo>
                    <a:pt x="421" y="123"/>
                    <a:pt x="422" y="123"/>
                    <a:pt x="421" y="123"/>
                  </a:cubicBezTo>
                  <a:cubicBezTo>
                    <a:pt x="422" y="124"/>
                    <a:pt x="422" y="124"/>
                    <a:pt x="423" y="123"/>
                  </a:cubicBezTo>
                  <a:close/>
                  <a:moveTo>
                    <a:pt x="390" y="181"/>
                  </a:moveTo>
                  <a:cubicBezTo>
                    <a:pt x="391" y="182"/>
                    <a:pt x="391" y="181"/>
                    <a:pt x="391" y="180"/>
                  </a:cubicBezTo>
                  <a:cubicBezTo>
                    <a:pt x="390" y="180"/>
                    <a:pt x="390" y="180"/>
                    <a:pt x="390" y="181"/>
                  </a:cubicBezTo>
                  <a:close/>
                  <a:moveTo>
                    <a:pt x="442" y="167"/>
                  </a:moveTo>
                  <a:cubicBezTo>
                    <a:pt x="442" y="166"/>
                    <a:pt x="441" y="166"/>
                    <a:pt x="441" y="166"/>
                  </a:cubicBezTo>
                  <a:cubicBezTo>
                    <a:pt x="441" y="167"/>
                    <a:pt x="441" y="167"/>
                    <a:pt x="442" y="167"/>
                  </a:cubicBezTo>
                  <a:close/>
                  <a:moveTo>
                    <a:pt x="362" y="188"/>
                  </a:moveTo>
                  <a:cubicBezTo>
                    <a:pt x="363" y="188"/>
                    <a:pt x="363" y="189"/>
                    <a:pt x="363" y="187"/>
                  </a:cubicBezTo>
                  <a:cubicBezTo>
                    <a:pt x="362" y="188"/>
                    <a:pt x="362" y="187"/>
                    <a:pt x="362" y="188"/>
                  </a:cubicBezTo>
                  <a:close/>
                  <a:moveTo>
                    <a:pt x="420" y="170"/>
                  </a:moveTo>
                  <a:cubicBezTo>
                    <a:pt x="420" y="170"/>
                    <a:pt x="420" y="171"/>
                    <a:pt x="421" y="170"/>
                  </a:cubicBezTo>
                  <a:cubicBezTo>
                    <a:pt x="421" y="170"/>
                    <a:pt x="421" y="169"/>
                    <a:pt x="421" y="169"/>
                  </a:cubicBezTo>
                  <a:cubicBezTo>
                    <a:pt x="420" y="169"/>
                    <a:pt x="420" y="169"/>
                    <a:pt x="420" y="170"/>
                  </a:cubicBezTo>
                  <a:close/>
                  <a:moveTo>
                    <a:pt x="408" y="176"/>
                  </a:moveTo>
                  <a:cubicBezTo>
                    <a:pt x="410" y="177"/>
                    <a:pt x="409" y="176"/>
                    <a:pt x="409" y="176"/>
                  </a:cubicBezTo>
                  <a:cubicBezTo>
                    <a:pt x="408" y="175"/>
                    <a:pt x="408" y="175"/>
                    <a:pt x="408" y="176"/>
                  </a:cubicBezTo>
                  <a:close/>
                  <a:moveTo>
                    <a:pt x="394" y="180"/>
                  </a:moveTo>
                  <a:cubicBezTo>
                    <a:pt x="395" y="181"/>
                    <a:pt x="395" y="181"/>
                    <a:pt x="396" y="180"/>
                  </a:cubicBezTo>
                  <a:cubicBezTo>
                    <a:pt x="395" y="179"/>
                    <a:pt x="395" y="179"/>
                    <a:pt x="394" y="180"/>
                  </a:cubicBezTo>
                  <a:close/>
                  <a:moveTo>
                    <a:pt x="433" y="173"/>
                  </a:moveTo>
                  <a:cubicBezTo>
                    <a:pt x="434" y="173"/>
                    <a:pt x="433" y="173"/>
                    <a:pt x="434" y="172"/>
                  </a:cubicBezTo>
                  <a:cubicBezTo>
                    <a:pt x="434" y="172"/>
                    <a:pt x="435" y="172"/>
                    <a:pt x="434" y="172"/>
                  </a:cubicBezTo>
                  <a:cubicBezTo>
                    <a:pt x="433" y="172"/>
                    <a:pt x="433" y="172"/>
                    <a:pt x="433" y="173"/>
                  </a:cubicBezTo>
                  <a:close/>
                  <a:moveTo>
                    <a:pt x="437" y="178"/>
                  </a:moveTo>
                  <a:cubicBezTo>
                    <a:pt x="437" y="176"/>
                    <a:pt x="437" y="176"/>
                    <a:pt x="436" y="176"/>
                  </a:cubicBezTo>
                  <a:cubicBezTo>
                    <a:pt x="436" y="177"/>
                    <a:pt x="435" y="176"/>
                    <a:pt x="436" y="177"/>
                  </a:cubicBezTo>
                  <a:cubicBezTo>
                    <a:pt x="437" y="177"/>
                    <a:pt x="437" y="177"/>
                    <a:pt x="437" y="178"/>
                  </a:cubicBezTo>
                  <a:close/>
                  <a:moveTo>
                    <a:pt x="384" y="137"/>
                  </a:moveTo>
                  <a:cubicBezTo>
                    <a:pt x="383" y="137"/>
                    <a:pt x="384" y="137"/>
                    <a:pt x="383" y="137"/>
                  </a:cubicBezTo>
                  <a:cubicBezTo>
                    <a:pt x="383" y="137"/>
                    <a:pt x="383" y="137"/>
                    <a:pt x="382" y="138"/>
                  </a:cubicBezTo>
                  <a:cubicBezTo>
                    <a:pt x="384" y="139"/>
                    <a:pt x="384" y="137"/>
                    <a:pt x="384" y="137"/>
                  </a:cubicBezTo>
                  <a:close/>
                  <a:moveTo>
                    <a:pt x="412" y="189"/>
                  </a:moveTo>
                  <a:cubicBezTo>
                    <a:pt x="412" y="188"/>
                    <a:pt x="413" y="188"/>
                    <a:pt x="411" y="188"/>
                  </a:cubicBezTo>
                  <a:cubicBezTo>
                    <a:pt x="411" y="189"/>
                    <a:pt x="411" y="189"/>
                    <a:pt x="411" y="189"/>
                  </a:cubicBezTo>
                  <a:cubicBezTo>
                    <a:pt x="412" y="189"/>
                    <a:pt x="412" y="189"/>
                    <a:pt x="412" y="189"/>
                  </a:cubicBezTo>
                  <a:cubicBezTo>
                    <a:pt x="412" y="189"/>
                    <a:pt x="412" y="189"/>
                    <a:pt x="412" y="189"/>
                  </a:cubicBezTo>
                  <a:close/>
                  <a:moveTo>
                    <a:pt x="437" y="174"/>
                  </a:moveTo>
                  <a:cubicBezTo>
                    <a:pt x="438" y="175"/>
                    <a:pt x="438" y="175"/>
                    <a:pt x="438" y="174"/>
                  </a:cubicBezTo>
                  <a:cubicBezTo>
                    <a:pt x="438" y="174"/>
                    <a:pt x="439" y="173"/>
                    <a:pt x="438" y="173"/>
                  </a:cubicBezTo>
                  <a:cubicBezTo>
                    <a:pt x="436" y="174"/>
                    <a:pt x="437" y="174"/>
                    <a:pt x="437" y="174"/>
                  </a:cubicBezTo>
                  <a:close/>
                  <a:moveTo>
                    <a:pt x="372" y="181"/>
                  </a:moveTo>
                  <a:cubicBezTo>
                    <a:pt x="374" y="181"/>
                    <a:pt x="372" y="182"/>
                    <a:pt x="373" y="181"/>
                  </a:cubicBezTo>
                  <a:cubicBezTo>
                    <a:pt x="373" y="180"/>
                    <a:pt x="373" y="180"/>
                    <a:pt x="372" y="180"/>
                  </a:cubicBezTo>
                  <a:cubicBezTo>
                    <a:pt x="371" y="181"/>
                    <a:pt x="372" y="181"/>
                    <a:pt x="372" y="181"/>
                  </a:cubicBezTo>
                  <a:close/>
                  <a:moveTo>
                    <a:pt x="390" y="171"/>
                  </a:moveTo>
                  <a:cubicBezTo>
                    <a:pt x="391" y="171"/>
                    <a:pt x="391" y="171"/>
                    <a:pt x="391" y="169"/>
                  </a:cubicBezTo>
                  <a:cubicBezTo>
                    <a:pt x="390" y="170"/>
                    <a:pt x="390" y="170"/>
                    <a:pt x="390" y="171"/>
                  </a:cubicBezTo>
                  <a:close/>
                  <a:moveTo>
                    <a:pt x="363" y="204"/>
                  </a:moveTo>
                  <a:cubicBezTo>
                    <a:pt x="362" y="203"/>
                    <a:pt x="362" y="203"/>
                    <a:pt x="361" y="204"/>
                  </a:cubicBezTo>
                  <a:cubicBezTo>
                    <a:pt x="362" y="204"/>
                    <a:pt x="360" y="204"/>
                    <a:pt x="362" y="204"/>
                  </a:cubicBezTo>
                  <a:cubicBezTo>
                    <a:pt x="363" y="204"/>
                    <a:pt x="363" y="204"/>
                    <a:pt x="363" y="204"/>
                  </a:cubicBezTo>
                  <a:close/>
                  <a:moveTo>
                    <a:pt x="403" y="194"/>
                  </a:moveTo>
                  <a:cubicBezTo>
                    <a:pt x="404" y="195"/>
                    <a:pt x="404" y="195"/>
                    <a:pt x="405" y="194"/>
                  </a:cubicBezTo>
                  <a:cubicBezTo>
                    <a:pt x="404" y="193"/>
                    <a:pt x="405" y="193"/>
                    <a:pt x="403" y="194"/>
                  </a:cubicBezTo>
                  <a:close/>
                  <a:moveTo>
                    <a:pt x="380" y="200"/>
                  </a:moveTo>
                  <a:cubicBezTo>
                    <a:pt x="381" y="199"/>
                    <a:pt x="381" y="199"/>
                    <a:pt x="380" y="198"/>
                  </a:cubicBezTo>
                  <a:cubicBezTo>
                    <a:pt x="379" y="199"/>
                    <a:pt x="379" y="199"/>
                    <a:pt x="379" y="199"/>
                  </a:cubicBezTo>
                  <a:cubicBezTo>
                    <a:pt x="379" y="200"/>
                    <a:pt x="379" y="200"/>
                    <a:pt x="380" y="200"/>
                  </a:cubicBezTo>
                  <a:close/>
                  <a:moveTo>
                    <a:pt x="385" y="181"/>
                  </a:moveTo>
                  <a:cubicBezTo>
                    <a:pt x="384" y="180"/>
                    <a:pt x="384" y="180"/>
                    <a:pt x="384" y="181"/>
                  </a:cubicBezTo>
                  <a:cubicBezTo>
                    <a:pt x="384" y="181"/>
                    <a:pt x="383" y="182"/>
                    <a:pt x="385" y="182"/>
                  </a:cubicBezTo>
                  <a:cubicBezTo>
                    <a:pt x="386" y="181"/>
                    <a:pt x="385" y="182"/>
                    <a:pt x="385" y="181"/>
                  </a:cubicBezTo>
                  <a:close/>
                  <a:moveTo>
                    <a:pt x="388" y="181"/>
                  </a:moveTo>
                  <a:cubicBezTo>
                    <a:pt x="387" y="180"/>
                    <a:pt x="387" y="180"/>
                    <a:pt x="386" y="181"/>
                  </a:cubicBezTo>
                  <a:cubicBezTo>
                    <a:pt x="387" y="181"/>
                    <a:pt x="385" y="182"/>
                    <a:pt x="388" y="181"/>
                  </a:cubicBezTo>
                  <a:cubicBezTo>
                    <a:pt x="388" y="181"/>
                    <a:pt x="388" y="181"/>
                    <a:pt x="388" y="181"/>
                  </a:cubicBezTo>
                  <a:close/>
                  <a:moveTo>
                    <a:pt x="375" y="53"/>
                  </a:moveTo>
                  <a:cubicBezTo>
                    <a:pt x="375" y="53"/>
                    <a:pt x="376" y="53"/>
                    <a:pt x="376" y="52"/>
                  </a:cubicBezTo>
                  <a:cubicBezTo>
                    <a:pt x="377" y="52"/>
                    <a:pt x="377" y="52"/>
                    <a:pt x="377" y="51"/>
                  </a:cubicBezTo>
                  <a:cubicBezTo>
                    <a:pt x="376" y="51"/>
                    <a:pt x="377" y="51"/>
                    <a:pt x="376" y="52"/>
                  </a:cubicBezTo>
                  <a:cubicBezTo>
                    <a:pt x="375" y="53"/>
                    <a:pt x="375" y="53"/>
                    <a:pt x="375" y="53"/>
                  </a:cubicBezTo>
                  <a:close/>
                  <a:moveTo>
                    <a:pt x="398" y="169"/>
                  </a:moveTo>
                  <a:cubicBezTo>
                    <a:pt x="398" y="170"/>
                    <a:pt x="398" y="169"/>
                    <a:pt x="400" y="170"/>
                  </a:cubicBezTo>
                  <a:cubicBezTo>
                    <a:pt x="399" y="169"/>
                    <a:pt x="399" y="169"/>
                    <a:pt x="399" y="169"/>
                  </a:cubicBezTo>
                  <a:cubicBezTo>
                    <a:pt x="398" y="168"/>
                    <a:pt x="398" y="168"/>
                    <a:pt x="398" y="169"/>
                  </a:cubicBezTo>
                  <a:close/>
                  <a:moveTo>
                    <a:pt x="353" y="195"/>
                  </a:moveTo>
                  <a:cubicBezTo>
                    <a:pt x="354" y="195"/>
                    <a:pt x="354" y="195"/>
                    <a:pt x="354" y="193"/>
                  </a:cubicBezTo>
                  <a:cubicBezTo>
                    <a:pt x="353" y="193"/>
                    <a:pt x="353" y="194"/>
                    <a:pt x="353" y="195"/>
                  </a:cubicBezTo>
                  <a:close/>
                  <a:moveTo>
                    <a:pt x="435" y="189"/>
                  </a:moveTo>
                  <a:cubicBezTo>
                    <a:pt x="436" y="190"/>
                    <a:pt x="437" y="189"/>
                    <a:pt x="437" y="188"/>
                  </a:cubicBezTo>
                  <a:cubicBezTo>
                    <a:pt x="436" y="188"/>
                    <a:pt x="436" y="188"/>
                    <a:pt x="435" y="189"/>
                  </a:cubicBezTo>
                  <a:close/>
                  <a:moveTo>
                    <a:pt x="416" y="187"/>
                  </a:moveTo>
                  <a:cubicBezTo>
                    <a:pt x="416" y="186"/>
                    <a:pt x="416" y="187"/>
                    <a:pt x="415" y="187"/>
                  </a:cubicBezTo>
                  <a:cubicBezTo>
                    <a:pt x="414" y="187"/>
                    <a:pt x="414" y="187"/>
                    <a:pt x="415" y="188"/>
                  </a:cubicBezTo>
                  <a:cubicBezTo>
                    <a:pt x="415" y="188"/>
                    <a:pt x="415" y="188"/>
                    <a:pt x="416" y="187"/>
                  </a:cubicBezTo>
                  <a:close/>
                  <a:moveTo>
                    <a:pt x="392" y="178"/>
                  </a:moveTo>
                  <a:cubicBezTo>
                    <a:pt x="391" y="178"/>
                    <a:pt x="391" y="178"/>
                    <a:pt x="391" y="178"/>
                  </a:cubicBezTo>
                  <a:cubicBezTo>
                    <a:pt x="391" y="179"/>
                    <a:pt x="391" y="179"/>
                    <a:pt x="392" y="179"/>
                  </a:cubicBezTo>
                  <a:cubicBezTo>
                    <a:pt x="392" y="178"/>
                    <a:pt x="392" y="178"/>
                    <a:pt x="392" y="178"/>
                  </a:cubicBezTo>
                  <a:close/>
                  <a:moveTo>
                    <a:pt x="425" y="127"/>
                  </a:moveTo>
                  <a:cubicBezTo>
                    <a:pt x="425" y="126"/>
                    <a:pt x="425" y="127"/>
                    <a:pt x="424" y="126"/>
                  </a:cubicBezTo>
                  <a:cubicBezTo>
                    <a:pt x="423" y="127"/>
                    <a:pt x="423" y="127"/>
                    <a:pt x="424" y="128"/>
                  </a:cubicBezTo>
                  <a:cubicBezTo>
                    <a:pt x="425" y="128"/>
                    <a:pt x="425" y="129"/>
                    <a:pt x="425" y="127"/>
                  </a:cubicBezTo>
                  <a:close/>
                  <a:moveTo>
                    <a:pt x="434" y="127"/>
                  </a:moveTo>
                  <a:cubicBezTo>
                    <a:pt x="435" y="126"/>
                    <a:pt x="435" y="126"/>
                    <a:pt x="434" y="125"/>
                  </a:cubicBezTo>
                  <a:cubicBezTo>
                    <a:pt x="434" y="127"/>
                    <a:pt x="434" y="127"/>
                    <a:pt x="434" y="127"/>
                  </a:cubicBezTo>
                  <a:close/>
                  <a:moveTo>
                    <a:pt x="392" y="207"/>
                  </a:moveTo>
                  <a:cubicBezTo>
                    <a:pt x="393" y="207"/>
                    <a:pt x="392" y="207"/>
                    <a:pt x="393" y="206"/>
                  </a:cubicBezTo>
                  <a:cubicBezTo>
                    <a:pt x="393" y="206"/>
                    <a:pt x="394" y="206"/>
                    <a:pt x="392" y="206"/>
                  </a:cubicBezTo>
                  <a:cubicBezTo>
                    <a:pt x="391" y="206"/>
                    <a:pt x="392" y="206"/>
                    <a:pt x="392" y="207"/>
                  </a:cubicBezTo>
                  <a:close/>
                  <a:moveTo>
                    <a:pt x="418" y="189"/>
                  </a:moveTo>
                  <a:cubicBezTo>
                    <a:pt x="419" y="189"/>
                    <a:pt x="419" y="189"/>
                    <a:pt x="419" y="189"/>
                  </a:cubicBezTo>
                  <a:cubicBezTo>
                    <a:pt x="418" y="187"/>
                    <a:pt x="418" y="189"/>
                    <a:pt x="418" y="189"/>
                  </a:cubicBezTo>
                  <a:cubicBezTo>
                    <a:pt x="418" y="190"/>
                    <a:pt x="417" y="189"/>
                    <a:pt x="418" y="189"/>
                  </a:cubicBezTo>
                  <a:close/>
                  <a:moveTo>
                    <a:pt x="408" y="186"/>
                  </a:moveTo>
                  <a:cubicBezTo>
                    <a:pt x="409" y="186"/>
                    <a:pt x="407" y="186"/>
                    <a:pt x="409" y="186"/>
                  </a:cubicBezTo>
                  <a:cubicBezTo>
                    <a:pt x="410" y="186"/>
                    <a:pt x="410" y="185"/>
                    <a:pt x="410" y="185"/>
                  </a:cubicBezTo>
                  <a:cubicBezTo>
                    <a:pt x="409" y="185"/>
                    <a:pt x="409" y="185"/>
                    <a:pt x="408" y="186"/>
                  </a:cubicBezTo>
                  <a:close/>
                  <a:moveTo>
                    <a:pt x="384" y="134"/>
                  </a:moveTo>
                  <a:cubicBezTo>
                    <a:pt x="384" y="134"/>
                    <a:pt x="385" y="136"/>
                    <a:pt x="385" y="133"/>
                  </a:cubicBezTo>
                  <a:cubicBezTo>
                    <a:pt x="385" y="133"/>
                    <a:pt x="385" y="133"/>
                    <a:pt x="384" y="133"/>
                  </a:cubicBezTo>
                  <a:cubicBezTo>
                    <a:pt x="383" y="134"/>
                    <a:pt x="384" y="134"/>
                    <a:pt x="384" y="134"/>
                  </a:cubicBezTo>
                  <a:close/>
                  <a:moveTo>
                    <a:pt x="444" y="84"/>
                  </a:moveTo>
                  <a:cubicBezTo>
                    <a:pt x="444" y="83"/>
                    <a:pt x="443" y="82"/>
                    <a:pt x="443" y="82"/>
                  </a:cubicBezTo>
                  <a:cubicBezTo>
                    <a:pt x="442" y="83"/>
                    <a:pt x="442" y="83"/>
                    <a:pt x="444" y="84"/>
                  </a:cubicBezTo>
                  <a:close/>
                  <a:moveTo>
                    <a:pt x="427" y="169"/>
                  </a:moveTo>
                  <a:cubicBezTo>
                    <a:pt x="428" y="169"/>
                    <a:pt x="428" y="169"/>
                    <a:pt x="429" y="169"/>
                  </a:cubicBezTo>
                  <a:cubicBezTo>
                    <a:pt x="430" y="168"/>
                    <a:pt x="430" y="168"/>
                    <a:pt x="430" y="168"/>
                  </a:cubicBezTo>
                  <a:cubicBezTo>
                    <a:pt x="428" y="169"/>
                    <a:pt x="428" y="168"/>
                    <a:pt x="427" y="169"/>
                  </a:cubicBezTo>
                  <a:close/>
                  <a:moveTo>
                    <a:pt x="444" y="166"/>
                  </a:moveTo>
                  <a:cubicBezTo>
                    <a:pt x="445" y="168"/>
                    <a:pt x="445" y="167"/>
                    <a:pt x="446" y="166"/>
                  </a:cubicBezTo>
                  <a:cubicBezTo>
                    <a:pt x="445" y="165"/>
                    <a:pt x="445" y="166"/>
                    <a:pt x="444" y="166"/>
                  </a:cubicBezTo>
                  <a:close/>
                  <a:moveTo>
                    <a:pt x="350" y="54"/>
                  </a:moveTo>
                  <a:cubicBezTo>
                    <a:pt x="351" y="53"/>
                    <a:pt x="351" y="54"/>
                    <a:pt x="352" y="52"/>
                  </a:cubicBezTo>
                  <a:cubicBezTo>
                    <a:pt x="350" y="52"/>
                    <a:pt x="351" y="52"/>
                    <a:pt x="350" y="54"/>
                  </a:cubicBezTo>
                  <a:close/>
                  <a:moveTo>
                    <a:pt x="440" y="183"/>
                  </a:moveTo>
                  <a:cubicBezTo>
                    <a:pt x="439" y="183"/>
                    <a:pt x="440" y="182"/>
                    <a:pt x="439" y="183"/>
                  </a:cubicBezTo>
                  <a:cubicBezTo>
                    <a:pt x="440" y="183"/>
                    <a:pt x="439" y="184"/>
                    <a:pt x="440" y="183"/>
                  </a:cubicBezTo>
                  <a:cubicBezTo>
                    <a:pt x="441" y="183"/>
                    <a:pt x="441" y="183"/>
                    <a:pt x="441" y="183"/>
                  </a:cubicBezTo>
                  <a:cubicBezTo>
                    <a:pt x="441" y="183"/>
                    <a:pt x="441" y="182"/>
                    <a:pt x="440" y="183"/>
                  </a:cubicBezTo>
                  <a:close/>
                  <a:moveTo>
                    <a:pt x="374" y="124"/>
                  </a:moveTo>
                  <a:cubicBezTo>
                    <a:pt x="373" y="124"/>
                    <a:pt x="372" y="124"/>
                    <a:pt x="372" y="124"/>
                  </a:cubicBezTo>
                  <a:cubicBezTo>
                    <a:pt x="372" y="125"/>
                    <a:pt x="372" y="125"/>
                    <a:pt x="373" y="125"/>
                  </a:cubicBezTo>
                  <a:cubicBezTo>
                    <a:pt x="374" y="125"/>
                    <a:pt x="373" y="124"/>
                    <a:pt x="374" y="124"/>
                  </a:cubicBezTo>
                  <a:close/>
                  <a:moveTo>
                    <a:pt x="355" y="178"/>
                  </a:moveTo>
                  <a:cubicBezTo>
                    <a:pt x="356" y="180"/>
                    <a:pt x="356" y="178"/>
                    <a:pt x="357" y="178"/>
                  </a:cubicBezTo>
                  <a:cubicBezTo>
                    <a:pt x="356" y="177"/>
                    <a:pt x="356" y="177"/>
                    <a:pt x="355" y="178"/>
                  </a:cubicBezTo>
                  <a:close/>
                  <a:moveTo>
                    <a:pt x="447" y="179"/>
                  </a:moveTo>
                  <a:cubicBezTo>
                    <a:pt x="446" y="179"/>
                    <a:pt x="446" y="179"/>
                    <a:pt x="445" y="179"/>
                  </a:cubicBezTo>
                  <a:cubicBezTo>
                    <a:pt x="446" y="179"/>
                    <a:pt x="446" y="179"/>
                    <a:pt x="447" y="179"/>
                  </a:cubicBezTo>
                  <a:cubicBezTo>
                    <a:pt x="447" y="179"/>
                    <a:pt x="447" y="179"/>
                    <a:pt x="447" y="179"/>
                  </a:cubicBezTo>
                  <a:close/>
                  <a:moveTo>
                    <a:pt x="387" y="176"/>
                  </a:moveTo>
                  <a:cubicBezTo>
                    <a:pt x="388" y="177"/>
                    <a:pt x="388" y="176"/>
                    <a:pt x="389" y="177"/>
                  </a:cubicBezTo>
                  <a:cubicBezTo>
                    <a:pt x="389" y="176"/>
                    <a:pt x="390" y="176"/>
                    <a:pt x="389" y="176"/>
                  </a:cubicBezTo>
                  <a:cubicBezTo>
                    <a:pt x="388" y="175"/>
                    <a:pt x="388" y="175"/>
                    <a:pt x="387" y="176"/>
                  </a:cubicBezTo>
                  <a:close/>
                  <a:moveTo>
                    <a:pt x="384" y="130"/>
                  </a:moveTo>
                  <a:cubicBezTo>
                    <a:pt x="384" y="130"/>
                    <a:pt x="384" y="130"/>
                    <a:pt x="384" y="130"/>
                  </a:cubicBezTo>
                  <a:cubicBezTo>
                    <a:pt x="384" y="130"/>
                    <a:pt x="384" y="129"/>
                    <a:pt x="383" y="129"/>
                  </a:cubicBezTo>
                  <a:cubicBezTo>
                    <a:pt x="382" y="130"/>
                    <a:pt x="382" y="130"/>
                    <a:pt x="382" y="130"/>
                  </a:cubicBezTo>
                  <a:cubicBezTo>
                    <a:pt x="384" y="131"/>
                    <a:pt x="384" y="131"/>
                    <a:pt x="384" y="130"/>
                  </a:cubicBezTo>
                  <a:close/>
                  <a:moveTo>
                    <a:pt x="434" y="120"/>
                  </a:moveTo>
                  <a:cubicBezTo>
                    <a:pt x="435" y="120"/>
                    <a:pt x="434" y="120"/>
                    <a:pt x="435" y="120"/>
                  </a:cubicBezTo>
                  <a:cubicBezTo>
                    <a:pt x="435" y="119"/>
                    <a:pt x="434" y="119"/>
                    <a:pt x="433" y="119"/>
                  </a:cubicBezTo>
                  <a:cubicBezTo>
                    <a:pt x="434" y="120"/>
                    <a:pt x="434" y="120"/>
                    <a:pt x="434" y="120"/>
                  </a:cubicBezTo>
                  <a:close/>
                  <a:moveTo>
                    <a:pt x="433" y="174"/>
                  </a:moveTo>
                  <a:cubicBezTo>
                    <a:pt x="434" y="175"/>
                    <a:pt x="433" y="174"/>
                    <a:pt x="434" y="175"/>
                  </a:cubicBezTo>
                  <a:cubicBezTo>
                    <a:pt x="435" y="176"/>
                    <a:pt x="434" y="175"/>
                    <a:pt x="435" y="176"/>
                  </a:cubicBezTo>
                  <a:cubicBezTo>
                    <a:pt x="434" y="174"/>
                    <a:pt x="435" y="174"/>
                    <a:pt x="434" y="174"/>
                  </a:cubicBezTo>
                  <a:cubicBezTo>
                    <a:pt x="433" y="174"/>
                    <a:pt x="433" y="174"/>
                    <a:pt x="433" y="174"/>
                  </a:cubicBezTo>
                  <a:close/>
                  <a:moveTo>
                    <a:pt x="394" y="194"/>
                  </a:moveTo>
                  <a:cubicBezTo>
                    <a:pt x="394" y="195"/>
                    <a:pt x="395" y="196"/>
                    <a:pt x="396" y="194"/>
                  </a:cubicBezTo>
                  <a:cubicBezTo>
                    <a:pt x="395" y="194"/>
                    <a:pt x="397" y="194"/>
                    <a:pt x="395" y="194"/>
                  </a:cubicBezTo>
                  <a:cubicBezTo>
                    <a:pt x="393" y="194"/>
                    <a:pt x="394" y="194"/>
                    <a:pt x="394" y="194"/>
                  </a:cubicBezTo>
                  <a:close/>
                  <a:moveTo>
                    <a:pt x="370" y="87"/>
                  </a:moveTo>
                  <a:cubicBezTo>
                    <a:pt x="369" y="86"/>
                    <a:pt x="368" y="86"/>
                    <a:pt x="367" y="87"/>
                  </a:cubicBezTo>
                  <a:cubicBezTo>
                    <a:pt x="368" y="87"/>
                    <a:pt x="367" y="87"/>
                    <a:pt x="369" y="87"/>
                  </a:cubicBezTo>
                  <a:cubicBezTo>
                    <a:pt x="370" y="87"/>
                    <a:pt x="369" y="88"/>
                    <a:pt x="370" y="87"/>
                  </a:cubicBezTo>
                  <a:close/>
                  <a:moveTo>
                    <a:pt x="432" y="169"/>
                  </a:moveTo>
                  <a:cubicBezTo>
                    <a:pt x="434" y="169"/>
                    <a:pt x="433" y="168"/>
                    <a:pt x="434" y="167"/>
                  </a:cubicBezTo>
                  <a:cubicBezTo>
                    <a:pt x="432" y="167"/>
                    <a:pt x="434" y="167"/>
                    <a:pt x="433" y="167"/>
                  </a:cubicBezTo>
                  <a:cubicBezTo>
                    <a:pt x="432" y="168"/>
                    <a:pt x="432" y="168"/>
                    <a:pt x="432" y="169"/>
                  </a:cubicBezTo>
                  <a:close/>
                  <a:moveTo>
                    <a:pt x="435" y="114"/>
                  </a:moveTo>
                  <a:cubicBezTo>
                    <a:pt x="435" y="114"/>
                    <a:pt x="435" y="115"/>
                    <a:pt x="436" y="114"/>
                  </a:cubicBezTo>
                  <a:cubicBezTo>
                    <a:pt x="437" y="114"/>
                    <a:pt x="437" y="114"/>
                    <a:pt x="437" y="113"/>
                  </a:cubicBezTo>
                  <a:cubicBezTo>
                    <a:pt x="436" y="113"/>
                    <a:pt x="436" y="113"/>
                    <a:pt x="435" y="114"/>
                  </a:cubicBezTo>
                  <a:close/>
                  <a:moveTo>
                    <a:pt x="439" y="48"/>
                  </a:moveTo>
                  <a:cubicBezTo>
                    <a:pt x="439" y="48"/>
                    <a:pt x="439" y="49"/>
                    <a:pt x="440" y="47"/>
                  </a:cubicBezTo>
                  <a:cubicBezTo>
                    <a:pt x="439" y="47"/>
                    <a:pt x="439" y="46"/>
                    <a:pt x="438" y="47"/>
                  </a:cubicBezTo>
                  <a:cubicBezTo>
                    <a:pt x="438" y="48"/>
                    <a:pt x="439" y="48"/>
                    <a:pt x="439" y="48"/>
                  </a:cubicBezTo>
                  <a:close/>
                  <a:moveTo>
                    <a:pt x="439" y="183"/>
                  </a:moveTo>
                  <a:cubicBezTo>
                    <a:pt x="438" y="182"/>
                    <a:pt x="439" y="182"/>
                    <a:pt x="437" y="182"/>
                  </a:cubicBezTo>
                  <a:cubicBezTo>
                    <a:pt x="437" y="182"/>
                    <a:pt x="436" y="183"/>
                    <a:pt x="436" y="183"/>
                  </a:cubicBezTo>
                  <a:cubicBezTo>
                    <a:pt x="437" y="184"/>
                    <a:pt x="438" y="183"/>
                    <a:pt x="439" y="183"/>
                  </a:cubicBezTo>
                  <a:close/>
                  <a:moveTo>
                    <a:pt x="437" y="47"/>
                  </a:moveTo>
                  <a:cubicBezTo>
                    <a:pt x="435" y="46"/>
                    <a:pt x="435" y="47"/>
                    <a:pt x="434" y="48"/>
                  </a:cubicBezTo>
                  <a:cubicBezTo>
                    <a:pt x="437" y="47"/>
                    <a:pt x="437" y="47"/>
                    <a:pt x="437" y="47"/>
                  </a:cubicBezTo>
                  <a:close/>
                  <a:moveTo>
                    <a:pt x="383" y="131"/>
                  </a:moveTo>
                  <a:cubicBezTo>
                    <a:pt x="383" y="132"/>
                    <a:pt x="383" y="132"/>
                    <a:pt x="384" y="133"/>
                  </a:cubicBezTo>
                  <a:cubicBezTo>
                    <a:pt x="385" y="133"/>
                    <a:pt x="385" y="132"/>
                    <a:pt x="385" y="132"/>
                  </a:cubicBezTo>
                  <a:cubicBezTo>
                    <a:pt x="385" y="131"/>
                    <a:pt x="384" y="132"/>
                    <a:pt x="383" y="131"/>
                  </a:cubicBezTo>
                  <a:close/>
                  <a:moveTo>
                    <a:pt x="389" y="191"/>
                  </a:moveTo>
                  <a:cubicBezTo>
                    <a:pt x="386" y="190"/>
                    <a:pt x="386" y="191"/>
                    <a:pt x="386" y="191"/>
                  </a:cubicBezTo>
                  <a:cubicBezTo>
                    <a:pt x="386" y="192"/>
                    <a:pt x="385" y="191"/>
                    <a:pt x="387" y="192"/>
                  </a:cubicBezTo>
                  <a:cubicBezTo>
                    <a:pt x="389" y="192"/>
                    <a:pt x="388" y="192"/>
                    <a:pt x="389" y="191"/>
                  </a:cubicBezTo>
                  <a:close/>
                  <a:moveTo>
                    <a:pt x="440" y="186"/>
                  </a:moveTo>
                  <a:cubicBezTo>
                    <a:pt x="439" y="185"/>
                    <a:pt x="440" y="185"/>
                    <a:pt x="439" y="185"/>
                  </a:cubicBezTo>
                  <a:cubicBezTo>
                    <a:pt x="438" y="186"/>
                    <a:pt x="439" y="185"/>
                    <a:pt x="437" y="187"/>
                  </a:cubicBezTo>
                  <a:cubicBezTo>
                    <a:pt x="440" y="186"/>
                    <a:pt x="440" y="186"/>
                    <a:pt x="440" y="186"/>
                  </a:cubicBezTo>
                  <a:close/>
                  <a:moveTo>
                    <a:pt x="363" y="193"/>
                  </a:moveTo>
                  <a:cubicBezTo>
                    <a:pt x="364" y="193"/>
                    <a:pt x="364" y="193"/>
                    <a:pt x="364" y="192"/>
                  </a:cubicBezTo>
                  <a:cubicBezTo>
                    <a:pt x="362" y="193"/>
                    <a:pt x="362" y="193"/>
                    <a:pt x="362" y="193"/>
                  </a:cubicBezTo>
                  <a:cubicBezTo>
                    <a:pt x="362" y="194"/>
                    <a:pt x="362" y="194"/>
                    <a:pt x="362" y="194"/>
                  </a:cubicBezTo>
                  <a:cubicBezTo>
                    <a:pt x="363" y="195"/>
                    <a:pt x="363" y="195"/>
                    <a:pt x="363" y="195"/>
                  </a:cubicBezTo>
                  <a:cubicBezTo>
                    <a:pt x="363" y="194"/>
                    <a:pt x="363" y="195"/>
                    <a:pt x="363" y="193"/>
                  </a:cubicBezTo>
                  <a:close/>
                  <a:moveTo>
                    <a:pt x="426" y="179"/>
                  </a:moveTo>
                  <a:cubicBezTo>
                    <a:pt x="426" y="179"/>
                    <a:pt x="425" y="178"/>
                    <a:pt x="425" y="178"/>
                  </a:cubicBezTo>
                  <a:cubicBezTo>
                    <a:pt x="423" y="179"/>
                    <a:pt x="423" y="179"/>
                    <a:pt x="423" y="179"/>
                  </a:cubicBezTo>
                  <a:cubicBezTo>
                    <a:pt x="424" y="179"/>
                    <a:pt x="424" y="179"/>
                    <a:pt x="425" y="179"/>
                  </a:cubicBezTo>
                  <a:cubicBezTo>
                    <a:pt x="425" y="181"/>
                    <a:pt x="425" y="180"/>
                    <a:pt x="426" y="180"/>
                  </a:cubicBezTo>
                  <a:cubicBezTo>
                    <a:pt x="426" y="179"/>
                    <a:pt x="426" y="179"/>
                    <a:pt x="426" y="179"/>
                  </a:cubicBezTo>
                  <a:close/>
                  <a:moveTo>
                    <a:pt x="415" y="121"/>
                  </a:moveTo>
                  <a:cubicBezTo>
                    <a:pt x="416" y="120"/>
                    <a:pt x="415" y="120"/>
                    <a:pt x="415" y="119"/>
                  </a:cubicBezTo>
                  <a:cubicBezTo>
                    <a:pt x="413" y="120"/>
                    <a:pt x="415" y="119"/>
                    <a:pt x="414" y="122"/>
                  </a:cubicBezTo>
                  <a:cubicBezTo>
                    <a:pt x="415" y="121"/>
                    <a:pt x="415" y="121"/>
                    <a:pt x="415" y="121"/>
                  </a:cubicBezTo>
                  <a:close/>
                  <a:moveTo>
                    <a:pt x="383" y="189"/>
                  </a:moveTo>
                  <a:cubicBezTo>
                    <a:pt x="384" y="190"/>
                    <a:pt x="385" y="189"/>
                    <a:pt x="386" y="188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8"/>
                    <a:pt x="385" y="188"/>
                    <a:pt x="384" y="188"/>
                  </a:cubicBezTo>
                  <a:cubicBezTo>
                    <a:pt x="383" y="189"/>
                    <a:pt x="383" y="189"/>
                    <a:pt x="383" y="189"/>
                  </a:cubicBezTo>
                  <a:close/>
                  <a:moveTo>
                    <a:pt x="434" y="183"/>
                  </a:moveTo>
                  <a:cubicBezTo>
                    <a:pt x="434" y="182"/>
                    <a:pt x="434" y="182"/>
                    <a:pt x="435" y="181"/>
                  </a:cubicBezTo>
                  <a:cubicBezTo>
                    <a:pt x="432" y="182"/>
                    <a:pt x="435" y="182"/>
                    <a:pt x="432" y="183"/>
                  </a:cubicBezTo>
                  <a:cubicBezTo>
                    <a:pt x="433" y="183"/>
                    <a:pt x="431" y="183"/>
                    <a:pt x="434" y="183"/>
                  </a:cubicBezTo>
                  <a:close/>
                  <a:moveTo>
                    <a:pt x="396" y="122"/>
                  </a:moveTo>
                  <a:cubicBezTo>
                    <a:pt x="397" y="121"/>
                    <a:pt x="397" y="121"/>
                    <a:pt x="397" y="120"/>
                  </a:cubicBezTo>
                  <a:cubicBezTo>
                    <a:pt x="396" y="120"/>
                    <a:pt x="396" y="120"/>
                    <a:pt x="396" y="120"/>
                  </a:cubicBezTo>
                  <a:cubicBezTo>
                    <a:pt x="396" y="120"/>
                    <a:pt x="395" y="120"/>
                    <a:pt x="396" y="121"/>
                  </a:cubicBezTo>
                  <a:cubicBezTo>
                    <a:pt x="396" y="122"/>
                    <a:pt x="396" y="121"/>
                    <a:pt x="396" y="122"/>
                  </a:cubicBezTo>
                  <a:close/>
                  <a:moveTo>
                    <a:pt x="362" y="163"/>
                  </a:moveTo>
                  <a:cubicBezTo>
                    <a:pt x="363" y="164"/>
                    <a:pt x="361" y="163"/>
                    <a:pt x="363" y="164"/>
                  </a:cubicBezTo>
                  <a:cubicBezTo>
                    <a:pt x="365" y="164"/>
                    <a:pt x="365" y="164"/>
                    <a:pt x="365" y="163"/>
                  </a:cubicBezTo>
                  <a:cubicBezTo>
                    <a:pt x="364" y="163"/>
                    <a:pt x="364" y="163"/>
                    <a:pt x="364" y="163"/>
                  </a:cubicBezTo>
                  <a:cubicBezTo>
                    <a:pt x="363" y="163"/>
                    <a:pt x="363" y="163"/>
                    <a:pt x="362" y="163"/>
                  </a:cubicBezTo>
                  <a:close/>
                  <a:moveTo>
                    <a:pt x="382" y="55"/>
                  </a:moveTo>
                  <a:cubicBezTo>
                    <a:pt x="383" y="55"/>
                    <a:pt x="383" y="55"/>
                    <a:pt x="384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lose/>
                  <a:moveTo>
                    <a:pt x="389" y="161"/>
                  </a:moveTo>
                  <a:cubicBezTo>
                    <a:pt x="391" y="162"/>
                    <a:pt x="391" y="162"/>
                    <a:pt x="391" y="162"/>
                  </a:cubicBezTo>
                  <a:cubicBezTo>
                    <a:pt x="389" y="160"/>
                    <a:pt x="391" y="161"/>
                    <a:pt x="391" y="159"/>
                  </a:cubicBezTo>
                  <a:cubicBezTo>
                    <a:pt x="390" y="159"/>
                    <a:pt x="390" y="159"/>
                    <a:pt x="390" y="159"/>
                  </a:cubicBezTo>
                  <a:cubicBezTo>
                    <a:pt x="390" y="161"/>
                    <a:pt x="390" y="160"/>
                    <a:pt x="389" y="161"/>
                  </a:cubicBezTo>
                  <a:close/>
                  <a:moveTo>
                    <a:pt x="406" y="51"/>
                  </a:moveTo>
                  <a:cubicBezTo>
                    <a:pt x="406" y="51"/>
                    <a:pt x="406" y="50"/>
                    <a:pt x="406" y="50"/>
                  </a:cubicBezTo>
                  <a:cubicBezTo>
                    <a:pt x="405" y="50"/>
                    <a:pt x="405" y="50"/>
                    <a:pt x="405" y="50"/>
                  </a:cubicBezTo>
                  <a:cubicBezTo>
                    <a:pt x="404" y="51"/>
                    <a:pt x="404" y="51"/>
                    <a:pt x="404" y="51"/>
                  </a:cubicBezTo>
                  <a:cubicBezTo>
                    <a:pt x="405" y="52"/>
                    <a:pt x="405" y="51"/>
                    <a:pt x="407" y="51"/>
                  </a:cubicBezTo>
                  <a:cubicBezTo>
                    <a:pt x="407" y="51"/>
                    <a:pt x="407" y="51"/>
                    <a:pt x="407" y="51"/>
                  </a:cubicBezTo>
                  <a:cubicBezTo>
                    <a:pt x="406" y="51"/>
                    <a:pt x="406" y="51"/>
                    <a:pt x="406" y="51"/>
                  </a:cubicBezTo>
                  <a:close/>
                  <a:moveTo>
                    <a:pt x="430" y="183"/>
                  </a:moveTo>
                  <a:cubicBezTo>
                    <a:pt x="430" y="184"/>
                    <a:pt x="430" y="183"/>
                    <a:pt x="431" y="184"/>
                  </a:cubicBezTo>
                  <a:cubicBezTo>
                    <a:pt x="431" y="182"/>
                    <a:pt x="431" y="181"/>
                    <a:pt x="430" y="181"/>
                  </a:cubicBezTo>
                  <a:cubicBezTo>
                    <a:pt x="430" y="181"/>
                    <a:pt x="430" y="182"/>
                    <a:pt x="430" y="183"/>
                  </a:cubicBezTo>
                  <a:close/>
                  <a:moveTo>
                    <a:pt x="387" y="194"/>
                  </a:moveTo>
                  <a:cubicBezTo>
                    <a:pt x="388" y="195"/>
                    <a:pt x="389" y="195"/>
                    <a:pt x="390" y="195"/>
                  </a:cubicBezTo>
                  <a:cubicBezTo>
                    <a:pt x="390" y="194"/>
                    <a:pt x="390" y="194"/>
                    <a:pt x="389" y="194"/>
                  </a:cubicBezTo>
                  <a:cubicBezTo>
                    <a:pt x="389" y="194"/>
                    <a:pt x="389" y="194"/>
                    <a:pt x="388" y="194"/>
                  </a:cubicBezTo>
                  <a:cubicBezTo>
                    <a:pt x="387" y="194"/>
                    <a:pt x="387" y="194"/>
                    <a:pt x="387" y="194"/>
                  </a:cubicBezTo>
                  <a:close/>
                  <a:moveTo>
                    <a:pt x="400" y="192"/>
                  </a:moveTo>
                  <a:cubicBezTo>
                    <a:pt x="398" y="192"/>
                    <a:pt x="399" y="191"/>
                    <a:pt x="398" y="193"/>
                  </a:cubicBezTo>
                  <a:cubicBezTo>
                    <a:pt x="399" y="194"/>
                    <a:pt x="399" y="193"/>
                    <a:pt x="400" y="193"/>
                  </a:cubicBezTo>
                  <a:cubicBezTo>
                    <a:pt x="402" y="193"/>
                    <a:pt x="401" y="194"/>
                    <a:pt x="402" y="193"/>
                  </a:cubicBezTo>
                  <a:cubicBezTo>
                    <a:pt x="401" y="192"/>
                    <a:pt x="402" y="193"/>
                    <a:pt x="400" y="192"/>
                  </a:cubicBezTo>
                  <a:close/>
                  <a:moveTo>
                    <a:pt x="374" y="163"/>
                  </a:moveTo>
                  <a:cubicBezTo>
                    <a:pt x="371" y="163"/>
                    <a:pt x="371" y="163"/>
                    <a:pt x="371" y="163"/>
                  </a:cubicBezTo>
                  <a:cubicBezTo>
                    <a:pt x="371" y="164"/>
                    <a:pt x="371" y="164"/>
                    <a:pt x="372" y="164"/>
                  </a:cubicBezTo>
                  <a:cubicBezTo>
                    <a:pt x="374" y="165"/>
                    <a:pt x="374" y="164"/>
                    <a:pt x="374" y="163"/>
                  </a:cubicBezTo>
                  <a:close/>
                  <a:moveTo>
                    <a:pt x="383" y="175"/>
                  </a:moveTo>
                  <a:cubicBezTo>
                    <a:pt x="384" y="176"/>
                    <a:pt x="386" y="176"/>
                    <a:pt x="387" y="176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84" y="174"/>
                    <a:pt x="384" y="174"/>
                    <a:pt x="383" y="175"/>
                  </a:cubicBezTo>
                  <a:close/>
                  <a:moveTo>
                    <a:pt x="419" y="49"/>
                  </a:moveTo>
                  <a:cubicBezTo>
                    <a:pt x="421" y="50"/>
                    <a:pt x="421" y="49"/>
                    <a:pt x="422" y="49"/>
                  </a:cubicBezTo>
                  <a:cubicBezTo>
                    <a:pt x="422" y="49"/>
                    <a:pt x="422" y="49"/>
                    <a:pt x="422" y="49"/>
                  </a:cubicBezTo>
                  <a:cubicBezTo>
                    <a:pt x="422" y="48"/>
                    <a:pt x="422" y="48"/>
                    <a:pt x="422" y="48"/>
                  </a:cubicBezTo>
                  <a:cubicBezTo>
                    <a:pt x="422" y="48"/>
                    <a:pt x="422" y="48"/>
                    <a:pt x="422" y="48"/>
                  </a:cubicBezTo>
                  <a:cubicBezTo>
                    <a:pt x="421" y="49"/>
                    <a:pt x="421" y="48"/>
                    <a:pt x="419" y="49"/>
                  </a:cubicBezTo>
                  <a:close/>
                  <a:moveTo>
                    <a:pt x="423" y="174"/>
                  </a:moveTo>
                  <a:cubicBezTo>
                    <a:pt x="423" y="174"/>
                    <a:pt x="423" y="174"/>
                    <a:pt x="423" y="174"/>
                  </a:cubicBezTo>
                  <a:cubicBezTo>
                    <a:pt x="423" y="174"/>
                    <a:pt x="423" y="174"/>
                    <a:pt x="423" y="174"/>
                  </a:cubicBezTo>
                  <a:cubicBezTo>
                    <a:pt x="424" y="174"/>
                    <a:pt x="424" y="174"/>
                    <a:pt x="424" y="174"/>
                  </a:cubicBezTo>
                  <a:cubicBezTo>
                    <a:pt x="425" y="174"/>
                    <a:pt x="425" y="174"/>
                    <a:pt x="425" y="174"/>
                  </a:cubicBezTo>
                  <a:cubicBezTo>
                    <a:pt x="426" y="174"/>
                    <a:pt x="426" y="174"/>
                    <a:pt x="426" y="174"/>
                  </a:cubicBezTo>
                  <a:cubicBezTo>
                    <a:pt x="425" y="173"/>
                    <a:pt x="423" y="173"/>
                    <a:pt x="423" y="174"/>
                  </a:cubicBezTo>
                  <a:close/>
                  <a:moveTo>
                    <a:pt x="387" y="206"/>
                  </a:moveTo>
                  <a:cubicBezTo>
                    <a:pt x="388" y="207"/>
                    <a:pt x="387" y="207"/>
                    <a:pt x="388" y="207"/>
                  </a:cubicBezTo>
                  <a:cubicBezTo>
                    <a:pt x="390" y="207"/>
                    <a:pt x="390" y="207"/>
                    <a:pt x="391" y="206"/>
                  </a:cubicBezTo>
                  <a:cubicBezTo>
                    <a:pt x="390" y="205"/>
                    <a:pt x="388" y="206"/>
                    <a:pt x="387" y="206"/>
                  </a:cubicBezTo>
                  <a:close/>
                  <a:moveTo>
                    <a:pt x="399" y="190"/>
                  </a:moveTo>
                  <a:cubicBezTo>
                    <a:pt x="398" y="190"/>
                    <a:pt x="398" y="190"/>
                    <a:pt x="397" y="190"/>
                  </a:cubicBezTo>
                  <a:cubicBezTo>
                    <a:pt x="399" y="191"/>
                    <a:pt x="400" y="190"/>
                    <a:pt x="402" y="190"/>
                  </a:cubicBezTo>
                  <a:cubicBezTo>
                    <a:pt x="401" y="189"/>
                    <a:pt x="400" y="189"/>
                    <a:pt x="399" y="190"/>
                  </a:cubicBezTo>
                  <a:close/>
                  <a:moveTo>
                    <a:pt x="360" y="133"/>
                  </a:moveTo>
                  <a:cubicBezTo>
                    <a:pt x="361" y="132"/>
                    <a:pt x="360" y="131"/>
                    <a:pt x="359" y="131"/>
                  </a:cubicBezTo>
                  <a:cubicBezTo>
                    <a:pt x="359" y="131"/>
                    <a:pt x="359" y="131"/>
                    <a:pt x="359" y="131"/>
                  </a:cubicBezTo>
                  <a:cubicBezTo>
                    <a:pt x="358" y="134"/>
                    <a:pt x="360" y="133"/>
                    <a:pt x="360" y="133"/>
                  </a:cubicBezTo>
                  <a:close/>
                  <a:moveTo>
                    <a:pt x="409" y="119"/>
                  </a:moveTo>
                  <a:cubicBezTo>
                    <a:pt x="409" y="121"/>
                    <a:pt x="408" y="121"/>
                    <a:pt x="410" y="121"/>
                  </a:cubicBezTo>
                  <a:cubicBezTo>
                    <a:pt x="411" y="121"/>
                    <a:pt x="411" y="120"/>
                    <a:pt x="412" y="120"/>
                  </a:cubicBezTo>
                  <a:cubicBezTo>
                    <a:pt x="409" y="119"/>
                    <a:pt x="409" y="119"/>
                    <a:pt x="409" y="119"/>
                  </a:cubicBezTo>
                  <a:close/>
                  <a:moveTo>
                    <a:pt x="432" y="48"/>
                  </a:moveTo>
                  <a:cubicBezTo>
                    <a:pt x="432" y="48"/>
                    <a:pt x="431" y="48"/>
                    <a:pt x="431" y="48"/>
                  </a:cubicBezTo>
                  <a:cubicBezTo>
                    <a:pt x="430" y="48"/>
                    <a:pt x="430" y="48"/>
                    <a:pt x="430" y="49"/>
                  </a:cubicBezTo>
                  <a:cubicBezTo>
                    <a:pt x="432" y="48"/>
                    <a:pt x="432" y="49"/>
                    <a:pt x="433" y="48"/>
                  </a:cubicBezTo>
                  <a:cubicBezTo>
                    <a:pt x="433" y="48"/>
                    <a:pt x="434" y="48"/>
                    <a:pt x="432" y="48"/>
                  </a:cubicBezTo>
                  <a:close/>
                  <a:moveTo>
                    <a:pt x="402" y="178"/>
                  </a:moveTo>
                  <a:cubicBezTo>
                    <a:pt x="403" y="179"/>
                    <a:pt x="402" y="180"/>
                    <a:pt x="402" y="181"/>
                  </a:cubicBezTo>
                  <a:cubicBezTo>
                    <a:pt x="404" y="180"/>
                    <a:pt x="403" y="181"/>
                    <a:pt x="403" y="179"/>
                  </a:cubicBezTo>
                  <a:cubicBezTo>
                    <a:pt x="404" y="178"/>
                    <a:pt x="404" y="179"/>
                    <a:pt x="404" y="178"/>
                  </a:cubicBezTo>
                  <a:cubicBezTo>
                    <a:pt x="404" y="178"/>
                    <a:pt x="404" y="178"/>
                    <a:pt x="402" y="178"/>
                  </a:cubicBezTo>
                  <a:close/>
                  <a:moveTo>
                    <a:pt x="355" y="66"/>
                  </a:moveTo>
                  <a:cubicBezTo>
                    <a:pt x="352" y="66"/>
                    <a:pt x="352" y="66"/>
                    <a:pt x="352" y="66"/>
                  </a:cubicBezTo>
                  <a:cubicBezTo>
                    <a:pt x="353" y="68"/>
                    <a:pt x="354" y="68"/>
                    <a:pt x="355" y="66"/>
                  </a:cubicBezTo>
                  <a:close/>
                  <a:moveTo>
                    <a:pt x="355" y="195"/>
                  </a:moveTo>
                  <a:cubicBezTo>
                    <a:pt x="357" y="195"/>
                    <a:pt x="355" y="195"/>
                    <a:pt x="358" y="195"/>
                  </a:cubicBezTo>
                  <a:cubicBezTo>
                    <a:pt x="359" y="195"/>
                    <a:pt x="359" y="195"/>
                    <a:pt x="360" y="194"/>
                  </a:cubicBezTo>
                  <a:cubicBezTo>
                    <a:pt x="358" y="194"/>
                    <a:pt x="358" y="194"/>
                    <a:pt x="356" y="194"/>
                  </a:cubicBezTo>
                  <a:cubicBezTo>
                    <a:pt x="355" y="195"/>
                    <a:pt x="355" y="195"/>
                    <a:pt x="355" y="195"/>
                  </a:cubicBezTo>
                  <a:close/>
                  <a:moveTo>
                    <a:pt x="410" y="176"/>
                  </a:moveTo>
                  <a:cubicBezTo>
                    <a:pt x="411" y="176"/>
                    <a:pt x="410" y="176"/>
                    <a:pt x="411" y="176"/>
                  </a:cubicBezTo>
                  <a:cubicBezTo>
                    <a:pt x="412" y="177"/>
                    <a:pt x="414" y="177"/>
                    <a:pt x="414" y="176"/>
                  </a:cubicBezTo>
                  <a:cubicBezTo>
                    <a:pt x="414" y="176"/>
                    <a:pt x="414" y="175"/>
                    <a:pt x="413" y="175"/>
                  </a:cubicBezTo>
                  <a:cubicBezTo>
                    <a:pt x="412" y="175"/>
                    <a:pt x="410" y="175"/>
                    <a:pt x="410" y="176"/>
                  </a:cubicBezTo>
                  <a:close/>
                  <a:moveTo>
                    <a:pt x="377" y="158"/>
                  </a:moveTo>
                  <a:cubicBezTo>
                    <a:pt x="378" y="159"/>
                    <a:pt x="378" y="158"/>
                    <a:pt x="381" y="159"/>
                  </a:cubicBezTo>
                  <a:cubicBezTo>
                    <a:pt x="382" y="159"/>
                    <a:pt x="382" y="160"/>
                    <a:pt x="383" y="159"/>
                  </a:cubicBezTo>
                  <a:cubicBezTo>
                    <a:pt x="383" y="158"/>
                    <a:pt x="384" y="158"/>
                    <a:pt x="381" y="158"/>
                  </a:cubicBezTo>
                  <a:cubicBezTo>
                    <a:pt x="377" y="158"/>
                    <a:pt x="377" y="158"/>
                    <a:pt x="377" y="158"/>
                  </a:cubicBezTo>
                  <a:close/>
                  <a:moveTo>
                    <a:pt x="430" y="187"/>
                  </a:moveTo>
                  <a:cubicBezTo>
                    <a:pt x="431" y="187"/>
                    <a:pt x="431" y="187"/>
                    <a:pt x="430" y="187"/>
                  </a:cubicBezTo>
                  <a:cubicBezTo>
                    <a:pt x="430" y="189"/>
                    <a:pt x="430" y="187"/>
                    <a:pt x="430" y="189"/>
                  </a:cubicBezTo>
                  <a:cubicBezTo>
                    <a:pt x="431" y="189"/>
                    <a:pt x="433" y="187"/>
                    <a:pt x="434" y="187"/>
                  </a:cubicBezTo>
                  <a:cubicBezTo>
                    <a:pt x="430" y="187"/>
                    <a:pt x="430" y="187"/>
                    <a:pt x="430" y="187"/>
                  </a:cubicBezTo>
                  <a:close/>
                  <a:moveTo>
                    <a:pt x="434" y="134"/>
                  </a:moveTo>
                  <a:cubicBezTo>
                    <a:pt x="435" y="133"/>
                    <a:pt x="435" y="130"/>
                    <a:pt x="434" y="129"/>
                  </a:cubicBezTo>
                  <a:cubicBezTo>
                    <a:pt x="434" y="129"/>
                    <a:pt x="434" y="129"/>
                    <a:pt x="434" y="129"/>
                  </a:cubicBezTo>
                  <a:cubicBezTo>
                    <a:pt x="434" y="132"/>
                    <a:pt x="434" y="132"/>
                    <a:pt x="434" y="132"/>
                  </a:cubicBezTo>
                  <a:cubicBezTo>
                    <a:pt x="434" y="132"/>
                    <a:pt x="434" y="133"/>
                    <a:pt x="434" y="133"/>
                  </a:cubicBezTo>
                  <a:cubicBezTo>
                    <a:pt x="434" y="135"/>
                    <a:pt x="434" y="133"/>
                    <a:pt x="434" y="134"/>
                  </a:cubicBezTo>
                  <a:close/>
                  <a:moveTo>
                    <a:pt x="357" y="120"/>
                  </a:moveTo>
                  <a:cubicBezTo>
                    <a:pt x="357" y="120"/>
                    <a:pt x="357" y="120"/>
                    <a:pt x="358" y="120"/>
                  </a:cubicBezTo>
                  <a:cubicBezTo>
                    <a:pt x="358" y="120"/>
                    <a:pt x="359" y="121"/>
                    <a:pt x="359" y="121"/>
                  </a:cubicBezTo>
                  <a:cubicBezTo>
                    <a:pt x="360" y="121"/>
                    <a:pt x="360" y="120"/>
                    <a:pt x="360" y="119"/>
                  </a:cubicBezTo>
                  <a:cubicBezTo>
                    <a:pt x="359" y="119"/>
                    <a:pt x="358" y="119"/>
                    <a:pt x="357" y="120"/>
                  </a:cubicBezTo>
                  <a:close/>
                  <a:moveTo>
                    <a:pt x="418" y="120"/>
                  </a:moveTo>
                  <a:cubicBezTo>
                    <a:pt x="419" y="120"/>
                    <a:pt x="419" y="120"/>
                    <a:pt x="419" y="119"/>
                  </a:cubicBezTo>
                  <a:cubicBezTo>
                    <a:pt x="419" y="118"/>
                    <a:pt x="419" y="120"/>
                    <a:pt x="419" y="118"/>
                  </a:cubicBezTo>
                  <a:cubicBezTo>
                    <a:pt x="420" y="118"/>
                    <a:pt x="419" y="118"/>
                    <a:pt x="420" y="118"/>
                  </a:cubicBezTo>
                  <a:cubicBezTo>
                    <a:pt x="422" y="118"/>
                    <a:pt x="421" y="118"/>
                    <a:pt x="422" y="118"/>
                  </a:cubicBezTo>
                  <a:cubicBezTo>
                    <a:pt x="418" y="117"/>
                    <a:pt x="417" y="118"/>
                    <a:pt x="418" y="120"/>
                  </a:cubicBezTo>
                  <a:close/>
                  <a:moveTo>
                    <a:pt x="427" y="161"/>
                  </a:moveTo>
                  <a:cubicBezTo>
                    <a:pt x="428" y="162"/>
                    <a:pt x="432" y="162"/>
                    <a:pt x="433" y="162"/>
                  </a:cubicBezTo>
                  <a:cubicBezTo>
                    <a:pt x="433" y="161"/>
                    <a:pt x="433" y="161"/>
                    <a:pt x="432" y="161"/>
                  </a:cubicBezTo>
                  <a:cubicBezTo>
                    <a:pt x="428" y="161"/>
                    <a:pt x="428" y="161"/>
                    <a:pt x="428" y="161"/>
                  </a:cubicBezTo>
                  <a:cubicBezTo>
                    <a:pt x="427" y="161"/>
                    <a:pt x="427" y="161"/>
                    <a:pt x="427" y="161"/>
                  </a:cubicBezTo>
                  <a:close/>
                  <a:moveTo>
                    <a:pt x="350" y="86"/>
                  </a:moveTo>
                  <a:cubicBezTo>
                    <a:pt x="350" y="86"/>
                    <a:pt x="350" y="85"/>
                    <a:pt x="350" y="85"/>
                  </a:cubicBezTo>
                  <a:cubicBezTo>
                    <a:pt x="351" y="84"/>
                    <a:pt x="351" y="84"/>
                    <a:pt x="351" y="84"/>
                  </a:cubicBezTo>
                  <a:cubicBezTo>
                    <a:pt x="351" y="83"/>
                    <a:pt x="350" y="80"/>
                    <a:pt x="350" y="79"/>
                  </a:cubicBezTo>
                  <a:cubicBezTo>
                    <a:pt x="349" y="80"/>
                    <a:pt x="349" y="82"/>
                    <a:pt x="349" y="82"/>
                  </a:cubicBezTo>
                  <a:cubicBezTo>
                    <a:pt x="350" y="86"/>
                    <a:pt x="349" y="85"/>
                    <a:pt x="350" y="86"/>
                  </a:cubicBezTo>
                  <a:close/>
                  <a:moveTo>
                    <a:pt x="427" y="119"/>
                  </a:moveTo>
                  <a:cubicBezTo>
                    <a:pt x="426" y="118"/>
                    <a:pt x="426" y="118"/>
                    <a:pt x="426" y="117"/>
                  </a:cubicBezTo>
                  <a:cubicBezTo>
                    <a:pt x="424" y="117"/>
                    <a:pt x="424" y="117"/>
                    <a:pt x="423" y="118"/>
                  </a:cubicBezTo>
                  <a:cubicBezTo>
                    <a:pt x="424" y="118"/>
                    <a:pt x="424" y="118"/>
                    <a:pt x="425" y="119"/>
                  </a:cubicBezTo>
                  <a:cubicBezTo>
                    <a:pt x="426" y="119"/>
                    <a:pt x="425" y="119"/>
                    <a:pt x="427" y="119"/>
                  </a:cubicBezTo>
                  <a:close/>
                  <a:moveTo>
                    <a:pt x="375" y="132"/>
                  </a:moveTo>
                  <a:cubicBezTo>
                    <a:pt x="375" y="132"/>
                    <a:pt x="373" y="132"/>
                    <a:pt x="373" y="132"/>
                  </a:cubicBezTo>
                  <a:cubicBezTo>
                    <a:pt x="371" y="132"/>
                    <a:pt x="373" y="132"/>
                    <a:pt x="372" y="132"/>
                  </a:cubicBezTo>
                  <a:cubicBezTo>
                    <a:pt x="373" y="133"/>
                    <a:pt x="373" y="132"/>
                    <a:pt x="374" y="133"/>
                  </a:cubicBezTo>
                  <a:cubicBezTo>
                    <a:pt x="374" y="133"/>
                    <a:pt x="374" y="133"/>
                    <a:pt x="374" y="133"/>
                  </a:cubicBezTo>
                  <a:cubicBezTo>
                    <a:pt x="375" y="133"/>
                    <a:pt x="375" y="133"/>
                    <a:pt x="375" y="133"/>
                  </a:cubicBezTo>
                  <a:cubicBezTo>
                    <a:pt x="374" y="134"/>
                    <a:pt x="376" y="134"/>
                    <a:pt x="372" y="134"/>
                  </a:cubicBezTo>
                  <a:cubicBezTo>
                    <a:pt x="373" y="135"/>
                    <a:pt x="372" y="135"/>
                    <a:pt x="373" y="135"/>
                  </a:cubicBezTo>
                  <a:cubicBezTo>
                    <a:pt x="374" y="135"/>
                    <a:pt x="374" y="135"/>
                    <a:pt x="375" y="135"/>
                  </a:cubicBezTo>
                  <a:cubicBezTo>
                    <a:pt x="375" y="132"/>
                    <a:pt x="375" y="132"/>
                    <a:pt x="375" y="132"/>
                  </a:cubicBezTo>
                  <a:close/>
                  <a:moveTo>
                    <a:pt x="441" y="48"/>
                  </a:moveTo>
                  <a:cubicBezTo>
                    <a:pt x="442" y="49"/>
                    <a:pt x="443" y="49"/>
                    <a:pt x="444" y="47"/>
                  </a:cubicBezTo>
                  <a:cubicBezTo>
                    <a:pt x="443" y="46"/>
                    <a:pt x="443" y="46"/>
                    <a:pt x="443" y="46"/>
                  </a:cubicBezTo>
                  <a:cubicBezTo>
                    <a:pt x="441" y="47"/>
                    <a:pt x="441" y="47"/>
                    <a:pt x="441" y="48"/>
                  </a:cubicBezTo>
                  <a:close/>
                  <a:moveTo>
                    <a:pt x="357" y="74"/>
                  </a:moveTo>
                  <a:cubicBezTo>
                    <a:pt x="359" y="73"/>
                    <a:pt x="360" y="73"/>
                    <a:pt x="359" y="71"/>
                  </a:cubicBezTo>
                  <a:cubicBezTo>
                    <a:pt x="357" y="71"/>
                    <a:pt x="357" y="71"/>
                    <a:pt x="357" y="71"/>
                  </a:cubicBezTo>
                  <a:cubicBezTo>
                    <a:pt x="357" y="74"/>
                    <a:pt x="357" y="74"/>
                    <a:pt x="357" y="74"/>
                  </a:cubicBezTo>
                  <a:close/>
                  <a:moveTo>
                    <a:pt x="412" y="163"/>
                  </a:moveTo>
                  <a:cubicBezTo>
                    <a:pt x="412" y="164"/>
                    <a:pt x="411" y="164"/>
                    <a:pt x="413" y="164"/>
                  </a:cubicBezTo>
                  <a:cubicBezTo>
                    <a:pt x="415" y="165"/>
                    <a:pt x="414" y="164"/>
                    <a:pt x="415" y="164"/>
                  </a:cubicBezTo>
                  <a:cubicBezTo>
                    <a:pt x="416" y="164"/>
                    <a:pt x="418" y="165"/>
                    <a:pt x="418" y="163"/>
                  </a:cubicBezTo>
                  <a:cubicBezTo>
                    <a:pt x="416" y="163"/>
                    <a:pt x="418" y="164"/>
                    <a:pt x="415" y="164"/>
                  </a:cubicBezTo>
                  <a:cubicBezTo>
                    <a:pt x="414" y="163"/>
                    <a:pt x="413" y="163"/>
                    <a:pt x="412" y="163"/>
                  </a:cubicBezTo>
                  <a:close/>
                  <a:moveTo>
                    <a:pt x="370" y="121"/>
                  </a:moveTo>
                  <a:cubicBezTo>
                    <a:pt x="371" y="122"/>
                    <a:pt x="370" y="122"/>
                    <a:pt x="371" y="121"/>
                  </a:cubicBezTo>
                  <a:cubicBezTo>
                    <a:pt x="377" y="121"/>
                    <a:pt x="373" y="121"/>
                    <a:pt x="376" y="122"/>
                  </a:cubicBezTo>
                  <a:cubicBezTo>
                    <a:pt x="376" y="119"/>
                    <a:pt x="376" y="121"/>
                    <a:pt x="373" y="121"/>
                  </a:cubicBezTo>
                  <a:cubicBezTo>
                    <a:pt x="372" y="121"/>
                    <a:pt x="371" y="120"/>
                    <a:pt x="370" y="121"/>
                  </a:cubicBezTo>
                  <a:close/>
                  <a:moveTo>
                    <a:pt x="396" y="52"/>
                  </a:moveTo>
                  <a:cubicBezTo>
                    <a:pt x="397" y="52"/>
                    <a:pt x="397" y="53"/>
                    <a:pt x="399" y="53"/>
                  </a:cubicBezTo>
                  <a:cubicBezTo>
                    <a:pt x="400" y="53"/>
                    <a:pt x="399" y="53"/>
                    <a:pt x="400" y="52"/>
                  </a:cubicBezTo>
                  <a:cubicBezTo>
                    <a:pt x="401" y="51"/>
                    <a:pt x="400" y="52"/>
                    <a:pt x="401" y="51"/>
                  </a:cubicBezTo>
                  <a:cubicBezTo>
                    <a:pt x="402" y="53"/>
                    <a:pt x="402" y="53"/>
                    <a:pt x="402" y="53"/>
                  </a:cubicBezTo>
                  <a:cubicBezTo>
                    <a:pt x="403" y="51"/>
                    <a:pt x="403" y="51"/>
                    <a:pt x="403" y="51"/>
                  </a:cubicBezTo>
                  <a:cubicBezTo>
                    <a:pt x="401" y="51"/>
                    <a:pt x="396" y="51"/>
                    <a:pt x="396" y="52"/>
                  </a:cubicBezTo>
                  <a:close/>
                  <a:moveTo>
                    <a:pt x="420" y="120"/>
                  </a:moveTo>
                  <a:cubicBezTo>
                    <a:pt x="421" y="121"/>
                    <a:pt x="420" y="120"/>
                    <a:pt x="421" y="120"/>
                  </a:cubicBezTo>
                  <a:cubicBezTo>
                    <a:pt x="422" y="120"/>
                    <a:pt x="423" y="120"/>
                    <a:pt x="423" y="120"/>
                  </a:cubicBezTo>
                  <a:cubicBezTo>
                    <a:pt x="424" y="121"/>
                    <a:pt x="424" y="120"/>
                    <a:pt x="424" y="121"/>
                  </a:cubicBezTo>
                  <a:cubicBezTo>
                    <a:pt x="425" y="120"/>
                    <a:pt x="425" y="121"/>
                    <a:pt x="425" y="120"/>
                  </a:cubicBezTo>
                  <a:cubicBezTo>
                    <a:pt x="424" y="119"/>
                    <a:pt x="421" y="119"/>
                    <a:pt x="420" y="120"/>
                  </a:cubicBezTo>
                  <a:close/>
                  <a:moveTo>
                    <a:pt x="374" y="189"/>
                  </a:moveTo>
                  <a:cubicBezTo>
                    <a:pt x="375" y="188"/>
                    <a:pt x="374" y="187"/>
                    <a:pt x="377" y="187"/>
                  </a:cubicBezTo>
                  <a:cubicBezTo>
                    <a:pt x="378" y="187"/>
                    <a:pt x="378" y="188"/>
                    <a:pt x="379" y="187"/>
                  </a:cubicBezTo>
                  <a:cubicBezTo>
                    <a:pt x="378" y="187"/>
                    <a:pt x="378" y="187"/>
                    <a:pt x="377" y="187"/>
                  </a:cubicBezTo>
                  <a:cubicBezTo>
                    <a:pt x="375" y="187"/>
                    <a:pt x="376" y="187"/>
                    <a:pt x="375" y="187"/>
                  </a:cubicBezTo>
                  <a:cubicBezTo>
                    <a:pt x="371" y="187"/>
                    <a:pt x="371" y="187"/>
                    <a:pt x="371" y="187"/>
                  </a:cubicBezTo>
                  <a:cubicBezTo>
                    <a:pt x="371" y="187"/>
                    <a:pt x="370" y="188"/>
                    <a:pt x="372" y="188"/>
                  </a:cubicBezTo>
                  <a:cubicBezTo>
                    <a:pt x="372" y="188"/>
                    <a:pt x="373" y="188"/>
                    <a:pt x="374" y="188"/>
                  </a:cubicBezTo>
                  <a:cubicBezTo>
                    <a:pt x="374" y="188"/>
                    <a:pt x="374" y="188"/>
                    <a:pt x="374" y="189"/>
                  </a:cubicBezTo>
                  <a:close/>
                  <a:moveTo>
                    <a:pt x="350" y="89"/>
                  </a:moveTo>
                  <a:cubicBezTo>
                    <a:pt x="350" y="90"/>
                    <a:pt x="350" y="90"/>
                    <a:pt x="350" y="90"/>
                  </a:cubicBezTo>
                  <a:cubicBezTo>
                    <a:pt x="351" y="91"/>
                    <a:pt x="352" y="92"/>
                    <a:pt x="351" y="90"/>
                  </a:cubicBezTo>
                  <a:cubicBezTo>
                    <a:pt x="351" y="89"/>
                    <a:pt x="351" y="88"/>
                    <a:pt x="351" y="88"/>
                  </a:cubicBezTo>
                  <a:cubicBezTo>
                    <a:pt x="351" y="86"/>
                    <a:pt x="351" y="87"/>
                    <a:pt x="350" y="86"/>
                  </a:cubicBezTo>
                  <a:cubicBezTo>
                    <a:pt x="350" y="87"/>
                    <a:pt x="350" y="88"/>
                    <a:pt x="350" y="89"/>
                  </a:cubicBezTo>
                  <a:close/>
                  <a:moveTo>
                    <a:pt x="355" y="69"/>
                  </a:moveTo>
                  <a:cubicBezTo>
                    <a:pt x="357" y="69"/>
                    <a:pt x="358" y="69"/>
                    <a:pt x="359" y="68"/>
                  </a:cubicBezTo>
                  <a:cubicBezTo>
                    <a:pt x="358" y="67"/>
                    <a:pt x="358" y="68"/>
                    <a:pt x="358" y="67"/>
                  </a:cubicBezTo>
                  <a:cubicBezTo>
                    <a:pt x="357" y="66"/>
                    <a:pt x="357" y="66"/>
                    <a:pt x="356" y="66"/>
                  </a:cubicBezTo>
                  <a:cubicBezTo>
                    <a:pt x="356" y="66"/>
                    <a:pt x="355" y="67"/>
                    <a:pt x="355" y="69"/>
                  </a:cubicBezTo>
                  <a:close/>
                  <a:moveTo>
                    <a:pt x="406" y="166"/>
                  </a:moveTo>
                  <a:cubicBezTo>
                    <a:pt x="407" y="167"/>
                    <a:pt x="406" y="167"/>
                    <a:pt x="410" y="167"/>
                  </a:cubicBezTo>
                  <a:cubicBezTo>
                    <a:pt x="411" y="167"/>
                    <a:pt x="413" y="167"/>
                    <a:pt x="414" y="166"/>
                  </a:cubicBezTo>
                  <a:cubicBezTo>
                    <a:pt x="412" y="165"/>
                    <a:pt x="407" y="166"/>
                    <a:pt x="406" y="166"/>
                  </a:cubicBezTo>
                  <a:close/>
                  <a:moveTo>
                    <a:pt x="402" y="164"/>
                  </a:moveTo>
                  <a:cubicBezTo>
                    <a:pt x="405" y="164"/>
                    <a:pt x="407" y="164"/>
                    <a:pt x="408" y="164"/>
                  </a:cubicBezTo>
                  <a:cubicBezTo>
                    <a:pt x="410" y="164"/>
                    <a:pt x="409" y="164"/>
                    <a:pt x="409" y="163"/>
                  </a:cubicBezTo>
                  <a:cubicBezTo>
                    <a:pt x="409" y="163"/>
                    <a:pt x="403" y="163"/>
                    <a:pt x="401" y="163"/>
                  </a:cubicBezTo>
                  <a:cubicBezTo>
                    <a:pt x="402" y="164"/>
                    <a:pt x="402" y="164"/>
                    <a:pt x="402" y="164"/>
                  </a:cubicBezTo>
                  <a:close/>
                  <a:moveTo>
                    <a:pt x="359" y="179"/>
                  </a:moveTo>
                  <a:cubicBezTo>
                    <a:pt x="364" y="179"/>
                    <a:pt x="364" y="179"/>
                    <a:pt x="364" y="179"/>
                  </a:cubicBezTo>
                  <a:cubicBezTo>
                    <a:pt x="365" y="179"/>
                    <a:pt x="364" y="179"/>
                    <a:pt x="365" y="178"/>
                  </a:cubicBezTo>
                  <a:cubicBezTo>
                    <a:pt x="363" y="177"/>
                    <a:pt x="360" y="178"/>
                    <a:pt x="358" y="178"/>
                  </a:cubicBezTo>
                  <a:cubicBezTo>
                    <a:pt x="359" y="180"/>
                    <a:pt x="359" y="180"/>
                    <a:pt x="359" y="180"/>
                  </a:cubicBezTo>
                  <a:cubicBezTo>
                    <a:pt x="359" y="179"/>
                    <a:pt x="359" y="179"/>
                    <a:pt x="359" y="179"/>
                  </a:cubicBezTo>
                  <a:close/>
                  <a:moveTo>
                    <a:pt x="365" y="96"/>
                  </a:moveTo>
                  <a:cubicBezTo>
                    <a:pt x="367" y="93"/>
                    <a:pt x="367" y="91"/>
                    <a:pt x="367" y="91"/>
                  </a:cubicBezTo>
                  <a:cubicBezTo>
                    <a:pt x="367" y="90"/>
                    <a:pt x="367" y="91"/>
                    <a:pt x="367" y="90"/>
                  </a:cubicBezTo>
                  <a:cubicBezTo>
                    <a:pt x="364" y="89"/>
                    <a:pt x="366" y="91"/>
                    <a:pt x="366" y="91"/>
                  </a:cubicBezTo>
                  <a:cubicBezTo>
                    <a:pt x="366" y="92"/>
                    <a:pt x="364" y="95"/>
                    <a:pt x="365" y="96"/>
                  </a:cubicBezTo>
                  <a:close/>
                  <a:moveTo>
                    <a:pt x="396" y="136"/>
                  </a:moveTo>
                  <a:cubicBezTo>
                    <a:pt x="396" y="134"/>
                    <a:pt x="396" y="129"/>
                    <a:pt x="395" y="127"/>
                  </a:cubicBezTo>
                  <a:cubicBezTo>
                    <a:pt x="394" y="128"/>
                    <a:pt x="395" y="130"/>
                    <a:pt x="395" y="131"/>
                  </a:cubicBezTo>
                  <a:cubicBezTo>
                    <a:pt x="394" y="132"/>
                    <a:pt x="395" y="132"/>
                    <a:pt x="394" y="132"/>
                  </a:cubicBezTo>
                  <a:cubicBezTo>
                    <a:pt x="394" y="132"/>
                    <a:pt x="395" y="132"/>
                    <a:pt x="395" y="132"/>
                  </a:cubicBezTo>
                  <a:cubicBezTo>
                    <a:pt x="395" y="133"/>
                    <a:pt x="395" y="132"/>
                    <a:pt x="395" y="133"/>
                  </a:cubicBezTo>
                  <a:cubicBezTo>
                    <a:pt x="395" y="134"/>
                    <a:pt x="395" y="134"/>
                    <a:pt x="396" y="136"/>
                  </a:cubicBezTo>
                  <a:close/>
                  <a:moveTo>
                    <a:pt x="375" y="173"/>
                  </a:moveTo>
                  <a:cubicBezTo>
                    <a:pt x="376" y="173"/>
                    <a:pt x="378" y="173"/>
                    <a:pt x="379" y="173"/>
                  </a:cubicBezTo>
                  <a:cubicBezTo>
                    <a:pt x="380" y="174"/>
                    <a:pt x="381" y="174"/>
                    <a:pt x="382" y="173"/>
                  </a:cubicBezTo>
                  <a:cubicBezTo>
                    <a:pt x="381" y="173"/>
                    <a:pt x="381" y="173"/>
                    <a:pt x="381" y="173"/>
                  </a:cubicBezTo>
                  <a:cubicBezTo>
                    <a:pt x="380" y="172"/>
                    <a:pt x="380" y="172"/>
                    <a:pt x="379" y="172"/>
                  </a:cubicBezTo>
                  <a:cubicBezTo>
                    <a:pt x="378" y="172"/>
                    <a:pt x="377" y="172"/>
                    <a:pt x="375" y="172"/>
                  </a:cubicBezTo>
                  <a:cubicBezTo>
                    <a:pt x="375" y="173"/>
                    <a:pt x="375" y="173"/>
                    <a:pt x="375" y="173"/>
                  </a:cubicBezTo>
                  <a:close/>
                  <a:moveTo>
                    <a:pt x="405" y="134"/>
                  </a:moveTo>
                  <a:cubicBezTo>
                    <a:pt x="406" y="133"/>
                    <a:pt x="405" y="131"/>
                    <a:pt x="406" y="129"/>
                  </a:cubicBezTo>
                  <a:cubicBezTo>
                    <a:pt x="404" y="129"/>
                    <a:pt x="404" y="129"/>
                    <a:pt x="404" y="129"/>
                  </a:cubicBezTo>
                  <a:cubicBezTo>
                    <a:pt x="405" y="131"/>
                    <a:pt x="405" y="131"/>
                    <a:pt x="405" y="131"/>
                  </a:cubicBezTo>
                  <a:cubicBezTo>
                    <a:pt x="402" y="132"/>
                    <a:pt x="403" y="131"/>
                    <a:pt x="402" y="132"/>
                  </a:cubicBezTo>
                  <a:cubicBezTo>
                    <a:pt x="405" y="132"/>
                    <a:pt x="405" y="132"/>
                    <a:pt x="405" y="132"/>
                  </a:cubicBezTo>
                  <a:cubicBezTo>
                    <a:pt x="405" y="133"/>
                    <a:pt x="405" y="133"/>
                    <a:pt x="405" y="133"/>
                  </a:cubicBezTo>
                  <a:cubicBezTo>
                    <a:pt x="404" y="135"/>
                    <a:pt x="405" y="134"/>
                    <a:pt x="405" y="134"/>
                  </a:cubicBezTo>
                  <a:close/>
                  <a:moveTo>
                    <a:pt x="408" y="118"/>
                  </a:moveTo>
                  <a:cubicBezTo>
                    <a:pt x="409" y="119"/>
                    <a:pt x="411" y="119"/>
                    <a:pt x="413" y="119"/>
                  </a:cubicBezTo>
                  <a:cubicBezTo>
                    <a:pt x="416" y="119"/>
                    <a:pt x="416" y="119"/>
                    <a:pt x="416" y="117"/>
                  </a:cubicBezTo>
                  <a:cubicBezTo>
                    <a:pt x="414" y="117"/>
                    <a:pt x="410" y="117"/>
                    <a:pt x="409" y="118"/>
                  </a:cubicBezTo>
                  <a:cubicBezTo>
                    <a:pt x="408" y="118"/>
                    <a:pt x="408" y="118"/>
                    <a:pt x="408" y="118"/>
                  </a:cubicBezTo>
                  <a:close/>
                  <a:moveTo>
                    <a:pt x="402" y="91"/>
                  </a:moveTo>
                  <a:cubicBezTo>
                    <a:pt x="403" y="91"/>
                    <a:pt x="403" y="91"/>
                    <a:pt x="403" y="91"/>
                  </a:cubicBezTo>
                  <a:cubicBezTo>
                    <a:pt x="403" y="84"/>
                    <a:pt x="403" y="84"/>
                    <a:pt x="403" y="84"/>
                  </a:cubicBezTo>
                  <a:cubicBezTo>
                    <a:pt x="401" y="84"/>
                    <a:pt x="402" y="85"/>
                    <a:pt x="401" y="87"/>
                  </a:cubicBezTo>
                  <a:cubicBezTo>
                    <a:pt x="402" y="87"/>
                    <a:pt x="402" y="87"/>
                    <a:pt x="402" y="88"/>
                  </a:cubicBezTo>
                  <a:cubicBezTo>
                    <a:pt x="401" y="89"/>
                    <a:pt x="401" y="89"/>
                    <a:pt x="401" y="89"/>
                  </a:cubicBezTo>
                  <a:cubicBezTo>
                    <a:pt x="402" y="90"/>
                    <a:pt x="402" y="89"/>
                    <a:pt x="402" y="91"/>
                  </a:cubicBezTo>
                  <a:cubicBezTo>
                    <a:pt x="397" y="90"/>
                    <a:pt x="398" y="94"/>
                    <a:pt x="399" y="97"/>
                  </a:cubicBezTo>
                  <a:cubicBezTo>
                    <a:pt x="399" y="98"/>
                    <a:pt x="399" y="98"/>
                    <a:pt x="399" y="98"/>
                  </a:cubicBezTo>
                  <a:cubicBezTo>
                    <a:pt x="400" y="98"/>
                    <a:pt x="402" y="98"/>
                    <a:pt x="402" y="98"/>
                  </a:cubicBezTo>
                  <a:cubicBezTo>
                    <a:pt x="403" y="97"/>
                    <a:pt x="403" y="96"/>
                    <a:pt x="403" y="95"/>
                  </a:cubicBezTo>
                  <a:cubicBezTo>
                    <a:pt x="399" y="95"/>
                    <a:pt x="399" y="95"/>
                    <a:pt x="399" y="95"/>
                  </a:cubicBezTo>
                  <a:cubicBezTo>
                    <a:pt x="399" y="94"/>
                    <a:pt x="399" y="93"/>
                    <a:pt x="400" y="93"/>
                  </a:cubicBezTo>
                  <a:cubicBezTo>
                    <a:pt x="402" y="93"/>
                    <a:pt x="401" y="93"/>
                    <a:pt x="403" y="93"/>
                  </a:cubicBezTo>
                  <a:cubicBezTo>
                    <a:pt x="402" y="91"/>
                    <a:pt x="402" y="91"/>
                    <a:pt x="402" y="91"/>
                  </a:cubicBezTo>
                  <a:close/>
                  <a:moveTo>
                    <a:pt x="418" y="93"/>
                  </a:moveTo>
                  <a:cubicBezTo>
                    <a:pt x="421" y="91"/>
                    <a:pt x="420" y="92"/>
                    <a:pt x="422" y="92"/>
                  </a:cubicBezTo>
                  <a:cubicBezTo>
                    <a:pt x="422" y="90"/>
                    <a:pt x="422" y="90"/>
                    <a:pt x="422" y="90"/>
                  </a:cubicBezTo>
                  <a:cubicBezTo>
                    <a:pt x="420" y="89"/>
                    <a:pt x="420" y="89"/>
                    <a:pt x="420" y="89"/>
                  </a:cubicBezTo>
                  <a:cubicBezTo>
                    <a:pt x="419" y="89"/>
                    <a:pt x="417" y="91"/>
                    <a:pt x="418" y="93"/>
                  </a:cubicBezTo>
                  <a:close/>
                  <a:moveTo>
                    <a:pt x="439" y="197"/>
                  </a:moveTo>
                  <a:cubicBezTo>
                    <a:pt x="440" y="197"/>
                    <a:pt x="439" y="197"/>
                    <a:pt x="440" y="197"/>
                  </a:cubicBezTo>
                  <a:cubicBezTo>
                    <a:pt x="439" y="196"/>
                    <a:pt x="432" y="196"/>
                    <a:pt x="431" y="197"/>
                  </a:cubicBezTo>
                  <a:cubicBezTo>
                    <a:pt x="431" y="197"/>
                    <a:pt x="431" y="197"/>
                    <a:pt x="432" y="197"/>
                  </a:cubicBezTo>
                  <a:cubicBezTo>
                    <a:pt x="439" y="197"/>
                    <a:pt x="439" y="197"/>
                    <a:pt x="439" y="197"/>
                  </a:cubicBezTo>
                  <a:close/>
                  <a:moveTo>
                    <a:pt x="388" y="94"/>
                  </a:moveTo>
                  <a:cubicBezTo>
                    <a:pt x="390" y="94"/>
                    <a:pt x="389" y="94"/>
                    <a:pt x="391" y="94"/>
                  </a:cubicBezTo>
                  <a:cubicBezTo>
                    <a:pt x="392" y="93"/>
                    <a:pt x="390" y="94"/>
                    <a:pt x="392" y="94"/>
                  </a:cubicBezTo>
                  <a:cubicBezTo>
                    <a:pt x="393" y="92"/>
                    <a:pt x="391" y="91"/>
                    <a:pt x="389" y="91"/>
                  </a:cubicBezTo>
                  <a:cubicBezTo>
                    <a:pt x="389" y="92"/>
                    <a:pt x="388" y="93"/>
                    <a:pt x="388" y="94"/>
                  </a:cubicBezTo>
                  <a:close/>
                  <a:moveTo>
                    <a:pt x="385" y="54"/>
                  </a:moveTo>
                  <a:cubicBezTo>
                    <a:pt x="387" y="54"/>
                    <a:pt x="384" y="54"/>
                    <a:pt x="387" y="54"/>
                  </a:cubicBezTo>
                  <a:cubicBezTo>
                    <a:pt x="389" y="53"/>
                    <a:pt x="389" y="54"/>
                    <a:pt x="390" y="53"/>
                  </a:cubicBezTo>
                  <a:cubicBezTo>
                    <a:pt x="391" y="53"/>
                    <a:pt x="391" y="53"/>
                    <a:pt x="392" y="53"/>
                  </a:cubicBezTo>
                  <a:cubicBezTo>
                    <a:pt x="394" y="53"/>
                    <a:pt x="392" y="53"/>
                    <a:pt x="393" y="53"/>
                  </a:cubicBezTo>
                  <a:cubicBezTo>
                    <a:pt x="394" y="53"/>
                    <a:pt x="394" y="53"/>
                    <a:pt x="394" y="53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392" y="51"/>
                    <a:pt x="389" y="53"/>
                    <a:pt x="389" y="53"/>
                  </a:cubicBezTo>
                  <a:cubicBezTo>
                    <a:pt x="388" y="53"/>
                    <a:pt x="387" y="52"/>
                    <a:pt x="386" y="53"/>
                  </a:cubicBezTo>
                  <a:cubicBezTo>
                    <a:pt x="386" y="53"/>
                    <a:pt x="385" y="53"/>
                    <a:pt x="385" y="53"/>
                  </a:cubicBezTo>
                  <a:cubicBezTo>
                    <a:pt x="384" y="54"/>
                    <a:pt x="385" y="53"/>
                    <a:pt x="385" y="54"/>
                  </a:cubicBezTo>
                  <a:close/>
                  <a:moveTo>
                    <a:pt x="391" y="85"/>
                  </a:moveTo>
                  <a:cubicBezTo>
                    <a:pt x="391" y="87"/>
                    <a:pt x="392" y="86"/>
                    <a:pt x="391" y="89"/>
                  </a:cubicBezTo>
                  <a:cubicBezTo>
                    <a:pt x="391" y="90"/>
                    <a:pt x="391" y="88"/>
                    <a:pt x="390" y="90"/>
                  </a:cubicBezTo>
                  <a:cubicBezTo>
                    <a:pt x="391" y="91"/>
                    <a:pt x="392" y="91"/>
                    <a:pt x="393" y="91"/>
                  </a:cubicBezTo>
                  <a:cubicBezTo>
                    <a:pt x="393" y="85"/>
                    <a:pt x="393" y="85"/>
                    <a:pt x="393" y="85"/>
                  </a:cubicBezTo>
                  <a:cubicBezTo>
                    <a:pt x="391" y="85"/>
                    <a:pt x="391" y="85"/>
                    <a:pt x="391" y="85"/>
                  </a:cubicBezTo>
                  <a:close/>
                  <a:moveTo>
                    <a:pt x="410" y="209"/>
                  </a:moveTo>
                  <a:cubicBezTo>
                    <a:pt x="404" y="209"/>
                    <a:pt x="405" y="208"/>
                    <a:pt x="404" y="210"/>
                  </a:cubicBezTo>
                  <a:cubicBezTo>
                    <a:pt x="416" y="210"/>
                    <a:pt x="416" y="210"/>
                    <a:pt x="416" y="210"/>
                  </a:cubicBezTo>
                  <a:cubicBezTo>
                    <a:pt x="415" y="209"/>
                    <a:pt x="412" y="209"/>
                    <a:pt x="410" y="209"/>
                  </a:cubicBezTo>
                  <a:close/>
                  <a:moveTo>
                    <a:pt x="367" y="176"/>
                  </a:moveTo>
                  <a:cubicBezTo>
                    <a:pt x="368" y="176"/>
                    <a:pt x="374" y="176"/>
                    <a:pt x="376" y="176"/>
                  </a:cubicBezTo>
                  <a:cubicBezTo>
                    <a:pt x="378" y="176"/>
                    <a:pt x="377" y="176"/>
                    <a:pt x="377" y="176"/>
                  </a:cubicBezTo>
                  <a:cubicBezTo>
                    <a:pt x="377" y="175"/>
                    <a:pt x="377" y="175"/>
                    <a:pt x="376" y="175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75" y="175"/>
                    <a:pt x="375" y="175"/>
                    <a:pt x="375" y="175"/>
                  </a:cubicBezTo>
                  <a:cubicBezTo>
                    <a:pt x="375" y="175"/>
                    <a:pt x="375" y="175"/>
                    <a:pt x="375" y="175"/>
                  </a:cubicBezTo>
                  <a:cubicBezTo>
                    <a:pt x="372" y="175"/>
                    <a:pt x="371" y="175"/>
                    <a:pt x="369" y="175"/>
                  </a:cubicBezTo>
                  <a:cubicBezTo>
                    <a:pt x="368" y="175"/>
                    <a:pt x="368" y="175"/>
                    <a:pt x="368" y="175"/>
                  </a:cubicBezTo>
                  <a:cubicBezTo>
                    <a:pt x="367" y="176"/>
                    <a:pt x="368" y="175"/>
                    <a:pt x="367" y="176"/>
                  </a:cubicBezTo>
                  <a:close/>
                  <a:moveTo>
                    <a:pt x="421" y="129"/>
                  </a:moveTo>
                  <a:cubicBezTo>
                    <a:pt x="423" y="130"/>
                    <a:pt x="423" y="129"/>
                    <a:pt x="424" y="130"/>
                  </a:cubicBezTo>
                  <a:cubicBezTo>
                    <a:pt x="424" y="131"/>
                    <a:pt x="424" y="130"/>
                    <a:pt x="422" y="131"/>
                  </a:cubicBezTo>
                  <a:cubicBezTo>
                    <a:pt x="423" y="132"/>
                    <a:pt x="424" y="132"/>
                    <a:pt x="424" y="132"/>
                  </a:cubicBezTo>
                  <a:cubicBezTo>
                    <a:pt x="424" y="132"/>
                    <a:pt x="424" y="132"/>
                    <a:pt x="424" y="132"/>
                  </a:cubicBezTo>
                  <a:cubicBezTo>
                    <a:pt x="424" y="133"/>
                    <a:pt x="425" y="133"/>
                    <a:pt x="422" y="133"/>
                  </a:cubicBezTo>
                  <a:cubicBezTo>
                    <a:pt x="422" y="133"/>
                    <a:pt x="422" y="133"/>
                    <a:pt x="422" y="133"/>
                  </a:cubicBezTo>
                  <a:cubicBezTo>
                    <a:pt x="422" y="134"/>
                    <a:pt x="422" y="134"/>
                    <a:pt x="425" y="134"/>
                  </a:cubicBezTo>
                  <a:cubicBezTo>
                    <a:pt x="424" y="131"/>
                    <a:pt x="426" y="131"/>
                    <a:pt x="424" y="129"/>
                  </a:cubicBezTo>
                  <a:cubicBezTo>
                    <a:pt x="421" y="129"/>
                    <a:pt x="421" y="129"/>
                    <a:pt x="421" y="129"/>
                  </a:cubicBezTo>
                  <a:close/>
                  <a:moveTo>
                    <a:pt x="428" y="82"/>
                  </a:moveTo>
                  <a:cubicBezTo>
                    <a:pt x="429" y="84"/>
                    <a:pt x="429" y="82"/>
                    <a:pt x="431" y="83"/>
                  </a:cubicBezTo>
                  <a:cubicBezTo>
                    <a:pt x="431" y="85"/>
                    <a:pt x="430" y="86"/>
                    <a:pt x="430" y="87"/>
                  </a:cubicBezTo>
                  <a:cubicBezTo>
                    <a:pt x="430" y="88"/>
                    <a:pt x="430" y="88"/>
                    <a:pt x="431" y="89"/>
                  </a:cubicBezTo>
                  <a:cubicBezTo>
                    <a:pt x="431" y="88"/>
                    <a:pt x="431" y="82"/>
                    <a:pt x="431" y="81"/>
                  </a:cubicBezTo>
                  <a:cubicBezTo>
                    <a:pt x="431" y="81"/>
                    <a:pt x="428" y="82"/>
                    <a:pt x="428" y="82"/>
                  </a:cubicBezTo>
                  <a:close/>
                  <a:moveTo>
                    <a:pt x="367" y="161"/>
                  </a:moveTo>
                  <a:cubicBezTo>
                    <a:pt x="367" y="161"/>
                    <a:pt x="375" y="162"/>
                    <a:pt x="376" y="160"/>
                  </a:cubicBezTo>
                  <a:cubicBezTo>
                    <a:pt x="375" y="160"/>
                    <a:pt x="373" y="160"/>
                    <a:pt x="371" y="160"/>
                  </a:cubicBezTo>
                  <a:cubicBezTo>
                    <a:pt x="370" y="160"/>
                    <a:pt x="367" y="159"/>
                    <a:pt x="367" y="161"/>
                  </a:cubicBezTo>
                  <a:close/>
                  <a:moveTo>
                    <a:pt x="434" y="73"/>
                  </a:moveTo>
                  <a:cubicBezTo>
                    <a:pt x="433" y="74"/>
                    <a:pt x="433" y="77"/>
                    <a:pt x="434" y="78"/>
                  </a:cubicBezTo>
                  <a:cubicBezTo>
                    <a:pt x="436" y="78"/>
                    <a:pt x="436" y="73"/>
                    <a:pt x="435" y="72"/>
                  </a:cubicBezTo>
                  <a:cubicBezTo>
                    <a:pt x="434" y="72"/>
                    <a:pt x="435" y="72"/>
                    <a:pt x="434" y="73"/>
                  </a:cubicBezTo>
                  <a:close/>
                  <a:moveTo>
                    <a:pt x="443" y="103"/>
                  </a:moveTo>
                  <a:cubicBezTo>
                    <a:pt x="445" y="104"/>
                    <a:pt x="444" y="104"/>
                    <a:pt x="444" y="105"/>
                  </a:cubicBezTo>
                  <a:cubicBezTo>
                    <a:pt x="443" y="105"/>
                    <a:pt x="443" y="104"/>
                    <a:pt x="443" y="103"/>
                  </a:cubicBezTo>
                  <a:close/>
                  <a:moveTo>
                    <a:pt x="443" y="97"/>
                  </a:moveTo>
                  <a:cubicBezTo>
                    <a:pt x="443" y="96"/>
                    <a:pt x="444" y="96"/>
                    <a:pt x="444" y="95"/>
                  </a:cubicBezTo>
                  <a:cubicBezTo>
                    <a:pt x="443" y="96"/>
                    <a:pt x="443" y="97"/>
                    <a:pt x="443" y="98"/>
                  </a:cubicBezTo>
                  <a:cubicBezTo>
                    <a:pt x="443" y="100"/>
                    <a:pt x="443" y="97"/>
                    <a:pt x="443" y="100"/>
                  </a:cubicBezTo>
                  <a:cubicBezTo>
                    <a:pt x="443" y="100"/>
                    <a:pt x="443" y="100"/>
                    <a:pt x="443" y="101"/>
                  </a:cubicBezTo>
                  <a:cubicBezTo>
                    <a:pt x="444" y="102"/>
                    <a:pt x="443" y="101"/>
                    <a:pt x="444" y="102"/>
                  </a:cubicBezTo>
                  <a:cubicBezTo>
                    <a:pt x="443" y="103"/>
                    <a:pt x="444" y="103"/>
                    <a:pt x="442" y="103"/>
                  </a:cubicBezTo>
                  <a:cubicBezTo>
                    <a:pt x="443" y="105"/>
                    <a:pt x="443" y="104"/>
                    <a:pt x="443" y="106"/>
                  </a:cubicBezTo>
                  <a:cubicBezTo>
                    <a:pt x="444" y="106"/>
                    <a:pt x="444" y="106"/>
                    <a:pt x="445" y="107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100"/>
                    <a:pt x="445" y="101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3" y="97"/>
                    <a:pt x="443" y="97"/>
                    <a:pt x="443" y="97"/>
                  </a:cubicBezTo>
                  <a:cubicBezTo>
                    <a:pt x="443" y="97"/>
                    <a:pt x="443" y="97"/>
                    <a:pt x="443" y="97"/>
                  </a:cubicBezTo>
                  <a:close/>
                  <a:moveTo>
                    <a:pt x="426" y="188"/>
                  </a:moveTo>
                  <a:cubicBezTo>
                    <a:pt x="426" y="187"/>
                    <a:pt x="427" y="188"/>
                    <a:pt x="425" y="187"/>
                  </a:cubicBezTo>
                  <a:cubicBezTo>
                    <a:pt x="420" y="186"/>
                    <a:pt x="420" y="186"/>
                    <a:pt x="420" y="186"/>
                  </a:cubicBezTo>
                  <a:cubicBezTo>
                    <a:pt x="420" y="186"/>
                    <a:pt x="419" y="186"/>
                    <a:pt x="418" y="186"/>
                  </a:cubicBezTo>
                  <a:cubicBezTo>
                    <a:pt x="417" y="186"/>
                    <a:pt x="418" y="186"/>
                    <a:pt x="417" y="187"/>
                  </a:cubicBezTo>
                  <a:cubicBezTo>
                    <a:pt x="418" y="188"/>
                    <a:pt x="417" y="188"/>
                    <a:pt x="419" y="188"/>
                  </a:cubicBezTo>
                  <a:cubicBezTo>
                    <a:pt x="421" y="187"/>
                    <a:pt x="421" y="188"/>
                    <a:pt x="423" y="188"/>
                  </a:cubicBezTo>
                  <a:cubicBezTo>
                    <a:pt x="425" y="187"/>
                    <a:pt x="424" y="187"/>
                    <a:pt x="425" y="188"/>
                  </a:cubicBezTo>
                  <a:cubicBezTo>
                    <a:pt x="424" y="188"/>
                    <a:pt x="425" y="188"/>
                    <a:pt x="423" y="188"/>
                  </a:cubicBezTo>
                  <a:cubicBezTo>
                    <a:pt x="421" y="188"/>
                    <a:pt x="422" y="188"/>
                    <a:pt x="421" y="189"/>
                  </a:cubicBezTo>
                  <a:cubicBezTo>
                    <a:pt x="421" y="189"/>
                    <a:pt x="421" y="189"/>
                    <a:pt x="422" y="189"/>
                  </a:cubicBezTo>
                  <a:cubicBezTo>
                    <a:pt x="422" y="189"/>
                    <a:pt x="422" y="189"/>
                    <a:pt x="423" y="189"/>
                  </a:cubicBezTo>
                  <a:cubicBezTo>
                    <a:pt x="423" y="189"/>
                    <a:pt x="424" y="189"/>
                    <a:pt x="424" y="189"/>
                  </a:cubicBezTo>
                  <a:cubicBezTo>
                    <a:pt x="425" y="189"/>
                    <a:pt x="426" y="189"/>
                    <a:pt x="426" y="188"/>
                  </a:cubicBezTo>
                  <a:close/>
                  <a:moveTo>
                    <a:pt x="414" y="166"/>
                  </a:moveTo>
                  <a:cubicBezTo>
                    <a:pt x="417" y="168"/>
                    <a:pt x="421" y="167"/>
                    <a:pt x="422" y="167"/>
                  </a:cubicBezTo>
                  <a:cubicBezTo>
                    <a:pt x="424" y="167"/>
                    <a:pt x="423" y="167"/>
                    <a:pt x="424" y="167"/>
                  </a:cubicBezTo>
                  <a:cubicBezTo>
                    <a:pt x="426" y="167"/>
                    <a:pt x="427" y="167"/>
                    <a:pt x="429" y="167"/>
                  </a:cubicBezTo>
                  <a:cubicBezTo>
                    <a:pt x="428" y="166"/>
                    <a:pt x="429" y="166"/>
                    <a:pt x="425" y="166"/>
                  </a:cubicBezTo>
                  <a:cubicBezTo>
                    <a:pt x="424" y="166"/>
                    <a:pt x="425" y="166"/>
                    <a:pt x="424" y="166"/>
                  </a:cubicBezTo>
                  <a:cubicBezTo>
                    <a:pt x="422" y="166"/>
                    <a:pt x="415" y="165"/>
                    <a:pt x="414" y="166"/>
                  </a:cubicBezTo>
                  <a:close/>
                  <a:moveTo>
                    <a:pt x="438" y="118"/>
                  </a:moveTo>
                  <a:cubicBezTo>
                    <a:pt x="439" y="117"/>
                    <a:pt x="438" y="118"/>
                    <a:pt x="440" y="117"/>
                  </a:cubicBezTo>
                  <a:cubicBezTo>
                    <a:pt x="441" y="117"/>
                    <a:pt x="441" y="117"/>
                    <a:pt x="442" y="117"/>
                  </a:cubicBezTo>
                  <a:cubicBezTo>
                    <a:pt x="441" y="116"/>
                    <a:pt x="440" y="116"/>
                    <a:pt x="438" y="117"/>
                  </a:cubicBezTo>
                  <a:cubicBezTo>
                    <a:pt x="436" y="117"/>
                    <a:pt x="436" y="117"/>
                    <a:pt x="435" y="117"/>
                  </a:cubicBezTo>
                  <a:cubicBezTo>
                    <a:pt x="434" y="117"/>
                    <a:pt x="435" y="117"/>
                    <a:pt x="434" y="117"/>
                  </a:cubicBezTo>
                  <a:cubicBezTo>
                    <a:pt x="433" y="117"/>
                    <a:pt x="434" y="117"/>
                    <a:pt x="433" y="117"/>
                  </a:cubicBezTo>
                  <a:cubicBezTo>
                    <a:pt x="435" y="118"/>
                    <a:pt x="435" y="117"/>
                    <a:pt x="436" y="117"/>
                  </a:cubicBezTo>
                  <a:cubicBezTo>
                    <a:pt x="436" y="117"/>
                    <a:pt x="439" y="120"/>
                    <a:pt x="439" y="121"/>
                  </a:cubicBezTo>
                  <a:cubicBezTo>
                    <a:pt x="442" y="121"/>
                    <a:pt x="442" y="121"/>
                    <a:pt x="442" y="121"/>
                  </a:cubicBezTo>
                  <a:cubicBezTo>
                    <a:pt x="441" y="121"/>
                    <a:pt x="441" y="121"/>
                    <a:pt x="441" y="121"/>
                  </a:cubicBezTo>
                  <a:cubicBezTo>
                    <a:pt x="440" y="120"/>
                    <a:pt x="440" y="120"/>
                    <a:pt x="440" y="120"/>
                  </a:cubicBezTo>
                  <a:cubicBezTo>
                    <a:pt x="439" y="120"/>
                    <a:pt x="439" y="120"/>
                    <a:pt x="439" y="120"/>
                  </a:cubicBezTo>
                  <a:cubicBezTo>
                    <a:pt x="440" y="118"/>
                    <a:pt x="441" y="120"/>
                    <a:pt x="442" y="119"/>
                  </a:cubicBezTo>
                  <a:cubicBezTo>
                    <a:pt x="440" y="118"/>
                    <a:pt x="439" y="119"/>
                    <a:pt x="438" y="118"/>
                  </a:cubicBezTo>
                  <a:close/>
                  <a:moveTo>
                    <a:pt x="371" y="173"/>
                  </a:moveTo>
                  <a:cubicBezTo>
                    <a:pt x="369" y="172"/>
                    <a:pt x="363" y="173"/>
                    <a:pt x="360" y="173"/>
                  </a:cubicBezTo>
                  <a:cubicBezTo>
                    <a:pt x="358" y="173"/>
                    <a:pt x="359" y="172"/>
                    <a:pt x="357" y="172"/>
                  </a:cubicBezTo>
                  <a:cubicBezTo>
                    <a:pt x="357" y="174"/>
                    <a:pt x="357" y="173"/>
                    <a:pt x="360" y="174"/>
                  </a:cubicBezTo>
                  <a:cubicBezTo>
                    <a:pt x="362" y="174"/>
                    <a:pt x="361" y="174"/>
                    <a:pt x="363" y="174"/>
                  </a:cubicBezTo>
                  <a:cubicBezTo>
                    <a:pt x="365" y="174"/>
                    <a:pt x="369" y="174"/>
                    <a:pt x="370" y="174"/>
                  </a:cubicBezTo>
                  <a:cubicBezTo>
                    <a:pt x="370" y="174"/>
                    <a:pt x="370" y="173"/>
                    <a:pt x="371" y="173"/>
                  </a:cubicBezTo>
                  <a:cubicBezTo>
                    <a:pt x="371" y="173"/>
                    <a:pt x="371" y="173"/>
                    <a:pt x="371" y="173"/>
                  </a:cubicBezTo>
                  <a:close/>
                  <a:moveTo>
                    <a:pt x="402" y="119"/>
                  </a:moveTo>
                  <a:cubicBezTo>
                    <a:pt x="406" y="119"/>
                    <a:pt x="406" y="119"/>
                    <a:pt x="406" y="118"/>
                  </a:cubicBezTo>
                  <a:cubicBezTo>
                    <a:pt x="405" y="118"/>
                    <a:pt x="402" y="118"/>
                    <a:pt x="401" y="118"/>
                  </a:cubicBezTo>
                  <a:cubicBezTo>
                    <a:pt x="400" y="118"/>
                    <a:pt x="399" y="118"/>
                    <a:pt x="399" y="119"/>
                  </a:cubicBezTo>
                  <a:cubicBezTo>
                    <a:pt x="399" y="119"/>
                    <a:pt x="399" y="121"/>
                    <a:pt x="399" y="122"/>
                  </a:cubicBezTo>
                  <a:cubicBezTo>
                    <a:pt x="400" y="120"/>
                    <a:pt x="400" y="120"/>
                    <a:pt x="400" y="120"/>
                  </a:cubicBezTo>
                  <a:cubicBezTo>
                    <a:pt x="402" y="120"/>
                    <a:pt x="405" y="121"/>
                    <a:pt x="407" y="121"/>
                  </a:cubicBezTo>
                  <a:cubicBezTo>
                    <a:pt x="407" y="119"/>
                    <a:pt x="406" y="120"/>
                    <a:pt x="401" y="120"/>
                  </a:cubicBezTo>
                  <a:cubicBezTo>
                    <a:pt x="400" y="120"/>
                    <a:pt x="400" y="120"/>
                    <a:pt x="400" y="119"/>
                  </a:cubicBezTo>
                  <a:cubicBezTo>
                    <a:pt x="400" y="119"/>
                    <a:pt x="400" y="119"/>
                    <a:pt x="402" y="119"/>
                  </a:cubicBezTo>
                  <a:close/>
                  <a:moveTo>
                    <a:pt x="418" y="204"/>
                  </a:moveTo>
                  <a:cubicBezTo>
                    <a:pt x="418" y="205"/>
                    <a:pt x="417" y="205"/>
                    <a:pt x="419" y="206"/>
                  </a:cubicBezTo>
                  <a:cubicBezTo>
                    <a:pt x="424" y="206"/>
                    <a:pt x="424" y="206"/>
                    <a:pt x="424" y="206"/>
                  </a:cubicBezTo>
                  <a:cubicBezTo>
                    <a:pt x="425" y="206"/>
                    <a:pt x="430" y="206"/>
                    <a:pt x="431" y="206"/>
                  </a:cubicBezTo>
                  <a:cubicBezTo>
                    <a:pt x="430" y="205"/>
                    <a:pt x="430" y="205"/>
                    <a:pt x="429" y="205"/>
                  </a:cubicBezTo>
                  <a:cubicBezTo>
                    <a:pt x="425" y="205"/>
                    <a:pt x="425" y="205"/>
                    <a:pt x="425" y="205"/>
                  </a:cubicBezTo>
                  <a:cubicBezTo>
                    <a:pt x="423" y="205"/>
                    <a:pt x="420" y="204"/>
                    <a:pt x="418" y="204"/>
                  </a:cubicBezTo>
                  <a:close/>
                  <a:moveTo>
                    <a:pt x="439" y="122"/>
                  </a:moveTo>
                  <a:cubicBezTo>
                    <a:pt x="433" y="122"/>
                    <a:pt x="433" y="122"/>
                    <a:pt x="433" y="122"/>
                  </a:cubicBezTo>
                  <a:cubicBezTo>
                    <a:pt x="433" y="126"/>
                    <a:pt x="434" y="123"/>
                    <a:pt x="435" y="125"/>
                  </a:cubicBezTo>
                  <a:cubicBezTo>
                    <a:pt x="436" y="126"/>
                    <a:pt x="435" y="126"/>
                    <a:pt x="436" y="127"/>
                  </a:cubicBezTo>
                  <a:cubicBezTo>
                    <a:pt x="439" y="127"/>
                    <a:pt x="439" y="124"/>
                    <a:pt x="439" y="122"/>
                  </a:cubicBezTo>
                  <a:close/>
                  <a:moveTo>
                    <a:pt x="367" y="194"/>
                  </a:moveTo>
                  <a:cubicBezTo>
                    <a:pt x="366" y="193"/>
                    <a:pt x="367" y="193"/>
                    <a:pt x="365" y="193"/>
                  </a:cubicBezTo>
                  <a:cubicBezTo>
                    <a:pt x="366" y="195"/>
                    <a:pt x="368" y="195"/>
                    <a:pt x="370" y="195"/>
                  </a:cubicBezTo>
                  <a:cubicBezTo>
                    <a:pt x="372" y="194"/>
                    <a:pt x="374" y="195"/>
                    <a:pt x="377" y="195"/>
                  </a:cubicBezTo>
                  <a:cubicBezTo>
                    <a:pt x="378" y="195"/>
                    <a:pt x="379" y="195"/>
                    <a:pt x="380" y="195"/>
                  </a:cubicBezTo>
                  <a:cubicBezTo>
                    <a:pt x="382" y="195"/>
                    <a:pt x="382" y="196"/>
                    <a:pt x="383" y="194"/>
                  </a:cubicBezTo>
                  <a:cubicBezTo>
                    <a:pt x="380" y="194"/>
                    <a:pt x="377" y="194"/>
                    <a:pt x="375" y="194"/>
                  </a:cubicBezTo>
                  <a:cubicBezTo>
                    <a:pt x="372" y="193"/>
                    <a:pt x="370" y="193"/>
                    <a:pt x="367" y="194"/>
                  </a:cubicBezTo>
                  <a:close/>
                  <a:moveTo>
                    <a:pt x="432" y="206"/>
                  </a:moveTo>
                  <a:cubicBezTo>
                    <a:pt x="432" y="206"/>
                    <a:pt x="431" y="206"/>
                    <a:pt x="433" y="206"/>
                  </a:cubicBezTo>
                  <a:cubicBezTo>
                    <a:pt x="435" y="206"/>
                    <a:pt x="434" y="205"/>
                    <a:pt x="436" y="206"/>
                  </a:cubicBezTo>
                  <a:cubicBezTo>
                    <a:pt x="439" y="206"/>
                    <a:pt x="443" y="206"/>
                    <a:pt x="447" y="206"/>
                  </a:cubicBezTo>
                  <a:cubicBezTo>
                    <a:pt x="447" y="204"/>
                    <a:pt x="447" y="204"/>
                    <a:pt x="447" y="204"/>
                  </a:cubicBezTo>
                  <a:cubicBezTo>
                    <a:pt x="446" y="204"/>
                    <a:pt x="445" y="204"/>
                    <a:pt x="444" y="205"/>
                  </a:cubicBezTo>
                  <a:cubicBezTo>
                    <a:pt x="443" y="205"/>
                    <a:pt x="440" y="205"/>
                    <a:pt x="438" y="205"/>
                  </a:cubicBezTo>
                  <a:cubicBezTo>
                    <a:pt x="437" y="205"/>
                    <a:pt x="433" y="205"/>
                    <a:pt x="432" y="206"/>
                  </a:cubicBezTo>
                  <a:close/>
                  <a:moveTo>
                    <a:pt x="400" y="160"/>
                  </a:moveTo>
                  <a:cubicBezTo>
                    <a:pt x="401" y="161"/>
                    <a:pt x="404" y="160"/>
                    <a:pt x="406" y="160"/>
                  </a:cubicBezTo>
                  <a:cubicBezTo>
                    <a:pt x="407" y="160"/>
                    <a:pt x="409" y="160"/>
                    <a:pt x="410" y="161"/>
                  </a:cubicBezTo>
                  <a:cubicBezTo>
                    <a:pt x="411" y="161"/>
                    <a:pt x="411" y="161"/>
                    <a:pt x="413" y="161"/>
                  </a:cubicBezTo>
                  <a:cubicBezTo>
                    <a:pt x="414" y="161"/>
                    <a:pt x="414" y="161"/>
                    <a:pt x="415" y="161"/>
                  </a:cubicBezTo>
                  <a:cubicBezTo>
                    <a:pt x="415" y="161"/>
                    <a:pt x="415" y="161"/>
                    <a:pt x="416" y="161"/>
                  </a:cubicBezTo>
                  <a:cubicBezTo>
                    <a:pt x="420" y="161"/>
                    <a:pt x="420" y="161"/>
                    <a:pt x="420" y="161"/>
                  </a:cubicBezTo>
                  <a:cubicBezTo>
                    <a:pt x="424" y="161"/>
                    <a:pt x="426" y="163"/>
                    <a:pt x="427" y="161"/>
                  </a:cubicBezTo>
                  <a:cubicBezTo>
                    <a:pt x="425" y="160"/>
                    <a:pt x="408" y="160"/>
                    <a:pt x="408" y="160"/>
                  </a:cubicBezTo>
                  <a:cubicBezTo>
                    <a:pt x="407" y="160"/>
                    <a:pt x="407" y="159"/>
                    <a:pt x="406" y="159"/>
                  </a:cubicBezTo>
                  <a:cubicBezTo>
                    <a:pt x="405" y="159"/>
                    <a:pt x="400" y="159"/>
                    <a:pt x="400" y="160"/>
                  </a:cubicBezTo>
                  <a:close/>
                  <a:moveTo>
                    <a:pt x="378" y="119"/>
                  </a:moveTo>
                  <a:cubicBezTo>
                    <a:pt x="380" y="120"/>
                    <a:pt x="381" y="119"/>
                    <a:pt x="383" y="119"/>
                  </a:cubicBezTo>
                  <a:cubicBezTo>
                    <a:pt x="387" y="119"/>
                    <a:pt x="392" y="120"/>
                    <a:pt x="396" y="119"/>
                  </a:cubicBezTo>
                  <a:cubicBezTo>
                    <a:pt x="398" y="119"/>
                    <a:pt x="398" y="118"/>
                    <a:pt x="398" y="118"/>
                  </a:cubicBezTo>
                  <a:cubicBezTo>
                    <a:pt x="396" y="117"/>
                    <a:pt x="395" y="118"/>
                    <a:pt x="393" y="118"/>
                  </a:cubicBezTo>
                  <a:cubicBezTo>
                    <a:pt x="391" y="118"/>
                    <a:pt x="389" y="118"/>
                    <a:pt x="387" y="118"/>
                  </a:cubicBezTo>
                  <a:cubicBezTo>
                    <a:pt x="386" y="118"/>
                    <a:pt x="384" y="118"/>
                    <a:pt x="382" y="119"/>
                  </a:cubicBezTo>
                  <a:cubicBezTo>
                    <a:pt x="380" y="119"/>
                    <a:pt x="379" y="118"/>
                    <a:pt x="378" y="119"/>
                  </a:cubicBezTo>
                  <a:close/>
                  <a:moveTo>
                    <a:pt x="377" y="164"/>
                  </a:moveTo>
                  <a:cubicBezTo>
                    <a:pt x="378" y="164"/>
                    <a:pt x="377" y="164"/>
                    <a:pt x="378" y="164"/>
                  </a:cubicBezTo>
                  <a:cubicBezTo>
                    <a:pt x="379" y="165"/>
                    <a:pt x="393" y="164"/>
                    <a:pt x="398" y="165"/>
                  </a:cubicBezTo>
                  <a:cubicBezTo>
                    <a:pt x="401" y="165"/>
                    <a:pt x="400" y="164"/>
                    <a:pt x="400" y="163"/>
                  </a:cubicBezTo>
                  <a:cubicBezTo>
                    <a:pt x="398" y="163"/>
                    <a:pt x="397" y="163"/>
                    <a:pt x="395" y="163"/>
                  </a:cubicBezTo>
                  <a:cubicBezTo>
                    <a:pt x="393" y="163"/>
                    <a:pt x="392" y="163"/>
                    <a:pt x="391" y="163"/>
                  </a:cubicBezTo>
                  <a:cubicBezTo>
                    <a:pt x="391" y="163"/>
                    <a:pt x="387" y="164"/>
                    <a:pt x="382" y="163"/>
                  </a:cubicBezTo>
                  <a:cubicBezTo>
                    <a:pt x="382" y="163"/>
                    <a:pt x="378" y="163"/>
                    <a:pt x="377" y="164"/>
                  </a:cubicBezTo>
                  <a:close/>
                  <a:moveTo>
                    <a:pt x="349" y="184"/>
                  </a:moveTo>
                  <a:cubicBezTo>
                    <a:pt x="350" y="185"/>
                    <a:pt x="348" y="186"/>
                    <a:pt x="353" y="186"/>
                  </a:cubicBezTo>
                  <a:cubicBezTo>
                    <a:pt x="357" y="185"/>
                    <a:pt x="361" y="187"/>
                    <a:pt x="362" y="184"/>
                  </a:cubicBezTo>
                  <a:cubicBezTo>
                    <a:pt x="359" y="182"/>
                    <a:pt x="350" y="184"/>
                    <a:pt x="349" y="184"/>
                  </a:cubicBezTo>
                  <a:close/>
                  <a:moveTo>
                    <a:pt x="408" y="193"/>
                  </a:moveTo>
                  <a:cubicBezTo>
                    <a:pt x="409" y="195"/>
                    <a:pt x="410" y="194"/>
                    <a:pt x="412" y="194"/>
                  </a:cubicBezTo>
                  <a:cubicBezTo>
                    <a:pt x="415" y="193"/>
                    <a:pt x="428" y="194"/>
                    <a:pt x="430" y="193"/>
                  </a:cubicBezTo>
                  <a:cubicBezTo>
                    <a:pt x="431" y="193"/>
                    <a:pt x="430" y="193"/>
                    <a:pt x="431" y="193"/>
                  </a:cubicBezTo>
                  <a:cubicBezTo>
                    <a:pt x="429" y="192"/>
                    <a:pt x="428" y="193"/>
                    <a:pt x="425" y="192"/>
                  </a:cubicBezTo>
                  <a:cubicBezTo>
                    <a:pt x="423" y="192"/>
                    <a:pt x="409" y="192"/>
                    <a:pt x="408" y="193"/>
                  </a:cubicBezTo>
                  <a:close/>
                  <a:moveTo>
                    <a:pt x="437" y="96"/>
                  </a:moveTo>
                  <a:cubicBezTo>
                    <a:pt x="435" y="94"/>
                    <a:pt x="436" y="92"/>
                    <a:pt x="436" y="89"/>
                  </a:cubicBezTo>
                  <a:cubicBezTo>
                    <a:pt x="436" y="87"/>
                    <a:pt x="437" y="83"/>
                    <a:pt x="434" y="82"/>
                  </a:cubicBezTo>
                  <a:cubicBezTo>
                    <a:pt x="433" y="84"/>
                    <a:pt x="434" y="83"/>
                    <a:pt x="434" y="84"/>
                  </a:cubicBezTo>
                  <a:cubicBezTo>
                    <a:pt x="434" y="84"/>
                    <a:pt x="434" y="85"/>
                    <a:pt x="434" y="85"/>
                  </a:cubicBezTo>
                  <a:cubicBezTo>
                    <a:pt x="434" y="88"/>
                    <a:pt x="433" y="87"/>
                    <a:pt x="435" y="89"/>
                  </a:cubicBezTo>
                  <a:cubicBezTo>
                    <a:pt x="434" y="89"/>
                    <a:pt x="434" y="89"/>
                    <a:pt x="434" y="89"/>
                  </a:cubicBezTo>
                  <a:cubicBezTo>
                    <a:pt x="434" y="89"/>
                    <a:pt x="433" y="90"/>
                    <a:pt x="433" y="90"/>
                  </a:cubicBezTo>
                  <a:cubicBezTo>
                    <a:pt x="434" y="90"/>
                    <a:pt x="434" y="90"/>
                    <a:pt x="434" y="90"/>
                  </a:cubicBezTo>
                  <a:cubicBezTo>
                    <a:pt x="435" y="92"/>
                    <a:pt x="433" y="89"/>
                    <a:pt x="434" y="91"/>
                  </a:cubicBezTo>
                  <a:cubicBezTo>
                    <a:pt x="435" y="92"/>
                    <a:pt x="433" y="91"/>
                    <a:pt x="434" y="95"/>
                  </a:cubicBezTo>
                  <a:cubicBezTo>
                    <a:pt x="434" y="96"/>
                    <a:pt x="434" y="96"/>
                    <a:pt x="434" y="97"/>
                  </a:cubicBezTo>
                  <a:cubicBezTo>
                    <a:pt x="433" y="100"/>
                    <a:pt x="434" y="99"/>
                    <a:pt x="434" y="101"/>
                  </a:cubicBezTo>
                  <a:cubicBezTo>
                    <a:pt x="435" y="103"/>
                    <a:pt x="434" y="104"/>
                    <a:pt x="434" y="104"/>
                  </a:cubicBezTo>
                  <a:cubicBezTo>
                    <a:pt x="438" y="106"/>
                    <a:pt x="437" y="98"/>
                    <a:pt x="436" y="97"/>
                  </a:cubicBezTo>
                  <a:cubicBezTo>
                    <a:pt x="437" y="96"/>
                    <a:pt x="437" y="96"/>
                    <a:pt x="437" y="96"/>
                  </a:cubicBezTo>
                  <a:close/>
                  <a:moveTo>
                    <a:pt x="412" y="44"/>
                  </a:moveTo>
                  <a:cubicBezTo>
                    <a:pt x="413" y="43"/>
                    <a:pt x="413" y="42"/>
                    <a:pt x="413" y="42"/>
                  </a:cubicBezTo>
                  <a:cubicBezTo>
                    <a:pt x="414" y="42"/>
                    <a:pt x="414" y="42"/>
                    <a:pt x="414" y="43"/>
                  </a:cubicBezTo>
                  <a:cubicBezTo>
                    <a:pt x="414" y="44"/>
                    <a:pt x="414" y="44"/>
                    <a:pt x="415" y="45"/>
                  </a:cubicBezTo>
                  <a:cubicBezTo>
                    <a:pt x="414" y="45"/>
                    <a:pt x="410" y="45"/>
                    <a:pt x="409" y="45"/>
                  </a:cubicBezTo>
                  <a:cubicBezTo>
                    <a:pt x="410" y="43"/>
                    <a:pt x="411" y="42"/>
                    <a:pt x="412" y="44"/>
                  </a:cubicBezTo>
                  <a:close/>
                  <a:moveTo>
                    <a:pt x="407" y="42"/>
                  </a:moveTo>
                  <a:cubicBezTo>
                    <a:pt x="408" y="44"/>
                    <a:pt x="409" y="43"/>
                    <a:pt x="408" y="48"/>
                  </a:cubicBezTo>
                  <a:cubicBezTo>
                    <a:pt x="409" y="48"/>
                    <a:pt x="409" y="48"/>
                    <a:pt x="410" y="48"/>
                  </a:cubicBezTo>
                  <a:cubicBezTo>
                    <a:pt x="410" y="47"/>
                    <a:pt x="410" y="48"/>
                    <a:pt x="409" y="46"/>
                  </a:cubicBezTo>
                  <a:cubicBezTo>
                    <a:pt x="413" y="46"/>
                    <a:pt x="413" y="46"/>
                    <a:pt x="415" y="46"/>
                  </a:cubicBezTo>
                  <a:cubicBezTo>
                    <a:pt x="415" y="46"/>
                    <a:pt x="416" y="46"/>
                    <a:pt x="416" y="46"/>
                  </a:cubicBezTo>
                  <a:cubicBezTo>
                    <a:pt x="416" y="46"/>
                    <a:pt x="417" y="46"/>
                    <a:pt x="417" y="46"/>
                  </a:cubicBezTo>
                  <a:cubicBezTo>
                    <a:pt x="418" y="45"/>
                    <a:pt x="418" y="41"/>
                    <a:pt x="417" y="40"/>
                  </a:cubicBezTo>
                  <a:cubicBezTo>
                    <a:pt x="416" y="39"/>
                    <a:pt x="415" y="39"/>
                    <a:pt x="413" y="40"/>
                  </a:cubicBezTo>
                  <a:cubicBezTo>
                    <a:pt x="411" y="40"/>
                    <a:pt x="411" y="40"/>
                    <a:pt x="408" y="40"/>
                  </a:cubicBezTo>
                  <a:cubicBezTo>
                    <a:pt x="407" y="42"/>
                    <a:pt x="407" y="42"/>
                    <a:pt x="407" y="42"/>
                  </a:cubicBezTo>
                  <a:close/>
                  <a:moveTo>
                    <a:pt x="401" y="135"/>
                  </a:moveTo>
                  <a:cubicBezTo>
                    <a:pt x="401" y="133"/>
                    <a:pt x="401" y="130"/>
                    <a:pt x="401" y="128"/>
                  </a:cubicBezTo>
                  <a:cubicBezTo>
                    <a:pt x="400" y="126"/>
                    <a:pt x="402" y="126"/>
                    <a:pt x="401" y="124"/>
                  </a:cubicBezTo>
                  <a:cubicBezTo>
                    <a:pt x="400" y="123"/>
                    <a:pt x="401" y="124"/>
                    <a:pt x="398" y="123"/>
                  </a:cubicBezTo>
                  <a:cubicBezTo>
                    <a:pt x="397" y="123"/>
                    <a:pt x="396" y="123"/>
                    <a:pt x="395" y="123"/>
                  </a:cubicBezTo>
                  <a:cubicBezTo>
                    <a:pt x="394" y="125"/>
                    <a:pt x="396" y="125"/>
                    <a:pt x="395" y="126"/>
                  </a:cubicBezTo>
                  <a:cubicBezTo>
                    <a:pt x="394" y="127"/>
                    <a:pt x="394" y="125"/>
                    <a:pt x="393" y="126"/>
                  </a:cubicBezTo>
                  <a:cubicBezTo>
                    <a:pt x="395" y="127"/>
                    <a:pt x="395" y="126"/>
                    <a:pt x="396" y="125"/>
                  </a:cubicBezTo>
                  <a:cubicBezTo>
                    <a:pt x="396" y="127"/>
                    <a:pt x="397" y="126"/>
                    <a:pt x="397" y="127"/>
                  </a:cubicBezTo>
                  <a:cubicBezTo>
                    <a:pt x="397" y="128"/>
                    <a:pt x="398" y="134"/>
                    <a:pt x="397" y="136"/>
                  </a:cubicBezTo>
                  <a:cubicBezTo>
                    <a:pt x="396" y="137"/>
                    <a:pt x="396" y="136"/>
                    <a:pt x="395" y="137"/>
                  </a:cubicBezTo>
                  <a:cubicBezTo>
                    <a:pt x="395" y="139"/>
                    <a:pt x="395" y="139"/>
                    <a:pt x="395" y="139"/>
                  </a:cubicBezTo>
                  <a:cubicBezTo>
                    <a:pt x="397" y="138"/>
                    <a:pt x="396" y="138"/>
                    <a:pt x="398" y="138"/>
                  </a:cubicBezTo>
                  <a:cubicBezTo>
                    <a:pt x="401" y="137"/>
                    <a:pt x="401" y="138"/>
                    <a:pt x="401" y="135"/>
                  </a:cubicBezTo>
                  <a:close/>
                  <a:moveTo>
                    <a:pt x="377" y="185"/>
                  </a:moveTo>
                  <a:cubicBezTo>
                    <a:pt x="378" y="185"/>
                    <a:pt x="380" y="185"/>
                    <a:pt x="382" y="185"/>
                  </a:cubicBezTo>
                  <a:cubicBezTo>
                    <a:pt x="383" y="186"/>
                    <a:pt x="384" y="185"/>
                    <a:pt x="387" y="185"/>
                  </a:cubicBezTo>
                  <a:cubicBezTo>
                    <a:pt x="388" y="185"/>
                    <a:pt x="390" y="185"/>
                    <a:pt x="392" y="185"/>
                  </a:cubicBezTo>
                  <a:cubicBezTo>
                    <a:pt x="392" y="185"/>
                    <a:pt x="392" y="185"/>
                    <a:pt x="392" y="185"/>
                  </a:cubicBezTo>
                  <a:cubicBezTo>
                    <a:pt x="392" y="185"/>
                    <a:pt x="392" y="185"/>
                    <a:pt x="392" y="185"/>
                  </a:cubicBezTo>
                  <a:cubicBezTo>
                    <a:pt x="392" y="187"/>
                    <a:pt x="393" y="186"/>
                    <a:pt x="394" y="186"/>
                  </a:cubicBezTo>
                  <a:cubicBezTo>
                    <a:pt x="395" y="186"/>
                    <a:pt x="396" y="186"/>
                    <a:pt x="397" y="186"/>
                  </a:cubicBezTo>
                  <a:cubicBezTo>
                    <a:pt x="399" y="186"/>
                    <a:pt x="398" y="186"/>
                    <a:pt x="399" y="185"/>
                  </a:cubicBezTo>
                  <a:cubicBezTo>
                    <a:pt x="401" y="185"/>
                    <a:pt x="399" y="186"/>
                    <a:pt x="401" y="185"/>
                  </a:cubicBezTo>
                  <a:cubicBezTo>
                    <a:pt x="403" y="185"/>
                    <a:pt x="401" y="185"/>
                    <a:pt x="403" y="185"/>
                  </a:cubicBezTo>
                  <a:cubicBezTo>
                    <a:pt x="405" y="185"/>
                    <a:pt x="407" y="186"/>
                    <a:pt x="408" y="184"/>
                  </a:cubicBezTo>
                  <a:cubicBezTo>
                    <a:pt x="405" y="182"/>
                    <a:pt x="400" y="183"/>
                    <a:pt x="398" y="184"/>
                  </a:cubicBezTo>
                  <a:cubicBezTo>
                    <a:pt x="395" y="182"/>
                    <a:pt x="395" y="183"/>
                    <a:pt x="392" y="183"/>
                  </a:cubicBezTo>
                  <a:cubicBezTo>
                    <a:pt x="390" y="183"/>
                    <a:pt x="386" y="183"/>
                    <a:pt x="385" y="183"/>
                  </a:cubicBezTo>
                  <a:cubicBezTo>
                    <a:pt x="381" y="184"/>
                    <a:pt x="374" y="183"/>
                    <a:pt x="373" y="184"/>
                  </a:cubicBezTo>
                  <a:cubicBezTo>
                    <a:pt x="373" y="185"/>
                    <a:pt x="374" y="186"/>
                    <a:pt x="377" y="185"/>
                  </a:cubicBezTo>
                  <a:close/>
                  <a:moveTo>
                    <a:pt x="434" y="162"/>
                  </a:moveTo>
                  <a:cubicBezTo>
                    <a:pt x="435" y="163"/>
                    <a:pt x="436" y="162"/>
                    <a:pt x="437" y="162"/>
                  </a:cubicBezTo>
                  <a:cubicBezTo>
                    <a:pt x="439" y="162"/>
                    <a:pt x="438" y="163"/>
                    <a:pt x="439" y="163"/>
                  </a:cubicBezTo>
                  <a:cubicBezTo>
                    <a:pt x="440" y="162"/>
                    <a:pt x="445" y="163"/>
                    <a:pt x="446" y="163"/>
                  </a:cubicBezTo>
                  <a:cubicBezTo>
                    <a:pt x="446" y="163"/>
                    <a:pt x="446" y="163"/>
                    <a:pt x="446" y="163"/>
                  </a:cubicBezTo>
                  <a:cubicBezTo>
                    <a:pt x="446" y="162"/>
                    <a:pt x="446" y="162"/>
                    <a:pt x="446" y="162"/>
                  </a:cubicBezTo>
                  <a:cubicBezTo>
                    <a:pt x="442" y="161"/>
                    <a:pt x="435" y="161"/>
                    <a:pt x="434" y="162"/>
                  </a:cubicBezTo>
                  <a:close/>
                  <a:moveTo>
                    <a:pt x="445" y="142"/>
                  </a:moveTo>
                  <a:cubicBezTo>
                    <a:pt x="446" y="139"/>
                    <a:pt x="446" y="139"/>
                    <a:pt x="446" y="139"/>
                  </a:cubicBezTo>
                  <a:cubicBezTo>
                    <a:pt x="446" y="136"/>
                    <a:pt x="445" y="118"/>
                    <a:pt x="445" y="115"/>
                  </a:cubicBezTo>
                  <a:cubicBezTo>
                    <a:pt x="444" y="115"/>
                    <a:pt x="444" y="115"/>
                    <a:pt x="443" y="117"/>
                  </a:cubicBezTo>
                  <a:cubicBezTo>
                    <a:pt x="443" y="117"/>
                    <a:pt x="443" y="117"/>
                    <a:pt x="443" y="117"/>
                  </a:cubicBezTo>
                  <a:cubicBezTo>
                    <a:pt x="443" y="117"/>
                    <a:pt x="443" y="118"/>
                    <a:pt x="443" y="118"/>
                  </a:cubicBezTo>
                  <a:cubicBezTo>
                    <a:pt x="443" y="120"/>
                    <a:pt x="443" y="127"/>
                    <a:pt x="443" y="129"/>
                  </a:cubicBezTo>
                  <a:cubicBezTo>
                    <a:pt x="443" y="130"/>
                    <a:pt x="443" y="131"/>
                    <a:pt x="443" y="132"/>
                  </a:cubicBezTo>
                  <a:cubicBezTo>
                    <a:pt x="443" y="133"/>
                    <a:pt x="443" y="133"/>
                    <a:pt x="443" y="134"/>
                  </a:cubicBezTo>
                  <a:cubicBezTo>
                    <a:pt x="443" y="138"/>
                    <a:pt x="444" y="140"/>
                    <a:pt x="442" y="140"/>
                  </a:cubicBezTo>
                  <a:cubicBezTo>
                    <a:pt x="442" y="140"/>
                    <a:pt x="442" y="140"/>
                    <a:pt x="441" y="140"/>
                  </a:cubicBezTo>
                  <a:cubicBezTo>
                    <a:pt x="438" y="140"/>
                    <a:pt x="436" y="141"/>
                    <a:pt x="435" y="139"/>
                  </a:cubicBezTo>
                  <a:cubicBezTo>
                    <a:pt x="434" y="137"/>
                    <a:pt x="437" y="137"/>
                    <a:pt x="439" y="137"/>
                  </a:cubicBezTo>
                  <a:cubicBezTo>
                    <a:pt x="439" y="133"/>
                    <a:pt x="439" y="132"/>
                    <a:pt x="439" y="128"/>
                  </a:cubicBezTo>
                  <a:cubicBezTo>
                    <a:pt x="437" y="127"/>
                    <a:pt x="435" y="126"/>
                    <a:pt x="435" y="128"/>
                  </a:cubicBezTo>
                  <a:cubicBezTo>
                    <a:pt x="435" y="134"/>
                    <a:pt x="437" y="135"/>
                    <a:pt x="435" y="135"/>
                  </a:cubicBezTo>
                  <a:cubicBezTo>
                    <a:pt x="435" y="135"/>
                    <a:pt x="435" y="135"/>
                    <a:pt x="435" y="135"/>
                  </a:cubicBezTo>
                  <a:cubicBezTo>
                    <a:pt x="435" y="135"/>
                    <a:pt x="434" y="136"/>
                    <a:pt x="434" y="136"/>
                  </a:cubicBezTo>
                  <a:cubicBezTo>
                    <a:pt x="434" y="137"/>
                    <a:pt x="434" y="137"/>
                    <a:pt x="434" y="138"/>
                  </a:cubicBezTo>
                  <a:cubicBezTo>
                    <a:pt x="434" y="142"/>
                    <a:pt x="432" y="141"/>
                    <a:pt x="434" y="141"/>
                  </a:cubicBezTo>
                  <a:cubicBezTo>
                    <a:pt x="435" y="141"/>
                    <a:pt x="440" y="141"/>
                    <a:pt x="441" y="141"/>
                  </a:cubicBezTo>
                  <a:cubicBezTo>
                    <a:pt x="446" y="141"/>
                    <a:pt x="442" y="141"/>
                    <a:pt x="445" y="142"/>
                  </a:cubicBezTo>
                  <a:close/>
                  <a:moveTo>
                    <a:pt x="306" y="57"/>
                  </a:moveTo>
                  <a:cubicBezTo>
                    <a:pt x="306" y="55"/>
                    <a:pt x="306" y="55"/>
                    <a:pt x="306" y="55"/>
                  </a:cubicBezTo>
                  <a:cubicBezTo>
                    <a:pt x="308" y="57"/>
                    <a:pt x="307" y="56"/>
                    <a:pt x="306" y="57"/>
                  </a:cubicBezTo>
                  <a:close/>
                  <a:moveTo>
                    <a:pt x="315" y="55"/>
                  </a:moveTo>
                  <a:cubicBezTo>
                    <a:pt x="316" y="55"/>
                    <a:pt x="316" y="55"/>
                    <a:pt x="315" y="56"/>
                  </a:cubicBezTo>
                  <a:cubicBezTo>
                    <a:pt x="315" y="55"/>
                    <a:pt x="315" y="55"/>
                    <a:pt x="315" y="55"/>
                  </a:cubicBezTo>
                  <a:close/>
                  <a:moveTo>
                    <a:pt x="319" y="55"/>
                  </a:moveTo>
                  <a:cubicBezTo>
                    <a:pt x="319" y="56"/>
                    <a:pt x="319" y="55"/>
                    <a:pt x="318" y="56"/>
                  </a:cubicBezTo>
                  <a:cubicBezTo>
                    <a:pt x="318" y="55"/>
                    <a:pt x="318" y="55"/>
                    <a:pt x="319" y="55"/>
                  </a:cubicBezTo>
                  <a:close/>
                  <a:moveTo>
                    <a:pt x="333" y="54"/>
                  </a:moveTo>
                  <a:cubicBezTo>
                    <a:pt x="333" y="53"/>
                    <a:pt x="333" y="53"/>
                    <a:pt x="334" y="54"/>
                  </a:cubicBezTo>
                  <a:cubicBezTo>
                    <a:pt x="333" y="55"/>
                    <a:pt x="334" y="54"/>
                    <a:pt x="333" y="55"/>
                  </a:cubicBezTo>
                  <a:cubicBezTo>
                    <a:pt x="333" y="54"/>
                    <a:pt x="333" y="54"/>
                    <a:pt x="333" y="54"/>
                  </a:cubicBezTo>
                  <a:close/>
                  <a:moveTo>
                    <a:pt x="372" y="46"/>
                  </a:moveTo>
                  <a:cubicBezTo>
                    <a:pt x="374" y="47"/>
                    <a:pt x="374" y="47"/>
                    <a:pt x="374" y="47"/>
                  </a:cubicBezTo>
                  <a:cubicBezTo>
                    <a:pt x="374" y="48"/>
                    <a:pt x="374" y="47"/>
                    <a:pt x="373" y="48"/>
                  </a:cubicBezTo>
                  <a:cubicBezTo>
                    <a:pt x="372" y="50"/>
                    <a:pt x="373" y="49"/>
                    <a:pt x="372" y="49"/>
                  </a:cubicBezTo>
                  <a:cubicBezTo>
                    <a:pt x="372" y="46"/>
                    <a:pt x="372" y="46"/>
                    <a:pt x="372" y="46"/>
                  </a:cubicBezTo>
                  <a:close/>
                  <a:moveTo>
                    <a:pt x="291" y="43"/>
                  </a:moveTo>
                  <a:cubicBezTo>
                    <a:pt x="291" y="41"/>
                    <a:pt x="291" y="42"/>
                    <a:pt x="292" y="40"/>
                  </a:cubicBezTo>
                  <a:cubicBezTo>
                    <a:pt x="293" y="40"/>
                    <a:pt x="293" y="40"/>
                    <a:pt x="294" y="41"/>
                  </a:cubicBezTo>
                  <a:cubicBezTo>
                    <a:pt x="295" y="41"/>
                    <a:pt x="295" y="42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3" y="44"/>
                    <a:pt x="291" y="43"/>
                  </a:cubicBezTo>
                  <a:close/>
                  <a:moveTo>
                    <a:pt x="307" y="39"/>
                  </a:moveTo>
                  <a:cubicBezTo>
                    <a:pt x="308" y="40"/>
                    <a:pt x="308" y="39"/>
                    <a:pt x="307" y="42"/>
                  </a:cubicBezTo>
                  <a:cubicBezTo>
                    <a:pt x="306" y="41"/>
                    <a:pt x="306" y="41"/>
                    <a:pt x="306" y="40"/>
                  </a:cubicBezTo>
                  <a:cubicBezTo>
                    <a:pt x="306" y="39"/>
                    <a:pt x="306" y="39"/>
                    <a:pt x="307" y="39"/>
                  </a:cubicBezTo>
                  <a:close/>
                  <a:moveTo>
                    <a:pt x="315" y="40"/>
                  </a:moveTo>
                  <a:cubicBezTo>
                    <a:pt x="314" y="40"/>
                    <a:pt x="314" y="38"/>
                    <a:pt x="314" y="36"/>
                  </a:cubicBezTo>
                  <a:cubicBezTo>
                    <a:pt x="315" y="37"/>
                    <a:pt x="315" y="36"/>
                    <a:pt x="316" y="38"/>
                  </a:cubicBezTo>
                  <a:cubicBezTo>
                    <a:pt x="316" y="40"/>
                    <a:pt x="316" y="39"/>
                    <a:pt x="315" y="40"/>
                  </a:cubicBezTo>
                  <a:close/>
                  <a:moveTo>
                    <a:pt x="299" y="42"/>
                  </a:moveTo>
                  <a:cubicBezTo>
                    <a:pt x="299" y="39"/>
                    <a:pt x="299" y="42"/>
                    <a:pt x="298" y="40"/>
                  </a:cubicBezTo>
                  <a:cubicBezTo>
                    <a:pt x="298" y="40"/>
                    <a:pt x="298" y="40"/>
                    <a:pt x="298" y="39"/>
                  </a:cubicBezTo>
                  <a:cubicBezTo>
                    <a:pt x="298" y="38"/>
                    <a:pt x="299" y="38"/>
                    <a:pt x="300" y="38"/>
                  </a:cubicBezTo>
                  <a:cubicBezTo>
                    <a:pt x="301" y="39"/>
                    <a:pt x="300" y="41"/>
                    <a:pt x="302" y="41"/>
                  </a:cubicBezTo>
                  <a:cubicBezTo>
                    <a:pt x="302" y="39"/>
                    <a:pt x="301" y="40"/>
                    <a:pt x="302" y="38"/>
                  </a:cubicBezTo>
                  <a:cubicBezTo>
                    <a:pt x="303" y="37"/>
                    <a:pt x="304" y="38"/>
                    <a:pt x="304" y="41"/>
                  </a:cubicBezTo>
                  <a:cubicBezTo>
                    <a:pt x="303" y="42"/>
                    <a:pt x="303" y="42"/>
                    <a:pt x="301" y="42"/>
                  </a:cubicBezTo>
                  <a:cubicBezTo>
                    <a:pt x="297" y="43"/>
                    <a:pt x="298" y="43"/>
                    <a:pt x="297" y="42"/>
                  </a:cubicBezTo>
                  <a:cubicBezTo>
                    <a:pt x="298" y="41"/>
                    <a:pt x="297" y="41"/>
                    <a:pt x="299" y="42"/>
                  </a:cubicBezTo>
                  <a:close/>
                  <a:moveTo>
                    <a:pt x="338" y="37"/>
                  </a:moveTo>
                  <a:cubicBezTo>
                    <a:pt x="338" y="37"/>
                    <a:pt x="338" y="37"/>
                    <a:pt x="338" y="37"/>
                  </a:cubicBezTo>
                  <a:cubicBezTo>
                    <a:pt x="339" y="39"/>
                    <a:pt x="338" y="39"/>
                    <a:pt x="339" y="41"/>
                  </a:cubicBezTo>
                  <a:cubicBezTo>
                    <a:pt x="340" y="40"/>
                    <a:pt x="339" y="39"/>
                    <a:pt x="339" y="37"/>
                  </a:cubicBezTo>
                  <a:cubicBezTo>
                    <a:pt x="339" y="35"/>
                    <a:pt x="338" y="35"/>
                    <a:pt x="340" y="34"/>
                  </a:cubicBezTo>
                  <a:cubicBezTo>
                    <a:pt x="340" y="36"/>
                    <a:pt x="340" y="36"/>
                    <a:pt x="340" y="37"/>
                  </a:cubicBezTo>
                  <a:cubicBezTo>
                    <a:pt x="340" y="39"/>
                    <a:pt x="340" y="38"/>
                    <a:pt x="340" y="40"/>
                  </a:cubicBezTo>
                  <a:cubicBezTo>
                    <a:pt x="342" y="41"/>
                    <a:pt x="342" y="39"/>
                    <a:pt x="347" y="41"/>
                  </a:cubicBezTo>
                  <a:cubicBezTo>
                    <a:pt x="344" y="44"/>
                    <a:pt x="345" y="43"/>
                    <a:pt x="340" y="44"/>
                  </a:cubicBezTo>
                  <a:cubicBezTo>
                    <a:pt x="337" y="45"/>
                    <a:pt x="338" y="44"/>
                    <a:pt x="332" y="45"/>
                  </a:cubicBezTo>
                  <a:cubicBezTo>
                    <a:pt x="320" y="46"/>
                    <a:pt x="320" y="46"/>
                    <a:pt x="320" y="46"/>
                  </a:cubicBezTo>
                  <a:cubicBezTo>
                    <a:pt x="318" y="46"/>
                    <a:pt x="317" y="46"/>
                    <a:pt x="316" y="46"/>
                  </a:cubicBezTo>
                  <a:cubicBezTo>
                    <a:pt x="308" y="46"/>
                    <a:pt x="308" y="48"/>
                    <a:pt x="302" y="46"/>
                  </a:cubicBezTo>
                  <a:cubicBezTo>
                    <a:pt x="301" y="48"/>
                    <a:pt x="298" y="48"/>
                    <a:pt x="294" y="48"/>
                  </a:cubicBezTo>
                  <a:cubicBezTo>
                    <a:pt x="292" y="48"/>
                    <a:pt x="290" y="48"/>
                    <a:pt x="285" y="48"/>
                  </a:cubicBezTo>
                  <a:cubicBezTo>
                    <a:pt x="286" y="47"/>
                    <a:pt x="296" y="47"/>
                    <a:pt x="300" y="46"/>
                  </a:cubicBezTo>
                  <a:cubicBezTo>
                    <a:pt x="304" y="45"/>
                    <a:pt x="310" y="46"/>
                    <a:pt x="315" y="45"/>
                  </a:cubicBezTo>
                  <a:cubicBezTo>
                    <a:pt x="343" y="43"/>
                    <a:pt x="343" y="43"/>
                    <a:pt x="343" y="43"/>
                  </a:cubicBezTo>
                  <a:cubicBezTo>
                    <a:pt x="344" y="43"/>
                    <a:pt x="345" y="43"/>
                    <a:pt x="345" y="41"/>
                  </a:cubicBezTo>
                  <a:cubicBezTo>
                    <a:pt x="344" y="41"/>
                    <a:pt x="331" y="42"/>
                    <a:pt x="330" y="43"/>
                  </a:cubicBezTo>
                  <a:cubicBezTo>
                    <a:pt x="326" y="43"/>
                    <a:pt x="317" y="43"/>
                    <a:pt x="316" y="44"/>
                  </a:cubicBezTo>
                  <a:cubicBezTo>
                    <a:pt x="306" y="45"/>
                    <a:pt x="295" y="45"/>
                    <a:pt x="286" y="46"/>
                  </a:cubicBezTo>
                  <a:cubicBezTo>
                    <a:pt x="286" y="46"/>
                    <a:pt x="286" y="46"/>
                    <a:pt x="286" y="46"/>
                  </a:cubicBezTo>
                  <a:cubicBezTo>
                    <a:pt x="288" y="45"/>
                    <a:pt x="290" y="45"/>
                    <a:pt x="292" y="45"/>
                  </a:cubicBezTo>
                  <a:cubicBezTo>
                    <a:pt x="294" y="44"/>
                    <a:pt x="296" y="44"/>
                    <a:pt x="298" y="44"/>
                  </a:cubicBezTo>
                  <a:cubicBezTo>
                    <a:pt x="303" y="44"/>
                    <a:pt x="302" y="43"/>
                    <a:pt x="305" y="42"/>
                  </a:cubicBezTo>
                  <a:cubicBezTo>
                    <a:pt x="305" y="42"/>
                    <a:pt x="305" y="42"/>
                    <a:pt x="305" y="42"/>
                  </a:cubicBezTo>
                  <a:cubicBezTo>
                    <a:pt x="305" y="42"/>
                    <a:pt x="305" y="42"/>
                    <a:pt x="305" y="42"/>
                  </a:cubicBezTo>
                  <a:cubicBezTo>
                    <a:pt x="307" y="42"/>
                    <a:pt x="306" y="43"/>
                    <a:pt x="308" y="42"/>
                  </a:cubicBezTo>
                  <a:cubicBezTo>
                    <a:pt x="309" y="41"/>
                    <a:pt x="309" y="41"/>
                    <a:pt x="309" y="40"/>
                  </a:cubicBezTo>
                  <a:cubicBezTo>
                    <a:pt x="309" y="41"/>
                    <a:pt x="309" y="41"/>
                    <a:pt x="309" y="41"/>
                  </a:cubicBezTo>
                  <a:cubicBezTo>
                    <a:pt x="310" y="42"/>
                    <a:pt x="310" y="41"/>
                    <a:pt x="310" y="42"/>
                  </a:cubicBezTo>
                  <a:cubicBezTo>
                    <a:pt x="312" y="43"/>
                    <a:pt x="310" y="40"/>
                    <a:pt x="311" y="39"/>
                  </a:cubicBezTo>
                  <a:cubicBezTo>
                    <a:pt x="312" y="40"/>
                    <a:pt x="312" y="39"/>
                    <a:pt x="312" y="42"/>
                  </a:cubicBezTo>
                  <a:cubicBezTo>
                    <a:pt x="313" y="41"/>
                    <a:pt x="312" y="41"/>
                    <a:pt x="313" y="41"/>
                  </a:cubicBezTo>
                  <a:cubicBezTo>
                    <a:pt x="318" y="41"/>
                    <a:pt x="315" y="41"/>
                    <a:pt x="317" y="40"/>
                  </a:cubicBezTo>
                  <a:cubicBezTo>
                    <a:pt x="318" y="41"/>
                    <a:pt x="317" y="40"/>
                    <a:pt x="318" y="41"/>
                  </a:cubicBezTo>
                  <a:cubicBezTo>
                    <a:pt x="322" y="41"/>
                    <a:pt x="319" y="40"/>
                    <a:pt x="325" y="41"/>
                  </a:cubicBezTo>
                  <a:cubicBezTo>
                    <a:pt x="325" y="40"/>
                    <a:pt x="325" y="40"/>
                    <a:pt x="325" y="40"/>
                  </a:cubicBezTo>
                  <a:cubicBezTo>
                    <a:pt x="326" y="39"/>
                    <a:pt x="326" y="39"/>
                    <a:pt x="326" y="39"/>
                  </a:cubicBezTo>
                  <a:cubicBezTo>
                    <a:pt x="326" y="40"/>
                    <a:pt x="326" y="41"/>
                    <a:pt x="326" y="41"/>
                  </a:cubicBezTo>
                  <a:cubicBezTo>
                    <a:pt x="331" y="40"/>
                    <a:pt x="333" y="41"/>
                    <a:pt x="337" y="40"/>
                  </a:cubicBezTo>
                  <a:cubicBezTo>
                    <a:pt x="338" y="37"/>
                    <a:pt x="338" y="37"/>
                    <a:pt x="338" y="37"/>
                  </a:cubicBezTo>
                  <a:close/>
                  <a:moveTo>
                    <a:pt x="322" y="35"/>
                  </a:moveTo>
                  <a:cubicBezTo>
                    <a:pt x="322" y="36"/>
                    <a:pt x="322" y="36"/>
                    <a:pt x="321" y="36"/>
                  </a:cubicBezTo>
                  <a:cubicBezTo>
                    <a:pt x="321" y="35"/>
                    <a:pt x="320" y="35"/>
                    <a:pt x="322" y="35"/>
                  </a:cubicBezTo>
                  <a:close/>
                  <a:moveTo>
                    <a:pt x="294" y="32"/>
                  </a:moveTo>
                  <a:cubicBezTo>
                    <a:pt x="297" y="30"/>
                    <a:pt x="295" y="30"/>
                    <a:pt x="297" y="30"/>
                  </a:cubicBezTo>
                  <a:cubicBezTo>
                    <a:pt x="298" y="33"/>
                    <a:pt x="295" y="32"/>
                    <a:pt x="296" y="36"/>
                  </a:cubicBezTo>
                  <a:cubicBezTo>
                    <a:pt x="297" y="38"/>
                    <a:pt x="297" y="39"/>
                    <a:pt x="296" y="41"/>
                  </a:cubicBezTo>
                  <a:cubicBezTo>
                    <a:pt x="295" y="40"/>
                    <a:pt x="295" y="40"/>
                    <a:pt x="295" y="39"/>
                  </a:cubicBezTo>
                  <a:cubicBezTo>
                    <a:pt x="293" y="33"/>
                    <a:pt x="294" y="36"/>
                    <a:pt x="294" y="34"/>
                  </a:cubicBezTo>
                  <a:cubicBezTo>
                    <a:pt x="294" y="32"/>
                    <a:pt x="294" y="34"/>
                    <a:pt x="294" y="32"/>
                  </a:cubicBezTo>
                  <a:close/>
                  <a:moveTo>
                    <a:pt x="333" y="30"/>
                  </a:moveTo>
                  <a:cubicBezTo>
                    <a:pt x="333" y="31"/>
                    <a:pt x="332" y="31"/>
                    <a:pt x="331" y="30"/>
                  </a:cubicBezTo>
                  <a:cubicBezTo>
                    <a:pt x="333" y="30"/>
                    <a:pt x="333" y="30"/>
                    <a:pt x="333" y="30"/>
                  </a:cubicBezTo>
                  <a:close/>
                  <a:moveTo>
                    <a:pt x="338" y="27"/>
                  </a:moveTo>
                  <a:cubicBezTo>
                    <a:pt x="338" y="27"/>
                    <a:pt x="338" y="27"/>
                    <a:pt x="339" y="28"/>
                  </a:cubicBezTo>
                  <a:cubicBezTo>
                    <a:pt x="339" y="29"/>
                    <a:pt x="339" y="29"/>
                    <a:pt x="339" y="30"/>
                  </a:cubicBezTo>
                  <a:cubicBezTo>
                    <a:pt x="337" y="30"/>
                    <a:pt x="337" y="28"/>
                    <a:pt x="338" y="27"/>
                  </a:cubicBezTo>
                  <a:close/>
                  <a:moveTo>
                    <a:pt x="329" y="7"/>
                  </a:moveTo>
                  <a:cubicBezTo>
                    <a:pt x="330" y="5"/>
                    <a:pt x="330" y="5"/>
                    <a:pt x="331" y="4"/>
                  </a:cubicBezTo>
                  <a:cubicBezTo>
                    <a:pt x="330" y="2"/>
                    <a:pt x="330" y="3"/>
                    <a:pt x="329" y="2"/>
                  </a:cubicBezTo>
                  <a:cubicBezTo>
                    <a:pt x="328" y="1"/>
                    <a:pt x="328" y="0"/>
                    <a:pt x="327" y="1"/>
                  </a:cubicBezTo>
                  <a:cubicBezTo>
                    <a:pt x="326" y="2"/>
                    <a:pt x="325" y="2"/>
                    <a:pt x="325" y="4"/>
                  </a:cubicBezTo>
                  <a:cubicBezTo>
                    <a:pt x="326" y="4"/>
                    <a:pt x="326" y="4"/>
                    <a:pt x="326" y="4"/>
                  </a:cubicBezTo>
                  <a:cubicBezTo>
                    <a:pt x="327" y="5"/>
                    <a:pt x="327" y="7"/>
                    <a:pt x="328" y="9"/>
                  </a:cubicBezTo>
                  <a:cubicBezTo>
                    <a:pt x="328" y="9"/>
                    <a:pt x="328" y="13"/>
                    <a:pt x="327" y="12"/>
                  </a:cubicBezTo>
                  <a:cubicBezTo>
                    <a:pt x="327" y="11"/>
                    <a:pt x="328" y="9"/>
                    <a:pt x="326" y="9"/>
                  </a:cubicBezTo>
                  <a:cubicBezTo>
                    <a:pt x="324" y="9"/>
                    <a:pt x="324" y="10"/>
                    <a:pt x="325" y="12"/>
                  </a:cubicBezTo>
                  <a:cubicBezTo>
                    <a:pt x="322" y="11"/>
                    <a:pt x="323" y="11"/>
                    <a:pt x="323" y="13"/>
                  </a:cubicBezTo>
                  <a:cubicBezTo>
                    <a:pt x="316" y="14"/>
                    <a:pt x="317" y="18"/>
                    <a:pt x="319" y="16"/>
                  </a:cubicBezTo>
                  <a:cubicBezTo>
                    <a:pt x="321" y="15"/>
                    <a:pt x="321" y="15"/>
                    <a:pt x="324" y="15"/>
                  </a:cubicBezTo>
                  <a:cubicBezTo>
                    <a:pt x="324" y="16"/>
                    <a:pt x="324" y="17"/>
                    <a:pt x="324" y="18"/>
                  </a:cubicBezTo>
                  <a:cubicBezTo>
                    <a:pt x="324" y="19"/>
                    <a:pt x="324" y="21"/>
                    <a:pt x="324" y="21"/>
                  </a:cubicBezTo>
                  <a:cubicBezTo>
                    <a:pt x="323" y="23"/>
                    <a:pt x="321" y="21"/>
                    <a:pt x="320" y="24"/>
                  </a:cubicBezTo>
                  <a:cubicBezTo>
                    <a:pt x="319" y="25"/>
                    <a:pt x="320" y="26"/>
                    <a:pt x="320" y="28"/>
                  </a:cubicBezTo>
                  <a:cubicBezTo>
                    <a:pt x="320" y="29"/>
                    <a:pt x="319" y="30"/>
                    <a:pt x="319" y="31"/>
                  </a:cubicBezTo>
                  <a:cubicBezTo>
                    <a:pt x="313" y="32"/>
                    <a:pt x="313" y="32"/>
                    <a:pt x="313" y="29"/>
                  </a:cubicBezTo>
                  <a:cubicBezTo>
                    <a:pt x="313" y="28"/>
                    <a:pt x="312" y="26"/>
                    <a:pt x="312" y="25"/>
                  </a:cubicBezTo>
                  <a:cubicBezTo>
                    <a:pt x="311" y="25"/>
                    <a:pt x="310" y="24"/>
                    <a:pt x="309" y="24"/>
                  </a:cubicBezTo>
                  <a:cubicBezTo>
                    <a:pt x="309" y="25"/>
                    <a:pt x="307" y="27"/>
                    <a:pt x="307" y="27"/>
                  </a:cubicBezTo>
                  <a:cubicBezTo>
                    <a:pt x="307" y="28"/>
                    <a:pt x="306" y="28"/>
                    <a:pt x="307" y="29"/>
                  </a:cubicBezTo>
                  <a:cubicBezTo>
                    <a:pt x="309" y="29"/>
                    <a:pt x="309" y="29"/>
                    <a:pt x="309" y="29"/>
                  </a:cubicBezTo>
                  <a:cubicBezTo>
                    <a:pt x="309" y="30"/>
                    <a:pt x="309" y="31"/>
                    <a:pt x="308" y="32"/>
                  </a:cubicBezTo>
                  <a:cubicBezTo>
                    <a:pt x="304" y="31"/>
                    <a:pt x="308" y="25"/>
                    <a:pt x="303" y="25"/>
                  </a:cubicBezTo>
                  <a:cubicBezTo>
                    <a:pt x="302" y="26"/>
                    <a:pt x="302" y="27"/>
                    <a:pt x="301" y="28"/>
                  </a:cubicBezTo>
                  <a:cubicBezTo>
                    <a:pt x="303" y="30"/>
                    <a:pt x="303" y="30"/>
                    <a:pt x="303" y="30"/>
                  </a:cubicBezTo>
                  <a:cubicBezTo>
                    <a:pt x="302" y="33"/>
                    <a:pt x="303" y="32"/>
                    <a:pt x="301" y="33"/>
                  </a:cubicBezTo>
                  <a:cubicBezTo>
                    <a:pt x="300" y="29"/>
                    <a:pt x="302" y="28"/>
                    <a:pt x="298" y="26"/>
                  </a:cubicBezTo>
                  <a:cubicBezTo>
                    <a:pt x="296" y="27"/>
                    <a:pt x="296" y="27"/>
                    <a:pt x="294" y="28"/>
                  </a:cubicBezTo>
                  <a:cubicBezTo>
                    <a:pt x="294" y="30"/>
                    <a:pt x="294" y="30"/>
                    <a:pt x="294" y="30"/>
                  </a:cubicBezTo>
                  <a:cubicBezTo>
                    <a:pt x="292" y="31"/>
                    <a:pt x="292" y="31"/>
                    <a:pt x="291" y="32"/>
                  </a:cubicBezTo>
                  <a:cubicBezTo>
                    <a:pt x="290" y="32"/>
                    <a:pt x="290" y="32"/>
                    <a:pt x="289" y="32"/>
                  </a:cubicBezTo>
                  <a:cubicBezTo>
                    <a:pt x="289" y="32"/>
                    <a:pt x="289" y="32"/>
                    <a:pt x="289" y="32"/>
                  </a:cubicBezTo>
                  <a:cubicBezTo>
                    <a:pt x="288" y="31"/>
                    <a:pt x="288" y="31"/>
                    <a:pt x="287" y="31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87" y="33"/>
                    <a:pt x="288" y="34"/>
                    <a:pt x="289" y="34"/>
                  </a:cubicBezTo>
                  <a:cubicBezTo>
                    <a:pt x="289" y="36"/>
                    <a:pt x="290" y="37"/>
                    <a:pt x="288" y="37"/>
                  </a:cubicBezTo>
                  <a:cubicBezTo>
                    <a:pt x="287" y="37"/>
                    <a:pt x="288" y="37"/>
                    <a:pt x="287" y="36"/>
                  </a:cubicBezTo>
                  <a:cubicBezTo>
                    <a:pt x="286" y="33"/>
                    <a:pt x="286" y="33"/>
                    <a:pt x="286" y="33"/>
                  </a:cubicBezTo>
                  <a:cubicBezTo>
                    <a:pt x="285" y="31"/>
                    <a:pt x="285" y="30"/>
                    <a:pt x="283" y="30"/>
                  </a:cubicBezTo>
                  <a:cubicBezTo>
                    <a:pt x="283" y="32"/>
                    <a:pt x="284" y="33"/>
                    <a:pt x="285" y="35"/>
                  </a:cubicBezTo>
                  <a:cubicBezTo>
                    <a:pt x="286" y="36"/>
                    <a:pt x="287" y="38"/>
                    <a:pt x="288" y="39"/>
                  </a:cubicBezTo>
                  <a:cubicBezTo>
                    <a:pt x="290" y="39"/>
                    <a:pt x="288" y="38"/>
                    <a:pt x="290" y="38"/>
                  </a:cubicBezTo>
                  <a:cubicBezTo>
                    <a:pt x="290" y="38"/>
                    <a:pt x="289" y="40"/>
                    <a:pt x="289" y="40"/>
                  </a:cubicBezTo>
                  <a:cubicBezTo>
                    <a:pt x="289" y="41"/>
                    <a:pt x="289" y="42"/>
                    <a:pt x="289" y="43"/>
                  </a:cubicBezTo>
                  <a:cubicBezTo>
                    <a:pt x="289" y="45"/>
                    <a:pt x="286" y="43"/>
                    <a:pt x="284" y="44"/>
                  </a:cubicBezTo>
                  <a:cubicBezTo>
                    <a:pt x="284" y="45"/>
                    <a:pt x="283" y="46"/>
                    <a:pt x="283" y="47"/>
                  </a:cubicBezTo>
                  <a:cubicBezTo>
                    <a:pt x="282" y="50"/>
                    <a:pt x="286" y="48"/>
                    <a:pt x="271" y="50"/>
                  </a:cubicBezTo>
                  <a:cubicBezTo>
                    <a:pt x="267" y="50"/>
                    <a:pt x="268" y="49"/>
                    <a:pt x="268" y="53"/>
                  </a:cubicBezTo>
                  <a:cubicBezTo>
                    <a:pt x="266" y="53"/>
                    <a:pt x="266" y="53"/>
                    <a:pt x="266" y="53"/>
                  </a:cubicBezTo>
                  <a:cubicBezTo>
                    <a:pt x="266" y="50"/>
                    <a:pt x="266" y="50"/>
                    <a:pt x="266" y="50"/>
                  </a:cubicBezTo>
                  <a:cubicBezTo>
                    <a:pt x="265" y="49"/>
                    <a:pt x="264" y="48"/>
                    <a:pt x="264" y="50"/>
                  </a:cubicBezTo>
                  <a:cubicBezTo>
                    <a:pt x="264" y="52"/>
                    <a:pt x="264" y="52"/>
                    <a:pt x="265" y="54"/>
                  </a:cubicBezTo>
                  <a:cubicBezTo>
                    <a:pt x="266" y="54"/>
                    <a:pt x="268" y="54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2"/>
                    <a:pt x="270" y="52"/>
                    <a:pt x="270" y="52"/>
                  </a:cubicBezTo>
                  <a:cubicBezTo>
                    <a:pt x="273" y="52"/>
                    <a:pt x="272" y="51"/>
                    <a:pt x="274" y="52"/>
                  </a:cubicBezTo>
                  <a:cubicBezTo>
                    <a:pt x="275" y="52"/>
                    <a:pt x="275" y="52"/>
                    <a:pt x="276" y="52"/>
                  </a:cubicBezTo>
                  <a:cubicBezTo>
                    <a:pt x="276" y="52"/>
                    <a:pt x="276" y="52"/>
                    <a:pt x="277" y="53"/>
                  </a:cubicBezTo>
                  <a:cubicBezTo>
                    <a:pt x="277" y="52"/>
                    <a:pt x="277" y="52"/>
                    <a:pt x="277" y="52"/>
                  </a:cubicBezTo>
                  <a:cubicBezTo>
                    <a:pt x="278" y="52"/>
                    <a:pt x="280" y="52"/>
                    <a:pt x="281" y="52"/>
                  </a:cubicBezTo>
                  <a:cubicBezTo>
                    <a:pt x="281" y="51"/>
                    <a:pt x="281" y="52"/>
                    <a:pt x="281" y="51"/>
                  </a:cubicBezTo>
                  <a:cubicBezTo>
                    <a:pt x="282" y="50"/>
                    <a:pt x="282" y="50"/>
                    <a:pt x="282" y="50"/>
                  </a:cubicBezTo>
                  <a:cubicBezTo>
                    <a:pt x="283" y="51"/>
                    <a:pt x="283" y="52"/>
                    <a:pt x="283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3" y="51"/>
                    <a:pt x="284" y="52"/>
                    <a:pt x="284" y="50"/>
                  </a:cubicBezTo>
                  <a:cubicBezTo>
                    <a:pt x="285" y="49"/>
                    <a:pt x="288" y="50"/>
                    <a:pt x="289" y="49"/>
                  </a:cubicBezTo>
                  <a:cubicBezTo>
                    <a:pt x="317" y="47"/>
                    <a:pt x="317" y="47"/>
                    <a:pt x="317" y="47"/>
                  </a:cubicBezTo>
                  <a:cubicBezTo>
                    <a:pt x="319" y="47"/>
                    <a:pt x="324" y="46"/>
                    <a:pt x="327" y="46"/>
                  </a:cubicBezTo>
                  <a:cubicBezTo>
                    <a:pt x="328" y="47"/>
                    <a:pt x="327" y="47"/>
                    <a:pt x="328" y="47"/>
                  </a:cubicBezTo>
                  <a:cubicBezTo>
                    <a:pt x="329" y="46"/>
                    <a:pt x="329" y="46"/>
                    <a:pt x="332" y="46"/>
                  </a:cubicBezTo>
                  <a:cubicBezTo>
                    <a:pt x="334" y="46"/>
                    <a:pt x="335" y="46"/>
                    <a:pt x="338" y="46"/>
                  </a:cubicBezTo>
                  <a:cubicBezTo>
                    <a:pt x="338" y="46"/>
                    <a:pt x="338" y="46"/>
                    <a:pt x="338" y="46"/>
                  </a:cubicBezTo>
                  <a:cubicBezTo>
                    <a:pt x="339" y="46"/>
                    <a:pt x="339" y="46"/>
                    <a:pt x="339" y="45"/>
                  </a:cubicBezTo>
                  <a:cubicBezTo>
                    <a:pt x="339" y="45"/>
                    <a:pt x="339" y="45"/>
                    <a:pt x="340" y="45"/>
                  </a:cubicBezTo>
                  <a:cubicBezTo>
                    <a:pt x="343" y="45"/>
                    <a:pt x="346" y="44"/>
                    <a:pt x="349" y="43"/>
                  </a:cubicBezTo>
                  <a:cubicBezTo>
                    <a:pt x="352" y="43"/>
                    <a:pt x="351" y="43"/>
                    <a:pt x="354" y="43"/>
                  </a:cubicBezTo>
                  <a:cubicBezTo>
                    <a:pt x="355" y="43"/>
                    <a:pt x="355" y="43"/>
                    <a:pt x="356" y="43"/>
                  </a:cubicBezTo>
                  <a:cubicBezTo>
                    <a:pt x="359" y="42"/>
                    <a:pt x="358" y="42"/>
                    <a:pt x="358" y="43"/>
                  </a:cubicBezTo>
                  <a:cubicBezTo>
                    <a:pt x="351" y="44"/>
                    <a:pt x="351" y="44"/>
                    <a:pt x="351" y="44"/>
                  </a:cubicBezTo>
                  <a:cubicBezTo>
                    <a:pt x="350" y="45"/>
                    <a:pt x="351" y="44"/>
                    <a:pt x="350" y="45"/>
                  </a:cubicBezTo>
                  <a:cubicBezTo>
                    <a:pt x="350" y="45"/>
                    <a:pt x="349" y="45"/>
                    <a:pt x="349" y="45"/>
                  </a:cubicBezTo>
                  <a:cubicBezTo>
                    <a:pt x="348" y="44"/>
                    <a:pt x="348" y="44"/>
                    <a:pt x="348" y="44"/>
                  </a:cubicBezTo>
                  <a:cubicBezTo>
                    <a:pt x="348" y="44"/>
                    <a:pt x="348" y="44"/>
                    <a:pt x="348" y="44"/>
                  </a:cubicBezTo>
                  <a:cubicBezTo>
                    <a:pt x="348" y="45"/>
                    <a:pt x="348" y="45"/>
                    <a:pt x="347" y="45"/>
                  </a:cubicBezTo>
                  <a:cubicBezTo>
                    <a:pt x="354" y="45"/>
                    <a:pt x="351" y="45"/>
                    <a:pt x="354" y="44"/>
                  </a:cubicBezTo>
                  <a:cubicBezTo>
                    <a:pt x="356" y="44"/>
                    <a:pt x="354" y="44"/>
                    <a:pt x="356" y="45"/>
                  </a:cubicBezTo>
                  <a:cubicBezTo>
                    <a:pt x="355" y="46"/>
                    <a:pt x="355" y="46"/>
                    <a:pt x="354" y="46"/>
                  </a:cubicBezTo>
                  <a:cubicBezTo>
                    <a:pt x="355" y="46"/>
                    <a:pt x="356" y="46"/>
                    <a:pt x="357" y="46"/>
                  </a:cubicBezTo>
                  <a:cubicBezTo>
                    <a:pt x="359" y="46"/>
                    <a:pt x="358" y="46"/>
                    <a:pt x="359" y="45"/>
                  </a:cubicBezTo>
                  <a:cubicBezTo>
                    <a:pt x="357" y="45"/>
                    <a:pt x="357" y="46"/>
                    <a:pt x="356" y="44"/>
                  </a:cubicBezTo>
                  <a:cubicBezTo>
                    <a:pt x="359" y="43"/>
                    <a:pt x="358" y="44"/>
                    <a:pt x="360" y="44"/>
                  </a:cubicBezTo>
                  <a:cubicBezTo>
                    <a:pt x="360" y="43"/>
                    <a:pt x="360" y="43"/>
                    <a:pt x="360" y="43"/>
                  </a:cubicBezTo>
                  <a:cubicBezTo>
                    <a:pt x="361" y="43"/>
                    <a:pt x="361" y="43"/>
                    <a:pt x="362" y="44"/>
                  </a:cubicBezTo>
                  <a:cubicBezTo>
                    <a:pt x="364" y="43"/>
                    <a:pt x="362" y="43"/>
                    <a:pt x="363" y="44"/>
                  </a:cubicBezTo>
                  <a:cubicBezTo>
                    <a:pt x="363" y="45"/>
                    <a:pt x="363" y="44"/>
                    <a:pt x="362" y="45"/>
                  </a:cubicBezTo>
                  <a:cubicBezTo>
                    <a:pt x="364" y="47"/>
                    <a:pt x="363" y="44"/>
                    <a:pt x="365" y="46"/>
                  </a:cubicBezTo>
                  <a:cubicBezTo>
                    <a:pt x="364" y="48"/>
                    <a:pt x="363" y="47"/>
                    <a:pt x="361" y="47"/>
                  </a:cubicBezTo>
                  <a:cubicBezTo>
                    <a:pt x="359" y="47"/>
                    <a:pt x="357" y="48"/>
                    <a:pt x="355" y="48"/>
                  </a:cubicBezTo>
                  <a:cubicBezTo>
                    <a:pt x="354" y="48"/>
                    <a:pt x="353" y="48"/>
                    <a:pt x="352" y="48"/>
                  </a:cubicBezTo>
                  <a:cubicBezTo>
                    <a:pt x="351" y="48"/>
                    <a:pt x="351" y="48"/>
                    <a:pt x="350" y="48"/>
                  </a:cubicBezTo>
                  <a:cubicBezTo>
                    <a:pt x="348" y="48"/>
                    <a:pt x="346" y="48"/>
                    <a:pt x="344" y="49"/>
                  </a:cubicBezTo>
                  <a:cubicBezTo>
                    <a:pt x="345" y="49"/>
                    <a:pt x="345" y="49"/>
                    <a:pt x="346" y="49"/>
                  </a:cubicBezTo>
                  <a:cubicBezTo>
                    <a:pt x="348" y="49"/>
                    <a:pt x="351" y="49"/>
                    <a:pt x="351" y="51"/>
                  </a:cubicBezTo>
                  <a:cubicBezTo>
                    <a:pt x="352" y="50"/>
                    <a:pt x="352" y="50"/>
                    <a:pt x="352" y="49"/>
                  </a:cubicBezTo>
                  <a:cubicBezTo>
                    <a:pt x="356" y="49"/>
                    <a:pt x="356" y="50"/>
                    <a:pt x="358" y="48"/>
                  </a:cubicBezTo>
                  <a:cubicBezTo>
                    <a:pt x="360" y="50"/>
                    <a:pt x="359" y="48"/>
                    <a:pt x="361" y="49"/>
                  </a:cubicBezTo>
                  <a:cubicBezTo>
                    <a:pt x="362" y="49"/>
                    <a:pt x="362" y="50"/>
                    <a:pt x="362" y="51"/>
                  </a:cubicBezTo>
                  <a:cubicBezTo>
                    <a:pt x="362" y="49"/>
                    <a:pt x="362" y="49"/>
                    <a:pt x="363" y="48"/>
                  </a:cubicBezTo>
                  <a:cubicBezTo>
                    <a:pt x="365" y="51"/>
                    <a:pt x="363" y="51"/>
                    <a:pt x="362" y="53"/>
                  </a:cubicBezTo>
                  <a:cubicBezTo>
                    <a:pt x="361" y="54"/>
                    <a:pt x="362" y="53"/>
                    <a:pt x="361" y="55"/>
                  </a:cubicBezTo>
                  <a:cubicBezTo>
                    <a:pt x="359" y="54"/>
                    <a:pt x="357" y="54"/>
                    <a:pt x="354" y="55"/>
                  </a:cubicBezTo>
                  <a:cubicBezTo>
                    <a:pt x="352" y="55"/>
                    <a:pt x="351" y="55"/>
                    <a:pt x="349" y="55"/>
                  </a:cubicBezTo>
                  <a:cubicBezTo>
                    <a:pt x="348" y="53"/>
                    <a:pt x="349" y="52"/>
                    <a:pt x="348" y="50"/>
                  </a:cubicBezTo>
                  <a:cubicBezTo>
                    <a:pt x="348" y="50"/>
                    <a:pt x="334" y="51"/>
                    <a:pt x="332" y="51"/>
                  </a:cubicBezTo>
                  <a:cubicBezTo>
                    <a:pt x="329" y="52"/>
                    <a:pt x="326" y="52"/>
                    <a:pt x="323" y="52"/>
                  </a:cubicBezTo>
                  <a:cubicBezTo>
                    <a:pt x="317" y="53"/>
                    <a:pt x="302" y="54"/>
                    <a:pt x="297" y="54"/>
                  </a:cubicBezTo>
                  <a:cubicBezTo>
                    <a:pt x="289" y="55"/>
                    <a:pt x="289" y="55"/>
                    <a:pt x="289" y="55"/>
                  </a:cubicBezTo>
                  <a:cubicBezTo>
                    <a:pt x="286" y="55"/>
                    <a:pt x="283" y="55"/>
                    <a:pt x="280" y="55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77" y="61"/>
                    <a:pt x="275" y="60"/>
                    <a:pt x="272" y="61"/>
                  </a:cubicBezTo>
                  <a:cubicBezTo>
                    <a:pt x="270" y="61"/>
                    <a:pt x="268" y="60"/>
                    <a:pt x="267" y="63"/>
                  </a:cubicBezTo>
                  <a:cubicBezTo>
                    <a:pt x="272" y="61"/>
                    <a:pt x="280" y="62"/>
                    <a:pt x="285" y="61"/>
                  </a:cubicBezTo>
                  <a:cubicBezTo>
                    <a:pt x="290" y="60"/>
                    <a:pt x="302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11" y="60"/>
                    <a:pt x="317" y="58"/>
                    <a:pt x="322" y="58"/>
                  </a:cubicBezTo>
                  <a:cubicBezTo>
                    <a:pt x="329" y="58"/>
                    <a:pt x="329" y="58"/>
                    <a:pt x="329" y="58"/>
                  </a:cubicBezTo>
                  <a:cubicBezTo>
                    <a:pt x="336" y="57"/>
                    <a:pt x="344" y="57"/>
                    <a:pt x="351" y="56"/>
                  </a:cubicBezTo>
                  <a:cubicBezTo>
                    <a:pt x="354" y="56"/>
                    <a:pt x="358" y="55"/>
                    <a:pt x="361" y="55"/>
                  </a:cubicBezTo>
                  <a:cubicBezTo>
                    <a:pt x="362" y="55"/>
                    <a:pt x="362" y="56"/>
                    <a:pt x="363" y="56"/>
                  </a:cubicBezTo>
                  <a:cubicBezTo>
                    <a:pt x="364" y="55"/>
                    <a:pt x="364" y="55"/>
                    <a:pt x="364" y="55"/>
                  </a:cubicBezTo>
                  <a:cubicBezTo>
                    <a:pt x="364" y="53"/>
                    <a:pt x="364" y="54"/>
                    <a:pt x="363" y="52"/>
                  </a:cubicBezTo>
                  <a:cubicBezTo>
                    <a:pt x="365" y="52"/>
                    <a:pt x="366" y="52"/>
                    <a:pt x="368" y="52"/>
                  </a:cubicBezTo>
                  <a:cubicBezTo>
                    <a:pt x="371" y="51"/>
                    <a:pt x="373" y="51"/>
                    <a:pt x="376" y="50"/>
                  </a:cubicBezTo>
                  <a:cubicBezTo>
                    <a:pt x="377" y="50"/>
                    <a:pt x="377" y="51"/>
                    <a:pt x="378" y="50"/>
                  </a:cubicBezTo>
                  <a:cubicBezTo>
                    <a:pt x="379" y="50"/>
                    <a:pt x="379" y="50"/>
                    <a:pt x="379" y="49"/>
                  </a:cubicBezTo>
                  <a:cubicBezTo>
                    <a:pt x="378" y="48"/>
                    <a:pt x="379" y="49"/>
                    <a:pt x="377" y="48"/>
                  </a:cubicBezTo>
                  <a:cubicBezTo>
                    <a:pt x="377" y="43"/>
                    <a:pt x="379" y="44"/>
                    <a:pt x="370" y="44"/>
                  </a:cubicBezTo>
                  <a:cubicBezTo>
                    <a:pt x="369" y="45"/>
                    <a:pt x="368" y="44"/>
                    <a:pt x="367" y="44"/>
                  </a:cubicBezTo>
                  <a:cubicBezTo>
                    <a:pt x="367" y="42"/>
                    <a:pt x="368" y="42"/>
                    <a:pt x="367" y="41"/>
                  </a:cubicBezTo>
                  <a:cubicBezTo>
                    <a:pt x="366" y="40"/>
                    <a:pt x="359" y="41"/>
                    <a:pt x="358" y="41"/>
                  </a:cubicBezTo>
                  <a:cubicBezTo>
                    <a:pt x="355" y="41"/>
                    <a:pt x="351" y="41"/>
                    <a:pt x="348" y="40"/>
                  </a:cubicBezTo>
                  <a:cubicBezTo>
                    <a:pt x="347" y="40"/>
                    <a:pt x="347" y="40"/>
                    <a:pt x="346" y="40"/>
                  </a:cubicBezTo>
                  <a:cubicBezTo>
                    <a:pt x="344" y="39"/>
                    <a:pt x="342" y="37"/>
                    <a:pt x="345" y="35"/>
                  </a:cubicBezTo>
                  <a:cubicBezTo>
                    <a:pt x="344" y="33"/>
                    <a:pt x="345" y="33"/>
                    <a:pt x="344" y="31"/>
                  </a:cubicBezTo>
                  <a:cubicBezTo>
                    <a:pt x="344" y="28"/>
                    <a:pt x="342" y="29"/>
                    <a:pt x="343" y="27"/>
                  </a:cubicBezTo>
                  <a:cubicBezTo>
                    <a:pt x="344" y="29"/>
                    <a:pt x="344" y="29"/>
                    <a:pt x="344" y="29"/>
                  </a:cubicBezTo>
                  <a:cubicBezTo>
                    <a:pt x="344" y="29"/>
                    <a:pt x="345" y="28"/>
                    <a:pt x="345" y="27"/>
                  </a:cubicBezTo>
                  <a:cubicBezTo>
                    <a:pt x="344" y="26"/>
                    <a:pt x="345" y="28"/>
                    <a:pt x="344" y="27"/>
                  </a:cubicBezTo>
                  <a:cubicBezTo>
                    <a:pt x="342" y="26"/>
                    <a:pt x="344" y="26"/>
                    <a:pt x="342" y="25"/>
                  </a:cubicBezTo>
                  <a:cubicBezTo>
                    <a:pt x="341" y="25"/>
                    <a:pt x="342" y="25"/>
                    <a:pt x="341" y="26"/>
                  </a:cubicBezTo>
                  <a:cubicBezTo>
                    <a:pt x="340" y="28"/>
                    <a:pt x="340" y="28"/>
                    <a:pt x="340" y="28"/>
                  </a:cubicBezTo>
                  <a:cubicBezTo>
                    <a:pt x="340" y="27"/>
                    <a:pt x="338" y="26"/>
                    <a:pt x="338" y="25"/>
                  </a:cubicBezTo>
                  <a:cubicBezTo>
                    <a:pt x="338" y="23"/>
                    <a:pt x="338" y="22"/>
                    <a:pt x="336" y="22"/>
                  </a:cubicBezTo>
                  <a:cubicBezTo>
                    <a:pt x="335" y="23"/>
                    <a:pt x="335" y="24"/>
                    <a:pt x="335" y="25"/>
                  </a:cubicBezTo>
                  <a:cubicBezTo>
                    <a:pt x="334" y="24"/>
                    <a:pt x="333" y="23"/>
                    <a:pt x="332" y="23"/>
                  </a:cubicBezTo>
                  <a:cubicBezTo>
                    <a:pt x="330" y="22"/>
                    <a:pt x="329" y="22"/>
                    <a:pt x="328" y="22"/>
                  </a:cubicBezTo>
                  <a:cubicBezTo>
                    <a:pt x="328" y="19"/>
                    <a:pt x="329" y="21"/>
                    <a:pt x="328" y="18"/>
                  </a:cubicBezTo>
                  <a:cubicBezTo>
                    <a:pt x="328" y="17"/>
                    <a:pt x="328" y="16"/>
                    <a:pt x="328" y="15"/>
                  </a:cubicBezTo>
                  <a:cubicBezTo>
                    <a:pt x="329" y="15"/>
                    <a:pt x="329" y="15"/>
                    <a:pt x="329" y="15"/>
                  </a:cubicBezTo>
                  <a:cubicBezTo>
                    <a:pt x="331" y="17"/>
                    <a:pt x="331" y="20"/>
                    <a:pt x="334" y="20"/>
                  </a:cubicBezTo>
                  <a:cubicBezTo>
                    <a:pt x="334" y="19"/>
                    <a:pt x="334" y="16"/>
                    <a:pt x="333" y="15"/>
                  </a:cubicBezTo>
                  <a:cubicBezTo>
                    <a:pt x="333" y="12"/>
                    <a:pt x="334" y="11"/>
                    <a:pt x="332" y="10"/>
                  </a:cubicBezTo>
                  <a:cubicBezTo>
                    <a:pt x="330" y="10"/>
                    <a:pt x="331" y="10"/>
                    <a:pt x="330" y="11"/>
                  </a:cubicBezTo>
                  <a:cubicBezTo>
                    <a:pt x="330" y="9"/>
                    <a:pt x="329" y="8"/>
                    <a:pt x="329" y="7"/>
                  </a:cubicBezTo>
                  <a:close/>
                  <a:moveTo>
                    <a:pt x="25" y="170"/>
                  </a:moveTo>
                  <a:cubicBezTo>
                    <a:pt x="25" y="168"/>
                    <a:pt x="25" y="168"/>
                    <a:pt x="25" y="168"/>
                  </a:cubicBezTo>
                  <a:cubicBezTo>
                    <a:pt x="26" y="168"/>
                    <a:pt x="27" y="167"/>
                    <a:pt x="26" y="169"/>
                  </a:cubicBezTo>
                  <a:cubicBezTo>
                    <a:pt x="26" y="170"/>
                    <a:pt x="26" y="170"/>
                    <a:pt x="25" y="170"/>
                  </a:cubicBezTo>
                  <a:close/>
                  <a:moveTo>
                    <a:pt x="27" y="162"/>
                  </a:moveTo>
                  <a:cubicBezTo>
                    <a:pt x="27" y="162"/>
                    <a:pt x="27" y="162"/>
                    <a:pt x="28" y="162"/>
                  </a:cubicBezTo>
                  <a:cubicBezTo>
                    <a:pt x="30" y="162"/>
                    <a:pt x="29" y="162"/>
                    <a:pt x="29" y="163"/>
                  </a:cubicBezTo>
                  <a:cubicBezTo>
                    <a:pt x="29" y="163"/>
                    <a:pt x="29" y="163"/>
                    <a:pt x="28" y="163"/>
                  </a:cubicBezTo>
                  <a:cubicBezTo>
                    <a:pt x="26" y="163"/>
                    <a:pt x="27" y="163"/>
                    <a:pt x="27" y="162"/>
                  </a:cubicBezTo>
                  <a:close/>
                  <a:moveTo>
                    <a:pt x="289" y="160"/>
                  </a:moveTo>
                  <a:cubicBezTo>
                    <a:pt x="289" y="158"/>
                    <a:pt x="289" y="158"/>
                    <a:pt x="289" y="158"/>
                  </a:cubicBezTo>
                  <a:cubicBezTo>
                    <a:pt x="290" y="158"/>
                    <a:pt x="289" y="158"/>
                    <a:pt x="290" y="159"/>
                  </a:cubicBezTo>
                  <a:cubicBezTo>
                    <a:pt x="290" y="160"/>
                    <a:pt x="290" y="159"/>
                    <a:pt x="289" y="160"/>
                  </a:cubicBezTo>
                  <a:close/>
                  <a:moveTo>
                    <a:pt x="285" y="158"/>
                  </a:moveTo>
                  <a:cubicBezTo>
                    <a:pt x="286" y="159"/>
                    <a:pt x="286" y="158"/>
                    <a:pt x="287" y="161"/>
                  </a:cubicBezTo>
                  <a:cubicBezTo>
                    <a:pt x="287" y="161"/>
                    <a:pt x="287" y="161"/>
                    <a:pt x="287" y="161"/>
                  </a:cubicBezTo>
                  <a:cubicBezTo>
                    <a:pt x="287" y="161"/>
                    <a:pt x="288" y="162"/>
                    <a:pt x="288" y="162"/>
                  </a:cubicBezTo>
                  <a:cubicBezTo>
                    <a:pt x="288" y="162"/>
                    <a:pt x="288" y="164"/>
                    <a:pt x="288" y="164"/>
                  </a:cubicBezTo>
                  <a:cubicBezTo>
                    <a:pt x="287" y="165"/>
                    <a:pt x="288" y="165"/>
                    <a:pt x="286" y="165"/>
                  </a:cubicBezTo>
                  <a:cubicBezTo>
                    <a:pt x="287" y="162"/>
                    <a:pt x="287" y="162"/>
                    <a:pt x="287" y="162"/>
                  </a:cubicBezTo>
                  <a:cubicBezTo>
                    <a:pt x="286" y="161"/>
                    <a:pt x="287" y="162"/>
                    <a:pt x="286" y="161"/>
                  </a:cubicBezTo>
                  <a:cubicBezTo>
                    <a:pt x="286" y="160"/>
                    <a:pt x="286" y="161"/>
                    <a:pt x="286" y="160"/>
                  </a:cubicBezTo>
                  <a:cubicBezTo>
                    <a:pt x="285" y="159"/>
                    <a:pt x="285" y="160"/>
                    <a:pt x="285" y="158"/>
                  </a:cubicBezTo>
                  <a:close/>
                  <a:moveTo>
                    <a:pt x="433" y="156"/>
                  </a:moveTo>
                  <a:cubicBezTo>
                    <a:pt x="435" y="156"/>
                    <a:pt x="435" y="156"/>
                    <a:pt x="434" y="157"/>
                  </a:cubicBezTo>
                  <a:cubicBezTo>
                    <a:pt x="433" y="157"/>
                    <a:pt x="433" y="157"/>
                    <a:pt x="433" y="156"/>
                  </a:cubicBezTo>
                  <a:close/>
                  <a:moveTo>
                    <a:pt x="395" y="156"/>
                  </a:moveTo>
                  <a:cubicBezTo>
                    <a:pt x="397" y="156"/>
                    <a:pt x="397" y="156"/>
                    <a:pt x="397" y="156"/>
                  </a:cubicBezTo>
                  <a:cubicBezTo>
                    <a:pt x="397" y="158"/>
                    <a:pt x="397" y="158"/>
                    <a:pt x="397" y="158"/>
                  </a:cubicBezTo>
                  <a:cubicBezTo>
                    <a:pt x="395" y="158"/>
                    <a:pt x="396" y="158"/>
                    <a:pt x="395" y="156"/>
                  </a:cubicBezTo>
                  <a:close/>
                  <a:moveTo>
                    <a:pt x="438" y="155"/>
                  </a:moveTo>
                  <a:cubicBezTo>
                    <a:pt x="438" y="154"/>
                    <a:pt x="437" y="155"/>
                    <a:pt x="439" y="155"/>
                  </a:cubicBezTo>
                  <a:cubicBezTo>
                    <a:pt x="439" y="154"/>
                    <a:pt x="442" y="155"/>
                    <a:pt x="442" y="155"/>
                  </a:cubicBezTo>
                  <a:cubicBezTo>
                    <a:pt x="443" y="155"/>
                    <a:pt x="442" y="155"/>
                    <a:pt x="443" y="155"/>
                  </a:cubicBezTo>
                  <a:cubicBezTo>
                    <a:pt x="442" y="157"/>
                    <a:pt x="442" y="156"/>
                    <a:pt x="440" y="156"/>
                  </a:cubicBezTo>
                  <a:cubicBezTo>
                    <a:pt x="439" y="155"/>
                    <a:pt x="439" y="156"/>
                    <a:pt x="438" y="155"/>
                  </a:cubicBezTo>
                  <a:close/>
                  <a:moveTo>
                    <a:pt x="29" y="153"/>
                  </a:moveTo>
                  <a:cubicBezTo>
                    <a:pt x="30" y="154"/>
                    <a:pt x="31" y="154"/>
                    <a:pt x="29" y="155"/>
                  </a:cubicBezTo>
                  <a:cubicBezTo>
                    <a:pt x="29" y="153"/>
                    <a:pt x="29" y="153"/>
                    <a:pt x="29" y="153"/>
                  </a:cubicBezTo>
                  <a:close/>
                  <a:moveTo>
                    <a:pt x="432" y="151"/>
                  </a:moveTo>
                  <a:cubicBezTo>
                    <a:pt x="432" y="153"/>
                    <a:pt x="433" y="153"/>
                    <a:pt x="432" y="153"/>
                  </a:cubicBezTo>
                  <a:cubicBezTo>
                    <a:pt x="432" y="153"/>
                    <a:pt x="431" y="153"/>
                    <a:pt x="431" y="152"/>
                  </a:cubicBezTo>
                  <a:cubicBezTo>
                    <a:pt x="432" y="150"/>
                    <a:pt x="432" y="151"/>
                    <a:pt x="432" y="151"/>
                  </a:cubicBezTo>
                  <a:close/>
                  <a:moveTo>
                    <a:pt x="230" y="153"/>
                  </a:moveTo>
                  <a:cubicBezTo>
                    <a:pt x="229" y="153"/>
                    <a:pt x="229" y="153"/>
                    <a:pt x="229" y="153"/>
                  </a:cubicBezTo>
                  <a:cubicBezTo>
                    <a:pt x="229" y="153"/>
                    <a:pt x="229" y="154"/>
                    <a:pt x="228" y="154"/>
                  </a:cubicBezTo>
                  <a:cubicBezTo>
                    <a:pt x="228" y="154"/>
                    <a:pt x="228" y="154"/>
                    <a:pt x="227" y="153"/>
                  </a:cubicBezTo>
                  <a:cubicBezTo>
                    <a:pt x="230" y="153"/>
                    <a:pt x="230" y="153"/>
                    <a:pt x="230" y="153"/>
                  </a:cubicBezTo>
                  <a:close/>
                  <a:moveTo>
                    <a:pt x="326" y="151"/>
                  </a:moveTo>
                  <a:cubicBezTo>
                    <a:pt x="325" y="153"/>
                    <a:pt x="326" y="153"/>
                    <a:pt x="324" y="153"/>
                  </a:cubicBezTo>
                  <a:cubicBezTo>
                    <a:pt x="324" y="151"/>
                    <a:pt x="324" y="152"/>
                    <a:pt x="326" y="151"/>
                  </a:cubicBezTo>
                  <a:close/>
                  <a:moveTo>
                    <a:pt x="397" y="150"/>
                  </a:moveTo>
                  <a:cubicBezTo>
                    <a:pt x="398" y="150"/>
                    <a:pt x="398" y="150"/>
                    <a:pt x="398" y="152"/>
                  </a:cubicBezTo>
                  <a:cubicBezTo>
                    <a:pt x="396" y="152"/>
                    <a:pt x="396" y="152"/>
                    <a:pt x="397" y="150"/>
                  </a:cubicBezTo>
                  <a:close/>
                  <a:moveTo>
                    <a:pt x="190" y="150"/>
                  </a:moveTo>
                  <a:cubicBezTo>
                    <a:pt x="192" y="150"/>
                    <a:pt x="191" y="150"/>
                    <a:pt x="191" y="151"/>
                  </a:cubicBezTo>
                  <a:cubicBezTo>
                    <a:pt x="190" y="151"/>
                    <a:pt x="190" y="152"/>
                    <a:pt x="190" y="150"/>
                  </a:cubicBezTo>
                  <a:close/>
                  <a:moveTo>
                    <a:pt x="33" y="152"/>
                  </a:moveTo>
                  <a:cubicBezTo>
                    <a:pt x="32" y="151"/>
                    <a:pt x="32" y="151"/>
                    <a:pt x="34" y="150"/>
                  </a:cubicBezTo>
                  <a:cubicBezTo>
                    <a:pt x="34" y="152"/>
                    <a:pt x="34" y="152"/>
                    <a:pt x="33" y="152"/>
                  </a:cubicBezTo>
                  <a:close/>
                  <a:moveTo>
                    <a:pt x="288" y="151"/>
                  </a:moveTo>
                  <a:cubicBezTo>
                    <a:pt x="288" y="150"/>
                    <a:pt x="289" y="149"/>
                    <a:pt x="290" y="150"/>
                  </a:cubicBezTo>
                  <a:cubicBezTo>
                    <a:pt x="290" y="150"/>
                    <a:pt x="290" y="151"/>
                    <a:pt x="290" y="151"/>
                  </a:cubicBezTo>
                  <a:cubicBezTo>
                    <a:pt x="289" y="152"/>
                    <a:pt x="288" y="151"/>
                    <a:pt x="288" y="151"/>
                  </a:cubicBezTo>
                  <a:close/>
                  <a:moveTo>
                    <a:pt x="177" y="148"/>
                  </a:moveTo>
                  <a:cubicBezTo>
                    <a:pt x="179" y="149"/>
                    <a:pt x="176" y="149"/>
                    <a:pt x="178" y="150"/>
                  </a:cubicBezTo>
                  <a:cubicBezTo>
                    <a:pt x="178" y="151"/>
                    <a:pt x="178" y="152"/>
                    <a:pt x="178" y="153"/>
                  </a:cubicBezTo>
                  <a:cubicBezTo>
                    <a:pt x="177" y="153"/>
                    <a:pt x="177" y="153"/>
                    <a:pt x="177" y="153"/>
                  </a:cubicBezTo>
                  <a:cubicBezTo>
                    <a:pt x="177" y="153"/>
                    <a:pt x="176" y="150"/>
                    <a:pt x="176" y="149"/>
                  </a:cubicBezTo>
                  <a:cubicBezTo>
                    <a:pt x="176" y="147"/>
                    <a:pt x="176" y="148"/>
                    <a:pt x="177" y="148"/>
                  </a:cubicBezTo>
                  <a:close/>
                  <a:moveTo>
                    <a:pt x="24" y="153"/>
                  </a:moveTo>
                  <a:cubicBezTo>
                    <a:pt x="25" y="151"/>
                    <a:pt x="25" y="152"/>
                    <a:pt x="25" y="151"/>
                  </a:cubicBezTo>
                  <a:cubicBezTo>
                    <a:pt x="26" y="150"/>
                    <a:pt x="26" y="149"/>
                    <a:pt x="26" y="148"/>
                  </a:cubicBezTo>
                  <a:cubicBezTo>
                    <a:pt x="28" y="148"/>
                    <a:pt x="28" y="148"/>
                    <a:pt x="30" y="150"/>
                  </a:cubicBezTo>
                  <a:cubicBezTo>
                    <a:pt x="30" y="154"/>
                    <a:pt x="28" y="151"/>
                    <a:pt x="27" y="151"/>
                  </a:cubicBezTo>
                  <a:cubicBezTo>
                    <a:pt x="25" y="153"/>
                    <a:pt x="26" y="152"/>
                    <a:pt x="24" y="153"/>
                  </a:cubicBezTo>
                  <a:close/>
                  <a:moveTo>
                    <a:pt x="303" y="148"/>
                  </a:moveTo>
                  <a:cubicBezTo>
                    <a:pt x="303" y="150"/>
                    <a:pt x="304" y="150"/>
                    <a:pt x="304" y="152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2" y="151"/>
                    <a:pt x="302" y="150"/>
                    <a:pt x="302" y="149"/>
                  </a:cubicBezTo>
                  <a:cubicBezTo>
                    <a:pt x="303" y="148"/>
                    <a:pt x="302" y="149"/>
                    <a:pt x="303" y="148"/>
                  </a:cubicBezTo>
                  <a:close/>
                  <a:moveTo>
                    <a:pt x="430" y="149"/>
                  </a:moveTo>
                  <a:cubicBezTo>
                    <a:pt x="429" y="148"/>
                    <a:pt x="429" y="148"/>
                    <a:pt x="430" y="147"/>
                  </a:cubicBezTo>
                  <a:cubicBezTo>
                    <a:pt x="430" y="147"/>
                    <a:pt x="431" y="147"/>
                    <a:pt x="430" y="148"/>
                  </a:cubicBezTo>
                  <a:cubicBezTo>
                    <a:pt x="430" y="149"/>
                    <a:pt x="430" y="149"/>
                    <a:pt x="430" y="149"/>
                  </a:cubicBezTo>
                  <a:close/>
                  <a:moveTo>
                    <a:pt x="186" y="150"/>
                  </a:moveTo>
                  <a:cubicBezTo>
                    <a:pt x="184" y="149"/>
                    <a:pt x="188" y="147"/>
                    <a:pt x="190" y="148"/>
                  </a:cubicBezTo>
                  <a:cubicBezTo>
                    <a:pt x="190" y="150"/>
                    <a:pt x="189" y="148"/>
                    <a:pt x="189" y="151"/>
                  </a:cubicBezTo>
                  <a:cubicBezTo>
                    <a:pt x="189" y="153"/>
                    <a:pt x="187" y="153"/>
                    <a:pt x="188" y="151"/>
                  </a:cubicBezTo>
                  <a:cubicBezTo>
                    <a:pt x="188" y="149"/>
                    <a:pt x="188" y="150"/>
                    <a:pt x="188" y="149"/>
                  </a:cubicBezTo>
                  <a:cubicBezTo>
                    <a:pt x="185" y="149"/>
                    <a:pt x="188" y="149"/>
                    <a:pt x="186" y="150"/>
                  </a:cubicBezTo>
                  <a:close/>
                  <a:moveTo>
                    <a:pt x="389" y="148"/>
                  </a:moveTo>
                  <a:cubicBezTo>
                    <a:pt x="388" y="149"/>
                    <a:pt x="388" y="149"/>
                    <a:pt x="387" y="148"/>
                  </a:cubicBezTo>
                  <a:cubicBezTo>
                    <a:pt x="387" y="148"/>
                    <a:pt x="387" y="147"/>
                    <a:pt x="389" y="148"/>
                  </a:cubicBezTo>
                  <a:close/>
                  <a:moveTo>
                    <a:pt x="333" y="147"/>
                  </a:moveTo>
                  <a:cubicBezTo>
                    <a:pt x="333" y="149"/>
                    <a:pt x="333" y="148"/>
                    <a:pt x="332" y="148"/>
                  </a:cubicBezTo>
                  <a:cubicBezTo>
                    <a:pt x="333" y="147"/>
                    <a:pt x="333" y="147"/>
                    <a:pt x="333" y="147"/>
                  </a:cubicBezTo>
                  <a:close/>
                  <a:moveTo>
                    <a:pt x="391" y="149"/>
                  </a:moveTo>
                  <a:cubicBezTo>
                    <a:pt x="392" y="147"/>
                    <a:pt x="392" y="146"/>
                    <a:pt x="394" y="147"/>
                  </a:cubicBezTo>
                  <a:cubicBezTo>
                    <a:pt x="394" y="147"/>
                    <a:pt x="393" y="147"/>
                    <a:pt x="393" y="148"/>
                  </a:cubicBezTo>
                  <a:cubicBezTo>
                    <a:pt x="392" y="148"/>
                    <a:pt x="393" y="148"/>
                    <a:pt x="391" y="149"/>
                  </a:cubicBezTo>
                  <a:close/>
                  <a:moveTo>
                    <a:pt x="320" y="148"/>
                  </a:moveTo>
                  <a:cubicBezTo>
                    <a:pt x="320" y="146"/>
                    <a:pt x="321" y="145"/>
                    <a:pt x="322" y="146"/>
                  </a:cubicBezTo>
                  <a:cubicBezTo>
                    <a:pt x="322" y="148"/>
                    <a:pt x="322" y="148"/>
                    <a:pt x="320" y="148"/>
                  </a:cubicBezTo>
                  <a:close/>
                  <a:moveTo>
                    <a:pt x="345" y="146"/>
                  </a:moveTo>
                  <a:cubicBezTo>
                    <a:pt x="346" y="147"/>
                    <a:pt x="346" y="146"/>
                    <a:pt x="346" y="148"/>
                  </a:cubicBezTo>
                  <a:cubicBezTo>
                    <a:pt x="345" y="147"/>
                    <a:pt x="346" y="147"/>
                    <a:pt x="345" y="146"/>
                  </a:cubicBezTo>
                  <a:close/>
                  <a:moveTo>
                    <a:pt x="434" y="148"/>
                  </a:moveTo>
                  <a:cubicBezTo>
                    <a:pt x="432" y="148"/>
                    <a:pt x="433" y="146"/>
                    <a:pt x="434" y="145"/>
                  </a:cubicBezTo>
                  <a:cubicBezTo>
                    <a:pt x="433" y="146"/>
                    <a:pt x="434" y="146"/>
                    <a:pt x="434" y="148"/>
                  </a:cubicBezTo>
                  <a:close/>
                  <a:moveTo>
                    <a:pt x="350" y="141"/>
                  </a:moveTo>
                  <a:cubicBezTo>
                    <a:pt x="351" y="140"/>
                    <a:pt x="351" y="141"/>
                    <a:pt x="353" y="141"/>
                  </a:cubicBezTo>
                  <a:cubicBezTo>
                    <a:pt x="354" y="141"/>
                    <a:pt x="355" y="140"/>
                    <a:pt x="356" y="142"/>
                  </a:cubicBezTo>
                  <a:cubicBezTo>
                    <a:pt x="354" y="143"/>
                    <a:pt x="351" y="142"/>
                    <a:pt x="350" y="141"/>
                  </a:cubicBezTo>
                  <a:close/>
                  <a:moveTo>
                    <a:pt x="269" y="142"/>
                  </a:moveTo>
                  <a:cubicBezTo>
                    <a:pt x="270" y="141"/>
                    <a:pt x="270" y="141"/>
                    <a:pt x="271" y="141"/>
                  </a:cubicBezTo>
                  <a:cubicBezTo>
                    <a:pt x="272" y="141"/>
                    <a:pt x="272" y="141"/>
                    <a:pt x="273" y="141"/>
                  </a:cubicBezTo>
                  <a:cubicBezTo>
                    <a:pt x="273" y="141"/>
                    <a:pt x="273" y="142"/>
                    <a:pt x="273" y="142"/>
                  </a:cubicBezTo>
                  <a:cubicBezTo>
                    <a:pt x="269" y="142"/>
                    <a:pt x="269" y="142"/>
                    <a:pt x="269" y="142"/>
                  </a:cubicBezTo>
                  <a:close/>
                  <a:moveTo>
                    <a:pt x="10" y="141"/>
                  </a:moveTo>
                  <a:cubicBezTo>
                    <a:pt x="9" y="142"/>
                    <a:pt x="4" y="143"/>
                    <a:pt x="4" y="141"/>
                  </a:cubicBezTo>
                  <a:cubicBezTo>
                    <a:pt x="4" y="140"/>
                    <a:pt x="6" y="141"/>
                    <a:pt x="7" y="141"/>
                  </a:cubicBezTo>
                  <a:cubicBezTo>
                    <a:pt x="8" y="141"/>
                    <a:pt x="9" y="140"/>
                    <a:pt x="10" y="141"/>
                  </a:cubicBezTo>
                  <a:close/>
                  <a:moveTo>
                    <a:pt x="305" y="139"/>
                  </a:moveTo>
                  <a:cubicBezTo>
                    <a:pt x="307" y="139"/>
                    <a:pt x="306" y="138"/>
                    <a:pt x="306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39"/>
                    <a:pt x="305" y="140"/>
                    <a:pt x="305" y="139"/>
                  </a:cubicBezTo>
                  <a:close/>
                  <a:moveTo>
                    <a:pt x="338" y="138"/>
                  </a:moveTo>
                  <a:cubicBezTo>
                    <a:pt x="337" y="136"/>
                    <a:pt x="337" y="131"/>
                    <a:pt x="338" y="129"/>
                  </a:cubicBezTo>
                  <a:cubicBezTo>
                    <a:pt x="338" y="129"/>
                    <a:pt x="338" y="129"/>
                    <a:pt x="338" y="130"/>
                  </a:cubicBezTo>
                  <a:cubicBezTo>
                    <a:pt x="339" y="131"/>
                    <a:pt x="338" y="135"/>
                    <a:pt x="338" y="136"/>
                  </a:cubicBezTo>
                  <a:cubicBezTo>
                    <a:pt x="338" y="138"/>
                    <a:pt x="339" y="138"/>
                    <a:pt x="338" y="138"/>
                  </a:cubicBezTo>
                  <a:close/>
                  <a:moveTo>
                    <a:pt x="145" y="130"/>
                  </a:moveTo>
                  <a:cubicBezTo>
                    <a:pt x="146" y="133"/>
                    <a:pt x="145" y="130"/>
                    <a:pt x="145" y="135"/>
                  </a:cubicBezTo>
                  <a:cubicBezTo>
                    <a:pt x="146" y="136"/>
                    <a:pt x="146" y="138"/>
                    <a:pt x="145" y="139"/>
                  </a:cubicBezTo>
                  <a:cubicBezTo>
                    <a:pt x="144" y="138"/>
                    <a:pt x="145" y="136"/>
                    <a:pt x="145" y="134"/>
                  </a:cubicBezTo>
                  <a:cubicBezTo>
                    <a:pt x="145" y="131"/>
                    <a:pt x="143" y="131"/>
                    <a:pt x="145" y="130"/>
                  </a:cubicBezTo>
                  <a:close/>
                  <a:moveTo>
                    <a:pt x="7" y="140"/>
                  </a:moveTo>
                  <a:cubicBezTo>
                    <a:pt x="6" y="140"/>
                    <a:pt x="6" y="140"/>
                    <a:pt x="6" y="140"/>
                  </a:cubicBezTo>
                  <a:cubicBezTo>
                    <a:pt x="6" y="138"/>
                    <a:pt x="6" y="139"/>
                    <a:pt x="7" y="138"/>
                  </a:cubicBezTo>
                  <a:cubicBezTo>
                    <a:pt x="7" y="131"/>
                    <a:pt x="7" y="131"/>
                    <a:pt x="7" y="131"/>
                  </a:cubicBezTo>
                  <a:cubicBezTo>
                    <a:pt x="7" y="131"/>
                    <a:pt x="6" y="130"/>
                    <a:pt x="8" y="131"/>
                  </a:cubicBezTo>
                  <a:cubicBezTo>
                    <a:pt x="7" y="132"/>
                    <a:pt x="7" y="132"/>
                    <a:pt x="7" y="133"/>
                  </a:cubicBezTo>
                  <a:cubicBezTo>
                    <a:pt x="7" y="134"/>
                    <a:pt x="7" y="139"/>
                    <a:pt x="7" y="140"/>
                  </a:cubicBezTo>
                  <a:close/>
                  <a:moveTo>
                    <a:pt x="180" y="131"/>
                  </a:moveTo>
                  <a:cubicBezTo>
                    <a:pt x="181" y="130"/>
                    <a:pt x="180" y="130"/>
                    <a:pt x="181" y="130"/>
                  </a:cubicBezTo>
                  <a:cubicBezTo>
                    <a:pt x="182" y="133"/>
                    <a:pt x="181" y="129"/>
                    <a:pt x="181" y="134"/>
                  </a:cubicBezTo>
                  <a:cubicBezTo>
                    <a:pt x="181" y="140"/>
                    <a:pt x="181" y="139"/>
                    <a:pt x="183" y="140"/>
                  </a:cubicBezTo>
                  <a:cubicBezTo>
                    <a:pt x="182" y="141"/>
                    <a:pt x="182" y="141"/>
                    <a:pt x="182" y="142"/>
                  </a:cubicBezTo>
                  <a:cubicBezTo>
                    <a:pt x="177" y="141"/>
                    <a:pt x="177" y="141"/>
                    <a:pt x="177" y="141"/>
                  </a:cubicBezTo>
                  <a:cubicBezTo>
                    <a:pt x="178" y="139"/>
                    <a:pt x="180" y="139"/>
                    <a:pt x="180" y="138"/>
                  </a:cubicBezTo>
                  <a:cubicBezTo>
                    <a:pt x="181" y="137"/>
                    <a:pt x="181" y="135"/>
                    <a:pt x="180" y="134"/>
                  </a:cubicBezTo>
                  <a:cubicBezTo>
                    <a:pt x="180" y="132"/>
                    <a:pt x="181" y="132"/>
                    <a:pt x="180" y="131"/>
                  </a:cubicBezTo>
                  <a:close/>
                  <a:moveTo>
                    <a:pt x="224" y="129"/>
                  </a:moveTo>
                  <a:cubicBezTo>
                    <a:pt x="227" y="131"/>
                    <a:pt x="224" y="132"/>
                    <a:pt x="223" y="131"/>
                  </a:cubicBezTo>
                  <a:cubicBezTo>
                    <a:pt x="223" y="130"/>
                    <a:pt x="223" y="130"/>
                    <a:pt x="224" y="129"/>
                  </a:cubicBezTo>
                  <a:close/>
                  <a:moveTo>
                    <a:pt x="235" y="129"/>
                  </a:moveTo>
                  <a:cubicBezTo>
                    <a:pt x="235" y="130"/>
                    <a:pt x="235" y="129"/>
                    <a:pt x="235" y="130"/>
                  </a:cubicBezTo>
                  <a:cubicBezTo>
                    <a:pt x="236" y="132"/>
                    <a:pt x="232" y="131"/>
                    <a:pt x="235" y="129"/>
                  </a:cubicBezTo>
                  <a:close/>
                  <a:moveTo>
                    <a:pt x="380" y="128"/>
                  </a:moveTo>
                  <a:cubicBezTo>
                    <a:pt x="379" y="129"/>
                    <a:pt x="379" y="129"/>
                    <a:pt x="378" y="128"/>
                  </a:cubicBezTo>
                  <a:cubicBezTo>
                    <a:pt x="378" y="128"/>
                    <a:pt x="377" y="128"/>
                    <a:pt x="379" y="127"/>
                  </a:cubicBezTo>
                  <a:cubicBezTo>
                    <a:pt x="380" y="127"/>
                    <a:pt x="379" y="127"/>
                    <a:pt x="380" y="128"/>
                  </a:cubicBezTo>
                  <a:close/>
                  <a:moveTo>
                    <a:pt x="116" y="123"/>
                  </a:moveTo>
                  <a:cubicBezTo>
                    <a:pt x="119" y="126"/>
                    <a:pt x="117" y="128"/>
                    <a:pt x="117" y="130"/>
                  </a:cubicBezTo>
                  <a:cubicBezTo>
                    <a:pt x="117" y="132"/>
                    <a:pt x="117" y="129"/>
                    <a:pt x="117" y="132"/>
                  </a:cubicBezTo>
                  <a:cubicBezTo>
                    <a:pt x="117" y="136"/>
                    <a:pt x="117" y="138"/>
                    <a:pt x="118" y="142"/>
                  </a:cubicBezTo>
                  <a:cubicBezTo>
                    <a:pt x="112" y="142"/>
                    <a:pt x="113" y="143"/>
                    <a:pt x="114" y="136"/>
                  </a:cubicBezTo>
                  <a:cubicBezTo>
                    <a:pt x="115" y="137"/>
                    <a:pt x="115" y="137"/>
                    <a:pt x="116" y="137"/>
                  </a:cubicBezTo>
                  <a:cubicBezTo>
                    <a:pt x="115" y="135"/>
                    <a:pt x="116" y="136"/>
                    <a:pt x="116" y="134"/>
                  </a:cubicBezTo>
                  <a:cubicBezTo>
                    <a:pt x="114" y="133"/>
                    <a:pt x="114" y="133"/>
                    <a:pt x="114" y="133"/>
                  </a:cubicBezTo>
                  <a:cubicBezTo>
                    <a:pt x="114" y="132"/>
                    <a:pt x="114" y="130"/>
                    <a:pt x="114" y="128"/>
                  </a:cubicBezTo>
                  <a:cubicBezTo>
                    <a:pt x="114" y="125"/>
                    <a:pt x="113" y="124"/>
                    <a:pt x="116" y="123"/>
                  </a:cubicBezTo>
                  <a:close/>
                  <a:moveTo>
                    <a:pt x="337" y="124"/>
                  </a:moveTo>
                  <a:cubicBezTo>
                    <a:pt x="338" y="127"/>
                    <a:pt x="337" y="127"/>
                    <a:pt x="335" y="127"/>
                  </a:cubicBezTo>
                  <a:cubicBezTo>
                    <a:pt x="333" y="127"/>
                    <a:pt x="335" y="131"/>
                    <a:pt x="335" y="135"/>
                  </a:cubicBezTo>
                  <a:cubicBezTo>
                    <a:pt x="334" y="136"/>
                    <a:pt x="334" y="137"/>
                    <a:pt x="334" y="138"/>
                  </a:cubicBezTo>
                  <a:cubicBezTo>
                    <a:pt x="334" y="142"/>
                    <a:pt x="335" y="140"/>
                    <a:pt x="338" y="141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37" y="141"/>
                    <a:pt x="337" y="141"/>
                    <a:pt x="337" y="141"/>
                  </a:cubicBezTo>
                  <a:cubicBezTo>
                    <a:pt x="334" y="142"/>
                    <a:pt x="336" y="140"/>
                    <a:pt x="331" y="140"/>
                  </a:cubicBezTo>
                  <a:cubicBezTo>
                    <a:pt x="332" y="139"/>
                    <a:pt x="330" y="141"/>
                    <a:pt x="332" y="140"/>
                  </a:cubicBezTo>
                  <a:cubicBezTo>
                    <a:pt x="335" y="135"/>
                    <a:pt x="331" y="140"/>
                    <a:pt x="334" y="136"/>
                  </a:cubicBezTo>
                  <a:cubicBezTo>
                    <a:pt x="333" y="135"/>
                    <a:pt x="333" y="135"/>
                    <a:pt x="333" y="133"/>
                  </a:cubicBezTo>
                  <a:cubicBezTo>
                    <a:pt x="331" y="134"/>
                    <a:pt x="333" y="135"/>
                    <a:pt x="330" y="135"/>
                  </a:cubicBezTo>
                  <a:cubicBezTo>
                    <a:pt x="330" y="134"/>
                    <a:pt x="330" y="133"/>
                    <a:pt x="331" y="132"/>
                  </a:cubicBezTo>
                  <a:cubicBezTo>
                    <a:pt x="329" y="131"/>
                    <a:pt x="330" y="131"/>
                    <a:pt x="329" y="130"/>
                  </a:cubicBezTo>
                  <a:cubicBezTo>
                    <a:pt x="329" y="132"/>
                    <a:pt x="329" y="132"/>
                    <a:pt x="329" y="134"/>
                  </a:cubicBezTo>
                  <a:cubicBezTo>
                    <a:pt x="329" y="135"/>
                    <a:pt x="329" y="136"/>
                    <a:pt x="329" y="137"/>
                  </a:cubicBezTo>
                  <a:cubicBezTo>
                    <a:pt x="331" y="137"/>
                    <a:pt x="330" y="137"/>
                    <a:pt x="331" y="136"/>
                  </a:cubicBezTo>
                  <a:cubicBezTo>
                    <a:pt x="331" y="139"/>
                    <a:pt x="331" y="139"/>
                    <a:pt x="331" y="139"/>
                  </a:cubicBezTo>
                  <a:cubicBezTo>
                    <a:pt x="329" y="139"/>
                    <a:pt x="327" y="141"/>
                    <a:pt x="328" y="132"/>
                  </a:cubicBezTo>
                  <a:cubicBezTo>
                    <a:pt x="328" y="127"/>
                    <a:pt x="328" y="130"/>
                    <a:pt x="330" y="125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32" y="126"/>
                    <a:pt x="332" y="126"/>
                    <a:pt x="331" y="129"/>
                  </a:cubicBezTo>
                  <a:cubicBezTo>
                    <a:pt x="331" y="130"/>
                    <a:pt x="331" y="130"/>
                    <a:pt x="331" y="131"/>
                  </a:cubicBezTo>
                  <a:cubicBezTo>
                    <a:pt x="334" y="131"/>
                    <a:pt x="332" y="131"/>
                    <a:pt x="334" y="126"/>
                  </a:cubicBezTo>
                  <a:cubicBezTo>
                    <a:pt x="337" y="126"/>
                    <a:pt x="335" y="126"/>
                    <a:pt x="336" y="125"/>
                  </a:cubicBezTo>
                  <a:cubicBezTo>
                    <a:pt x="336" y="124"/>
                    <a:pt x="336" y="124"/>
                    <a:pt x="337" y="124"/>
                  </a:cubicBezTo>
                  <a:close/>
                  <a:moveTo>
                    <a:pt x="290" y="126"/>
                  </a:moveTo>
                  <a:cubicBezTo>
                    <a:pt x="290" y="127"/>
                    <a:pt x="289" y="126"/>
                    <a:pt x="290" y="127"/>
                  </a:cubicBezTo>
                  <a:cubicBezTo>
                    <a:pt x="289" y="127"/>
                    <a:pt x="289" y="126"/>
                    <a:pt x="288" y="125"/>
                  </a:cubicBezTo>
                  <a:cubicBezTo>
                    <a:pt x="286" y="125"/>
                    <a:pt x="286" y="125"/>
                    <a:pt x="286" y="125"/>
                  </a:cubicBezTo>
                  <a:cubicBezTo>
                    <a:pt x="286" y="125"/>
                    <a:pt x="285" y="126"/>
                    <a:pt x="287" y="123"/>
                  </a:cubicBezTo>
                  <a:cubicBezTo>
                    <a:pt x="287" y="123"/>
                    <a:pt x="287" y="124"/>
                    <a:pt x="287" y="124"/>
                  </a:cubicBezTo>
                  <a:cubicBezTo>
                    <a:pt x="288" y="125"/>
                    <a:pt x="288" y="124"/>
                    <a:pt x="288" y="124"/>
                  </a:cubicBezTo>
                  <a:cubicBezTo>
                    <a:pt x="289" y="123"/>
                    <a:pt x="288" y="123"/>
                    <a:pt x="290" y="122"/>
                  </a:cubicBezTo>
                  <a:cubicBezTo>
                    <a:pt x="290" y="123"/>
                    <a:pt x="291" y="123"/>
                    <a:pt x="291" y="124"/>
                  </a:cubicBezTo>
                  <a:cubicBezTo>
                    <a:pt x="290" y="125"/>
                    <a:pt x="290" y="124"/>
                    <a:pt x="290" y="126"/>
                  </a:cubicBezTo>
                  <a:close/>
                  <a:moveTo>
                    <a:pt x="365" y="120"/>
                  </a:moveTo>
                  <a:cubicBezTo>
                    <a:pt x="365" y="120"/>
                    <a:pt x="367" y="133"/>
                    <a:pt x="366" y="136"/>
                  </a:cubicBezTo>
                  <a:cubicBezTo>
                    <a:pt x="366" y="137"/>
                    <a:pt x="366" y="136"/>
                    <a:pt x="366" y="137"/>
                  </a:cubicBezTo>
                  <a:cubicBezTo>
                    <a:pt x="365" y="138"/>
                    <a:pt x="366" y="141"/>
                    <a:pt x="366" y="142"/>
                  </a:cubicBezTo>
                  <a:cubicBezTo>
                    <a:pt x="370" y="142"/>
                    <a:pt x="384" y="142"/>
                    <a:pt x="389" y="142"/>
                  </a:cubicBezTo>
                  <a:cubicBezTo>
                    <a:pt x="392" y="142"/>
                    <a:pt x="395" y="141"/>
                    <a:pt x="398" y="141"/>
                  </a:cubicBezTo>
                  <a:cubicBezTo>
                    <a:pt x="413" y="141"/>
                    <a:pt x="413" y="141"/>
                    <a:pt x="413" y="141"/>
                  </a:cubicBezTo>
                  <a:cubicBezTo>
                    <a:pt x="418" y="141"/>
                    <a:pt x="426" y="142"/>
                    <a:pt x="430" y="141"/>
                  </a:cubicBezTo>
                  <a:cubicBezTo>
                    <a:pt x="429" y="138"/>
                    <a:pt x="427" y="141"/>
                    <a:pt x="425" y="139"/>
                  </a:cubicBezTo>
                  <a:cubicBezTo>
                    <a:pt x="426" y="137"/>
                    <a:pt x="427" y="138"/>
                    <a:pt x="429" y="137"/>
                  </a:cubicBezTo>
                  <a:cubicBezTo>
                    <a:pt x="430" y="135"/>
                    <a:pt x="430" y="134"/>
                    <a:pt x="430" y="131"/>
                  </a:cubicBezTo>
                  <a:cubicBezTo>
                    <a:pt x="429" y="128"/>
                    <a:pt x="431" y="129"/>
                    <a:pt x="428" y="127"/>
                  </a:cubicBezTo>
                  <a:cubicBezTo>
                    <a:pt x="430" y="126"/>
                    <a:pt x="429" y="127"/>
                    <a:pt x="430" y="126"/>
                  </a:cubicBezTo>
                  <a:cubicBezTo>
                    <a:pt x="431" y="126"/>
                    <a:pt x="431" y="129"/>
                    <a:pt x="431" y="130"/>
                  </a:cubicBezTo>
                  <a:cubicBezTo>
                    <a:pt x="431" y="132"/>
                    <a:pt x="431" y="131"/>
                    <a:pt x="430" y="132"/>
                  </a:cubicBezTo>
                  <a:cubicBezTo>
                    <a:pt x="430" y="134"/>
                    <a:pt x="431" y="133"/>
                    <a:pt x="431" y="139"/>
                  </a:cubicBezTo>
                  <a:cubicBezTo>
                    <a:pt x="431" y="144"/>
                    <a:pt x="433" y="143"/>
                    <a:pt x="427" y="143"/>
                  </a:cubicBezTo>
                  <a:cubicBezTo>
                    <a:pt x="401" y="143"/>
                    <a:pt x="401" y="143"/>
                    <a:pt x="401" y="143"/>
                  </a:cubicBezTo>
                  <a:cubicBezTo>
                    <a:pt x="391" y="143"/>
                    <a:pt x="383" y="143"/>
                    <a:pt x="374" y="144"/>
                  </a:cubicBezTo>
                  <a:cubicBezTo>
                    <a:pt x="371" y="144"/>
                    <a:pt x="368" y="144"/>
                    <a:pt x="366" y="143"/>
                  </a:cubicBezTo>
                  <a:cubicBezTo>
                    <a:pt x="366" y="145"/>
                    <a:pt x="366" y="147"/>
                    <a:pt x="366" y="149"/>
                  </a:cubicBezTo>
                  <a:cubicBezTo>
                    <a:pt x="367" y="153"/>
                    <a:pt x="367" y="153"/>
                    <a:pt x="367" y="153"/>
                  </a:cubicBezTo>
                  <a:cubicBezTo>
                    <a:pt x="367" y="154"/>
                    <a:pt x="367" y="153"/>
                    <a:pt x="366" y="154"/>
                  </a:cubicBezTo>
                  <a:cubicBezTo>
                    <a:pt x="365" y="153"/>
                    <a:pt x="365" y="151"/>
                    <a:pt x="365" y="149"/>
                  </a:cubicBezTo>
                  <a:cubicBezTo>
                    <a:pt x="365" y="147"/>
                    <a:pt x="364" y="146"/>
                    <a:pt x="364" y="144"/>
                  </a:cubicBezTo>
                  <a:cubicBezTo>
                    <a:pt x="362" y="143"/>
                    <a:pt x="359" y="145"/>
                    <a:pt x="358" y="142"/>
                  </a:cubicBezTo>
                  <a:cubicBezTo>
                    <a:pt x="359" y="140"/>
                    <a:pt x="360" y="142"/>
                    <a:pt x="364" y="142"/>
                  </a:cubicBezTo>
                  <a:cubicBezTo>
                    <a:pt x="364" y="137"/>
                    <a:pt x="364" y="122"/>
                    <a:pt x="365" y="120"/>
                  </a:cubicBezTo>
                  <a:close/>
                  <a:moveTo>
                    <a:pt x="177" y="119"/>
                  </a:moveTo>
                  <a:cubicBezTo>
                    <a:pt x="178" y="119"/>
                    <a:pt x="180" y="119"/>
                    <a:pt x="180" y="120"/>
                  </a:cubicBezTo>
                  <a:cubicBezTo>
                    <a:pt x="181" y="120"/>
                    <a:pt x="182" y="121"/>
                    <a:pt x="182" y="122"/>
                  </a:cubicBezTo>
                  <a:cubicBezTo>
                    <a:pt x="182" y="123"/>
                    <a:pt x="181" y="122"/>
                    <a:pt x="181" y="124"/>
                  </a:cubicBezTo>
                  <a:cubicBezTo>
                    <a:pt x="181" y="126"/>
                    <a:pt x="182" y="127"/>
                    <a:pt x="181" y="128"/>
                  </a:cubicBezTo>
                  <a:cubicBezTo>
                    <a:pt x="180" y="128"/>
                    <a:pt x="180" y="127"/>
                    <a:pt x="178" y="128"/>
                  </a:cubicBezTo>
                  <a:cubicBezTo>
                    <a:pt x="178" y="129"/>
                    <a:pt x="179" y="130"/>
                    <a:pt x="179" y="131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8" y="140"/>
                    <a:pt x="178" y="138"/>
                    <a:pt x="178" y="139"/>
                  </a:cubicBezTo>
                  <a:cubicBezTo>
                    <a:pt x="178" y="139"/>
                    <a:pt x="177" y="139"/>
                    <a:pt x="177" y="139"/>
                  </a:cubicBezTo>
                  <a:cubicBezTo>
                    <a:pt x="177" y="139"/>
                    <a:pt x="177" y="139"/>
                    <a:pt x="177" y="139"/>
                  </a:cubicBezTo>
                  <a:cubicBezTo>
                    <a:pt x="178" y="142"/>
                    <a:pt x="175" y="142"/>
                    <a:pt x="172" y="142"/>
                  </a:cubicBezTo>
                  <a:cubicBezTo>
                    <a:pt x="171" y="142"/>
                    <a:pt x="167" y="142"/>
                    <a:pt x="166" y="141"/>
                  </a:cubicBezTo>
                  <a:cubicBezTo>
                    <a:pt x="167" y="140"/>
                    <a:pt x="167" y="140"/>
                    <a:pt x="169" y="140"/>
                  </a:cubicBezTo>
                  <a:cubicBezTo>
                    <a:pt x="171" y="140"/>
                    <a:pt x="170" y="140"/>
                    <a:pt x="172" y="140"/>
                  </a:cubicBezTo>
                  <a:cubicBezTo>
                    <a:pt x="172" y="138"/>
                    <a:pt x="171" y="139"/>
                    <a:pt x="171" y="136"/>
                  </a:cubicBezTo>
                  <a:cubicBezTo>
                    <a:pt x="171" y="135"/>
                    <a:pt x="172" y="131"/>
                    <a:pt x="170" y="131"/>
                  </a:cubicBezTo>
                  <a:cubicBezTo>
                    <a:pt x="168" y="132"/>
                    <a:pt x="170" y="137"/>
                    <a:pt x="170" y="139"/>
                  </a:cubicBezTo>
                  <a:cubicBezTo>
                    <a:pt x="169" y="140"/>
                    <a:pt x="170" y="139"/>
                    <a:pt x="169" y="140"/>
                  </a:cubicBezTo>
                  <a:cubicBezTo>
                    <a:pt x="168" y="138"/>
                    <a:pt x="169" y="134"/>
                    <a:pt x="168" y="132"/>
                  </a:cubicBezTo>
                  <a:cubicBezTo>
                    <a:pt x="168" y="130"/>
                    <a:pt x="168" y="132"/>
                    <a:pt x="169" y="130"/>
                  </a:cubicBezTo>
                  <a:cubicBezTo>
                    <a:pt x="171" y="132"/>
                    <a:pt x="172" y="130"/>
                    <a:pt x="171" y="128"/>
                  </a:cubicBezTo>
                  <a:cubicBezTo>
                    <a:pt x="170" y="128"/>
                    <a:pt x="167" y="128"/>
                    <a:pt x="166" y="128"/>
                  </a:cubicBezTo>
                  <a:cubicBezTo>
                    <a:pt x="166" y="130"/>
                    <a:pt x="166" y="129"/>
                    <a:pt x="166" y="130"/>
                  </a:cubicBezTo>
                  <a:cubicBezTo>
                    <a:pt x="167" y="133"/>
                    <a:pt x="167" y="136"/>
                    <a:pt x="167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3" y="142"/>
                    <a:pt x="155" y="142"/>
                    <a:pt x="154" y="141"/>
                  </a:cubicBezTo>
                  <a:cubicBezTo>
                    <a:pt x="155" y="140"/>
                    <a:pt x="156" y="140"/>
                    <a:pt x="159" y="140"/>
                  </a:cubicBezTo>
                  <a:cubicBezTo>
                    <a:pt x="160" y="140"/>
                    <a:pt x="159" y="140"/>
                    <a:pt x="161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0" y="139"/>
                    <a:pt x="160" y="139"/>
                    <a:pt x="159" y="139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55" y="132"/>
                    <a:pt x="159" y="138"/>
                    <a:pt x="157" y="140"/>
                  </a:cubicBezTo>
                  <a:cubicBezTo>
                    <a:pt x="156" y="138"/>
                    <a:pt x="158" y="134"/>
                    <a:pt x="156" y="131"/>
                  </a:cubicBezTo>
                  <a:cubicBezTo>
                    <a:pt x="157" y="130"/>
                    <a:pt x="157" y="130"/>
                    <a:pt x="157" y="130"/>
                  </a:cubicBezTo>
                  <a:cubicBezTo>
                    <a:pt x="158" y="131"/>
                    <a:pt x="157" y="131"/>
                    <a:pt x="159" y="131"/>
                  </a:cubicBezTo>
                  <a:cubicBezTo>
                    <a:pt x="159" y="130"/>
                    <a:pt x="160" y="130"/>
                    <a:pt x="159" y="128"/>
                  </a:cubicBezTo>
                  <a:cubicBezTo>
                    <a:pt x="158" y="128"/>
                    <a:pt x="156" y="128"/>
                    <a:pt x="154" y="128"/>
                  </a:cubicBezTo>
                  <a:cubicBezTo>
                    <a:pt x="154" y="130"/>
                    <a:pt x="154" y="129"/>
                    <a:pt x="155" y="131"/>
                  </a:cubicBezTo>
                  <a:cubicBezTo>
                    <a:pt x="155" y="131"/>
                    <a:pt x="155" y="137"/>
                    <a:pt x="155" y="138"/>
                  </a:cubicBezTo>
                  <a:cubicBezTo>
                    <a:pt x="154" y="140"/>
                    <a:pt x="154" y="139"/>
                    <a:pt x="153" y="140"/>
                  </a:cubicBezTo>
                  <a:cubicBezTo>
                    <a:pt x="153" y="141"/>
                    <a:pt x="153" y="142"/>
                    <a:pt x="151" y="142"/>
                  </a:cubicBezTo>
                  <a:cubicBezTo>
                    <a:pt x="149" y="142"/>
                    <a:pt x="143" y="142"/>
                    <a:pt x="142" y="141"/>
                  </a:cubicBezTo>
                  <a:cubicBezTo>
                    <a:pt x="142" y="140"/>
                    <a:pt x="143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6" y="140"/>
                    <a:pt x="146" y="140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49" y="139"/>
                    <a:pt x="150" y="137"/>
                    <a:pt x="150" y="135"/>
                  </a:cubicBezTo>
                  <a:cubicBezTo>
                    <a:pt x="150" y="133"/>
                    <a:pt x="150" y="135"/>
                    <a:pt x="150" y="133"/>
                  </a:cubicBezTo>
                  <a:cubicBezTo>
                    <a:pt x="150" y="131"/>
                    <a:pt x="150" y="131"/>
                    <a:pt x="150" y="130"/>
                  </a:cubicBezTo>
                  <a:cubicBezTo>
                    <a:pt x="149" y="131"/>
                    <a:pt x="149" y="135"/>
                    <a:pt x="149" y="137"/>
                  </a:cubicBezTo>
                  <a:cubicBezTo>
                    <a:pt x="149" y="139"/>
                    <a:pt x="149" y="138"/>
                    <a:pt x="148" y="139"/>
                  </a:cubicBezTo>
                  <a:cubicBezTo>
                    <a:pt x="147" y="138"/>
                    <a:pt x="148" y="139"/>
                    <a:pt x="147" y="138"/>
                  </a:cubicBezTo>
                  <a:cubicBezTo>
                    <a:pt x="147" y="138"/>
                    <a:pt x="147" y="136"/>
                    <a:pt x="147" y="136"/>
                  </a:cubicBezTo>
                  <a:cubicBezTo>
                    <a:pt x="147" y="134"/>
                    <a:pt x="148" y="133"/>
                    <a:pt x="147" y="132"/>
                  </a:cubicBezTo>
                  <a:cubicBezTo>
                    <a:pt x="147" y="130"/>
                    <a:pt x="148" y="130"/>
                    <a:pt x="147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2" y="129"/>
                    <a:pt x="143" y="136"/>
                    <a:pt x="143" y="138"/>
                  </a:cubicBezTo>
                  <a:cubicBezTo>
                    <a:pt x="142" y="139"/>
                    <a:pt x="142" y="139"/>
                    <a:pt x="142" y="139"/>
                  </a:cubicBezTo>
                  <a:cubicBezTo>
                    <a:pt x="141" y="140"/>
                    <a:pt x="141" y="140"/>
                    <a:pt x="141" y="141"/>
                  </a:cubicBezTo>
                  <a:cubicBezTo>
                    <a:pt x="138" y="142"/>
                    <a:pt x="134" y="142"/>
                    <a:pt x="131" y="142"/>
                  </a:cubicBezTo>
                  <a:cubicBezTo>
                    <a:pt x="130" y="142"/>
                    <a:pt x="130" y="142"/>
                    <a:pt x="129" y="141"/>
                  </a:cubicBezTo>
                  <a:cubicBezTo>
                    <a:pt x="130" y="140"/>
                    <a:pt x="130" y="140"/>
                    <a:pt x="131" y="140"/>
                  </a:cubicBezTo>
                  <a:cubicBezTo>
                    <a:pt x="131" y="140"/>
                    <a:pt x="131" y="140"/>
                    <a:pt x="131" y="140"/>
                  </a:cubicBezTo>
                  <a:cubicBezTo>
                    <a:pt x="131" y="139"/>
                    <a:pt x="131" y="139"/>
                    <a:pt x="131" y="139"/>
                  </a:cubicBezTo>
                  <a:cubicBezTo>
                    <a:pt x="130" y="139"/>
                    <a:pt x="129" y="139"/>
                    <a:pt x="128" y="140"/>
                  </a:cubicBezTo>
                  <a:cubicBezTo>
                    <a:pt x="128" y="143"/>
                    <a:pt x="131" y="142"/>
                    <a:pt x="123" y="142"/>
                  </a:cubicBezTo>
                  <a:cubicBezTo>
                    <a:pt x="122" y="141"/>
                    <a:pt x="120" y="142"/>
                    <a:pt x="119" y="142"/>
                  </a:cubicBezTo>
                  <a:cubicBezTo>
                    <a:pt x="119" y="141"/>
                    <a:pt x="119" y="140"/>
                    <a:pt x="119" y="139"/>
                  </a:cubicBezTo>
                  <a:cubicBezTo>
                    <a:pt x="119" y="137"/>
                    <a:pt x="119" y="133"/>
                    <a:pt x="119" y="130"/>
                  </a:cubicBezTo>
                  <a:cubicBezTo>
                    <a:pt x="121" y="131"/>
                    <a:pt x="120" y="131"/>
                    <a:pt x="120" y="132"/>
                  </a:cubicBezTo>
                  <a:cubicBezTo>
                    <a:pt x="120" y="133"/>
                    <a:pt x="120" y="134"/>
                    <a:pt x="120" y="136"/>
                  </a:cubicBezTo>
                  <a:cubicBezTo>
                    <a:pt x="120" y="138"/>
                    <a:pt x="120" y="137"/>
                    <a:pt x="120" y="139"/>
                  </a:cubicBezTo>
                  <a:cubicBezTo>
                    <a:pt x="121" y="139"/>
                    <a:pt x="121" y="139"/>
                    <a:pt x="121" y="139"/>
                  </a:cubicBezTo>
                  <a:cubicBezTo>
                    <a:pt x="121" y="140"/>
                    <a:pt x="122" y="140"/>
                    <a:pt x="123" y="141"/>
                  </a:cubicBezTo>
                  <a:cubicBezTo>
                    <a:pt x="124" y="139"/>
                    <a:pt x="124" y="137"/>
                    <a:pt x="124" y="135"/>
                  </a:cubicBezTo>
                  <a:cubicBezTo>
                    <a:pt x="124" y="135"/>
                    <a:pt x="124" y="135"/>
                    <a:pt x="124" y="135"/>
                  </a:cubicBezTo>
                  <a:cubicBezTo>
                    <a:pt x="124" y="134"/>
                    <a:pt x="124" y="135"/>
                    <a:pt x="124" y="134"/>
                  </a:cubicBezTo>
                  <a:cubicBezTo>
                    <a:pt x="123" y="133"/>
                    <a:pt x="124" y="133"/>
                    <a:pt x="123" y="132"/>
                  </a:cubicBezTo>
                  <a:cubicBezTo>
                    <a:pt x="123" y="134"/>
                    <a:pt x="123" y="136"/>
                    <a:pt x="123" y="138"/>
                  </a:cubicBezTo>
                  <a:cubicBezTo>
                    <a:pt x="123" y="139"/>
                    <a:pt x="124" y="138"/>
                    <a:pt x="122" y="139"/>
                  </a:cubicBezTo>
                  <a:cubicBezTo>
                    <a:pt x="121" y="137"/>
                    <a:pt x="122" y="134"/>
                    <a:pt x="121" y="132"/>
                  </a:cubicBezTo>
                  <a:cubicBezTo>
                    <a:pt x="121" y="132"/>
                    <a:pt x="121" y="132"/>
                    <a:pt x="121" y="131"/>
                  </a:cubicBezTo>
                  <a:cubicBezTo>
                    <a:pt x="121" y="130"/>
                    <a:pt x="122" y="130"/>
                    <a:pt x="122" y="128"/>
                  </a:cubicBezTo>
                  <a:cubicBezTo>
                    <a:pt x="120" y="128"/>
                    <a:pt x="121" y="128"/>
                    <a:pt x="119" y="128"/>
                  </a:cubicBezTo>
                  <a:cubicBezTo>
                    <a:pt x="119" y="128"/>
                    <a:pt x="119" y="127"/>
                    <a:pt x="119" y="126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3" y="124"/>
                    <a:pt x="121" y="124"/>
                    <a:pt x="125" y="125"/>
                  </a:cubicBezTo>
                  <a:cubicBezTo>
                    <a:pt x="127" y="125"/>
                    <a:pt x="128" y="125"/>
                    <a:pt x="130" y="125"/>
                  </a:cubicBezTo>
                  <a:cubicBezTo>
                    <a:pt x="130" y="125"/>
                    <a:pt x="130" y="126"/>
                    <a:pt x="130" y="126"/>
                  </a:cubicBezTo>
                  <a:cubicBezTo>
                    <a:pt x="130" y="127"/>
                    <a:pt x="130" y="126"/>
                    <a:pt x="130" y="127"/>
                  </a:cubicBezTo>
                  <a:cubicBezTo>
                    <a:pt x="132" y="126"/>
                    <a:pt x="131" y="125"/>
                    <a:pt x="131" y="123"/>
                  </a:cubicBezTo>
                  <a:cubicBezTo>
                    <a:pt x="129" y="123"/>
                    <a:pt x="124" y="123"/>
                    <a:pt x="123" y="123"/>
                  </a:cubicBezTo>
                  <a:cubicBezTo>
                    <a:pt x="123" y="122"/>
                    <a:pt x="123" y="121"/>
                    <a:pt x="123" y="120"/>
                  </a:cubicBezTo>
                  <a:cubicBezTo>
                    <a:pt x="120" y="121"/>
                    <a:pt x="122" y="121"/>
                    <a:pt x="121" y="122"/>
                  </a:cubicBezTo>
                  <a:cubicBezTo>
                    <a:pt x="120" y="123"/>
                    <a:pt x="119" y="124"/>
                    <a:pt x="119" y="122"/>
                  </a:cubicBezTo>
                  <a:cubicBezTo>
                    <a:pt x="119" y="120"/>
                    <a:pt x="120" y="120"/>
                    <a:pt x="121" y="119"/>
                  </a:cubicBezTo>
                  <a:cubicBezTo>
                    <a:pt x="123" y="119"/>
                    <a:pt x="126" y="120"/>
                    <a:pt x="128" y="120"/>
                  </a:cubicBezTo>
                  <a:cubicBezTo>
                    <a:pt x="130" y="120"/>
                    <a:pt x="133" y="120"/>
                    <a:pt x="135" y="120"/>
                  </a:cubicBezTo>
                  <a:cubicBezTo>
                    <a:pt x="138" y="120"/>
                    <a:pt x="142" y="120"/>
                    <a:pt x="146" y="120"/>
                  </a:cubicBezTo>
                  <a:cubicBezTo>
                    <a:pt x="149" y="119"/>
                    <a:pt x="152" y="120"/>
                    <a:pt x="156" y="120"/>
                  </a:cubicBezTo>
                  <a:cubicBezTo>
                    <a:pt x="160" y="119"/>
                    <a:pt x="164" y="119"/>
                    <a:pt x="168" y="119"/>
                  </a:cubicBezTo>
                  <a:cubicBezTo>
                    <a:pt x="169" y="119"/>
                    <a:pt x="170" y="119"/>
                    <a:pt x="171" y="120"/>
                  </a:cubicBezTo>
                  <a:cubicBezTo>
                    <a:pt x="171" y="120"/>
                    <a:pt x="171" y="120"/>
                    <a:pt x="171" y="120"/>
                  </a:cubicBezTo>
                  <a:cubicBezTo>
                    <a:pt x="171" y="120"/>
                    <a:pt x="172" y="120"/>
                    <a:pt x="172" y="120"/>
                  </a:cubicBezTo>
                  <a:cubicBezTo>
                    <a:pt x="173" y="119"/>
                    <a:pt x="174" y="119"/>
                    <a:pt x="176" y="119"/>
                  </a:cubicBezTo>
                  <a:cubicBezTo>
                    <a:pt x="177" y="120"/>
                    <a:pt x="176" y="119"/>
                    <a:pt x="176" y="120"/>
                  </a:cubicBezTo>
                  <a:cubicBezTo>
                    <a:pt x="176" y="120"/>
                    <a:pt x="176" y="120"/>
                    <a:pt x="176" y="120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177" y="119"/>
                    <a:pt x="177" y="119"/>
                    <a:pt x="177" y="119"/>
                  </a:cubicBezTo>
                  <a:close/>
                  <a:moveTo>
                    <a:pt x="244" y="116"/>
                  </a:moveTo>
                  <a:cubicBezTo>
                    <a:pt x="244" y="115"/>
                    <a:pt x="245" y="115"/>
                    <a:pt x="245" y="116"/>
                  </a:cubicBezTo>
                  <a:cubicBezTo>
                    <a:pt x="244" y="116"/>
                    <a:pt x="244" y="116"/>
                    <a:pt x="244" y="116"/>
                  </a:cubicBezTo>
                  <a:close/>
                  <a:moveTo>
                    <a:pt x="429" y="115"/>
                  </a:moveTo>
                  <a:cubicBezTo>
                    <a:pt x="430" y="114"/>
                    <a:pt x="429" y="115"/>
                    <a:pt x="430" y="115"/>
                  </a:cubicBezTo>
                  <a:cubicBezTo>
                    <a:pt x="430" y="116"/>
                    <a:pt x="430" y="116"/>
                    <a:pt x="430" y="116"/>
                  </a:cubicBezTo>
                  <a:cubicBezTo>
                    <a:pt x="429" y="115"/>
                    <a:pt x="429" y="115"/>
                    <a:pt x="429" y="115"/>
                  </a:cubicBezTo>
                  <a:close/>
                  <a:moveTo>
                    <a:pt x="202" y="116"/>
                  </a:moveTo>
                  <a:cubicBezTo>
                    <a:pt x="204" y="117"/>
                    <a:pt x="203" y="116"/>
                    <a:pt x="205" y="117"/>
                  </a:cubicBezTo>
                  <a:cubicBezTo>
                    <a:pt x="204" y="117"/>
                    <a:pt x="206" y="117"/>
                    <a:pt x="203" y="117"/>
                  </a:cubicBezTo>
                  <a:cubicBezTo>
                    <a:pt x="203" y="117"/>
                    <a:pt x="202" y="117"/>
                    <a:pt x="201" y="117"/>
                  </a:cubicBezTo>
                  <a:cubicBezTo>
                    <a:pt x="202" y="115"/>
                    <a:pt x="201" y="116"/>
                    <a:pt x="203" y="115"/>
                  </a:cubicBezTo>
                  <a:cubicBezTo>
                    <a:pt x="203" y="115"/>
                    <a:pt x="203" y="115"/>
                    <a:pt x="204" y="114"/>
                  </a:cubicBezTo>
                  <a:cubicBezTo>
                    <a:pt x="203" y="116"/>
                    <a:pt x="204" y="115"/>
                    <a:pt x="202" y="116"/>
                  </a:cubicBezTo>
                  <a:close/>
                  <a:moveTo>
                    <a:pt x="150" y="114"/>
                  </a:moveTo>
                  <a:cubicBezTo>
                    <a:pt x="149" y="114"/>
                    <a:pt x="150" y="114"/>
                    <a:pt x="150" y="114"/>
                  </a:cubicBezTo>
                  <a:cubicBezTo>
                    <a:pt x="150" y="113"/>
                    <a:pt x="149" y="113"/>
                    <a:pt x="151" y="113"/>
                  </a:cubicBezTo>
                  <a:cubicBezTo>
                    <a:pt x="152" y="113"/>
                    <a:pt x="151" y="113"/>
                    <a:pt x="151" y="114"/>
                  </a:cubicBezTo>
                  <a:cubicBezTo>
                    <a:pt x="151" y="114"/>
                    <a:pt x="152" y="115"/>
                    <a:pt x="150" y="114"/>
                  </a:cubicBezTo>
                  <a:close/>
                  <a:moveTo>
                    <a:pt x="41" y="114"/>
                  </a:moveTo>
                  <a:cubicBezTo>
                    <a:pt x="41" y="112"/>
                    <a:pt x="40" y="113"/>
                    <a:pt x="42" y="113"/>
                  </a:cubicBezTo>
                  <a:cubicBezTo>
                    <a:pt x="43" y="115"/>
                    <a:pt x="42" y="115"/>
                    <a:pt x="41" y="114"/>
                  </a:cubicBezTo>
                  <a:close/>
                  <a:moveTo>
                    <a:pt x="407" y="114"/>
                  </a:moveTo>
                  <a:cubicBezTo>
                    <a:pt x="403" y="115"/>
                    <a:pt x="403" y="114"/>
                    <a:pt x="403" y="113"/>
                  </a:cubicBezTo>
                  <a:cubicBezTo>
                    <a:pt x="404" y="112"/>
                    <a:pt x="407" y="113"/>
                    <a:pt x="408" y="113"/>
                  </a:cubicBezTo>
                  <a:cubicBezTo>
                    <a:pt x="408" y="113"/>
                    <a:pt x="408" y="113"/>
                    <a:pt x="407" y="114"/>
                  </a:cubicBezTo>
                  <a:close/>
                  <a:moveTo>
                    <a:pt x="271" y="108"/>
                  </a:moveTo>
                  <a:cubicBezTo>
                    <a:pt x="272" y="108"/>
                    <a:pt x="272" y="109"/>
                    <a:pt x="272" y="110"/>
                  </a:cubicBezTo>
                  <a:cubicBezTo>
                    <a:pt x="272" y="111"/>
                    <a:pt x="272" y="111"/>
                    <a:pt x="272" y="112"/>
                  </a:cubicBezTo>
                  <a:cubicBezTo>
                    <a:pt x="271" y="113"/>
                    <a:pt x="271" y="111"/>
                    <a:pt x="271" y="111"/>
                  </a:cubicBezTo>
                  <a:cubicBezTo>
                    <a:pt x="271" y="108"/>
                    <a:pt x="271" y="108"/>
                    <a:pt x="271" y="108"/>
                  </a:cubicBezTo>
                  <a:close/>
                  <a:moveTo>
                    <a:pt x="328" y="106"/>
                  </a:moveTo>
                  <a:cubicBezTo>
                    <a:pt x="328" y="104"/>
                    <a:pt x="328" y="104"/>
                    <a:pt x="329" y="104"/>
                  </a:cubicBezTo>
                  <a:cubicBezTo>
                    <a:pt x="330" y="105"/>
                    <a:pt x="329" y="103"/>
                    <a:pt x="329" y="105"/>
                  </a:cubicBezTo>
                  <a:cubicBezTo>
                    <a:pt x="329" y="112"/>
                    <a:pt x="329" y="112"/>
                    <a:pt x="329" y="112"/>
                  </a:cubicBezTo>
                  <a:cubicBezTo>
                    <a:pt x="329" y="114"/>
                    <a:pt x="329" y="113"/>
                    <a:pt x="330" y="115"/>
                  </a:cubicBezTo>
                  <a:cubicBezTo>
                    <a:pt x="326" y="116"/>
                    <a:pt x="328" y="113"/>
                    <a:pt x="328" y="106"/>
                  </a:cubicBezTo>
                  <a:close/>
                  <a:moveTo>
                    <a:pt x="339" y="116"/>
                  </a:moveTo>
                  <a:cubicBezTo>
                    <a:pt x="341" y="114"/>
                    <a:pt x="341" y="114"/>
                    <a:pt x="341" y="114"/>
                  </a:cubicBezTo>
                  <a:cubicBezTo>
                    <a:pt x="343" y="116"/>
                    <a:pt x="341" y="115"/>
                    <a:pt x="344" y="115"/>
                  </a:cubicBezTo>
                  <a:cubicBezTo>
                    <a:pt x="346" y="115"/>
                    <a:pt x="346" y="115"/>
                    <a:pt x="347" y="116"/>
                  </a:cubicBezTo>
                  <a:cubicBezTo>
                    <a:pt x="348" y="113"/>
                    <a:pt x="350" y="114"/>
                    <a:pt x="356" y="114"/>
                  </a:cubicBezTo>
                  <a:cubicBezTo>
                    <a:pt x="358" y="114"/>
                    <a:pt x="356" y="114"/>
                    <a:pt x="357" y="115"/>
                  </a:cubicBezTo>
                  <a:cubicBezTo>
                    <a:pt x="357" y="115"/>
                    <a:pt x="357" y="115"/>
                    <a:pt x="357" y="115"/>
                  </a:cubicBezTo>
                  <a:cubicBezTo>
                    <a:pt x="358" y="116"/>
                    <a:pt x="358" y="116"/>
                    <a:pt x="360" y="116"/>
                  </a:cubicBezTo>
                  <a:cubicBezTo>
                    <a:pt x="360" y="116"/>
                    <a:pt x="359" y="116"/>
                    <a:pt x="359" y="115"/>
                  </a:cubicBezTo>
                  <a:cubicBezTo>
                    <a:pt x="358" y="113"/>
                    <a:pt x="363" y="114"/>
                    <a:pt x="363" y="115"/>
                  </a:cubicBezTo>
                  <a:cubicBezTo>
                    <a:pt x="364" y="116"/>
                    <a:pt x="363" y="114"/>
                    <a:pt x="363" y="116"/>
                  </a:cubicBezTo>
                  <a:cubicBezTo>
                    <a:pt x="364" y="118"/>
                    <a:pt x="363" y="116"/>
                    <a:pt x="364" y="117"/>
                  </a:cubicBezTo>
                  <a:cubicBezTo>
                    <a:pt x="366" y="120"/>
                    <a:pt x="364" y="119"/>
                    <a:pt x="362" y="118"/>
                  </a:cubicBezTo>
                  <a:cubicBezTo>
                    <a:pt x="362" y="115"/>
                    <a:pt x="362" y="115"/>
                    <a:pt x="362" y="115"/>
                  </a:cubicBezTo>
                  <a:cubicBezTo>
                    <a:pt x="360" y="116"/>
                    <a:pt x="362" y="116"/>
                    <a:pt x="362" y="119"/>
                  </a:cubicBezTo>
                  <a:cubicBezTo>
                    <a:pt x="361" y="120"/>
                    <a:pt x="361" y="135"/>
                    <a:pt x="362" y="138"/>
                  </a:cubicBezTo>
                  <a:cubicBezTo>
                    <a:pt x="362" y="141"/>
                    <a:pt x="363" y="141"/>
                    <a:pt x="360" y="141"/>
                  </a:cubicBezTo>
                  <a:cubicBezTo>
                    <a:pt x="358" y="140"/>
                    <a:pt x="357" y="142"/>
                    <a:pt x="358" y="138"/>
                  </a:cubicBezTo>
                  <a:cubicBezTo>
                    <a:pt x="358" y="136"/>
                    <a:pt x="357" y="136"/>
                    <a:pt x="357" y="135"/>
                  </a:cubicBezTo>
                  <a:cubicBezTo>
                    <a:pt x="357" y="131"/>
                    <a:pt x="357" y="135"/>
                    <a:pt x="357" y="131"/>
                  </a:cubicBezTo>
                  <a:cubicBezTo>
                    <a:pt x="357" y="130"/>
                    <a:pt x="358" y="129"/>
                    <a:pt x="358" y="127"/>
                  </a:cubicBezTo>
                  <a:cubicBezTo>
                    <a:pt x="358" y="126"/>
                    <a:pt x="357" y="125"/>
                    <a:pt x="357" y="124"/>
                  </a:cubicBezTo>
                  <a:cubicBezTo>
                    <a:pt x="356" y="123"/>
                    <a:pt x="357" y="122"/>
                    <a:pt x="357" y="120"/>
                  </a:cubicBezTo>
                  <a:cubicBezTo>
                    <a:pt x="356" y="120"/>
                    <a:pt x="355" y="120"/>
                    <a:pt x="355" y="120"/>
                  </a:cubicBezTo>
                  <a:cubicBezTo>
                    <a:pt x="354" y="120"/>
                    <a:pt x="352" y="120"/>
                    <a:pt x="351" y="119"/>
                  </a:cubicBezTo>
                  <a:cubicBezTo>
                    <a:pt x="350" y="120"/>
                    <a:pt x="351" y="120"/>
                    <a:pt x="351" y="121"/>
                  </a:cubicBezTo>
                  <a:cubicBezTo>
                    <a:pt x="349" y="121"/>
                    <a:pt x="350" y="121"/>
                    <a:pt x="349" y="121"/>
                  </a:cubicBezTo>
                  <a:cubicBezTo>
                    <a:pt x="350" y="124"/>
                    <a:pt x="350" y="125"/>
                    <a:pt x="348" y="127"/>
                  </a:cubicBezTo>
                  <a:cubicBezTo>
                    <a:pt x="349" y="129"/>
                    <a:pt x="350" y="129"/>
                    <a:pt x="350" y="132"/>
                  </a:cubicBezTo>
                  <a:cubicBezTo>
                    <a:pt x="350" y="135"/>
                    <a:pt x="350" y="136"/>
                    <a:pt x="348" y="137"/>
                  </a:cubicBezTo>
                  <a:cubicBezTo>
                    <a:pt x="348" y="140"/>
                    <a:pt x="349" y="140"/>
                    <a:pt x="347" y="141"/>
                  </a:cubicBezTo>
                  <a:cubicBezTo>
                    <a:pt x="345" y="141"/>
                    <a:pt x="345" y="141"/>
                    <a:pt x="345" y="141"/>
                  </a:cubicBezTo>
                  <a:cubicBezTo>
                    <a:pt x="347" y="142"/>
                    <a:pt x="343" y="140"/>
                    <a:pt x="346" y="142"/>
                  </a:cubicBezTo>
                  <a:cubicBezTo>
                    <a:pt x="349" y="143"/>
                    <a:pt x="344" y="144"/>
                    <a:pt x="342" y="144"/>
                  </a:cubicBezTo>
                  <a:cubicBezTo>
                    <a:pt x="343" y="143"/>
                    <a:pt x="344" y="142"/>
                    <a:pt x="344" y="140"/>
                  </a:cubicBezTo>
                  <a:cubicBezTo>
                    <a:pt x="344" y="138"/>
                    <a:pt x="344" y="136"/>
                    <a:pt x="344" y="135"/>
                  </a:cubicBezTo>
                  <a:cubicBezTo>
                    <a:pt x="344" y="131"/>
                    <a:pt x="344" y="127"/>
                    <a:pt x="344" y="123"/>
                  </a:cubicBezTo>
                  <a:cubicBezTo>
                    <a:pt x="343" y="122"/>
                    <a:pt x="343" y="122"/>
                    <a:pt x="343" y="122"/>
                  </a:cubicBezTo>
                  <a:cubicBezTo>
                    <a:pt x="342" y="122"/>
                    <a:pt x="343" y="123"/>
                    <a:pt x="342" y="122"/>
                  </a:cubicBezTo>
                  <a:cubicBezTo>
                    <a:pt x="343" y="120"/>
                    <a:pt x="344" y="122"/>
                    <a:pt x="344" y="120"/>
                  </a:cubicBezTo>
                  <a:cubicBezTo>
                    <a:pt x="345" y="118"/>
                    <a:pt x="344" y="120"/>
                    <a:pt x="344" y="118"/>
                  </a:cubicBezTo>
                  <a:cubicBezTo>
                    <a:pt x="345" y="118"/>
                    <a:pt x="345" y="118"/>
                    <a:pt x="345" y="116"/>
                  </a:cubicBezTo>
                  <a:cubicBezTo>
                    <a:pt x="338" y="117"/>
                    <a:pt x="349" y="117"/>
                    <a:pt x="342" y="117"/>
                  </a:cubicBezTo>
                  <a:cubicBezTo>
                    <a:pt x="339" y="117"/>
                    <a:pt x="339" y="118"/>
                    <a:pt x="337" y="118"/>
                  </a:cubicBezTo>
                  <a:cubicBezTo>
                    <a:pt x="337" y="116"/>
                    <a:pt x="337" y="117"/>
                    <a:pt x="337" y="116"/>
                  </a:cubicBezTo>
                  <a:cubicBezTo>
                    <a:pt x="337" y="115"/>
                    <a:pt x="337" y="116"/>
                    <a:pt x="337" y="115"/>
                  </a:cubicBezTo>
                  <a:cubicBezTo>
                    <a:pt x="337" y="112"/>
                    <a:pt x="337" y="115"/>
                    <a:pt x="337" y="112"/>
                  </a:cubicBezTo>
                  <a:cubicBezTo>
                    <a:pt x="337" y="106"/>
                    <a:pt x="337" y="106"/>
                    <a:pt x="337" y="106"/>
                  </a:cubicBezTo>
                  <a:cubicBezTo>
                    <a:pt x="337" y="106"/>
                    <a:pt x="337" y="106"/>
                    <a:pt x="337" y="105"/>
                  </a:cubicBezTo>
                  <a:cubicBezTo>
                    <a:pt x="338" y="104"/>
                    <a:pt x="337" y="105"/>
                    <a:pt x="338" y="105"/>
                  </a:cubicBezTo>
                  <a:cubicBezTo>
                    <a:pt x="339" y="106"/>
                    <a:pt x="338" y="109"/>
                    <a:pt x="338" y="111"/>
                  </a:cubicBezTo>
                  <a:cubicBezTo>
                    <a:pt x="338" y="117"/>
                    <a:pt x="338" y="113"/>
                    <a:pt x="339" y="116"/>
                  </a:cubicBezTo>
                  <a:close/>
                  <a:moveTo>
                    <a:pt x="42" y="109"/>
                  </a:moveTo>
                  <a:cubicBezTo>
                    <a:pt x="42" y="109"/>
                    <a:pt x="42" y="109"/>
                    <a:pt x="43" y="110"/>
                  </a:cubicBezTo>
                  <a:cubicBezTo>
                    <a:pt x="42" y="110"/>
                    <a:pt x="42" y="110"/>
                    <a:pt x="42" y="109"/>
                  </a:cubicBezTo>
                  <a:close/>
                  <a:moveTo>
                    <a:pt x="133" y="108"/>
                  </a:moveTo>
                  <a:cubicBezTo>
                    <a:pt x="132" y="107"/>
                    <a:pt x="131" y="107"/>
                    <a:pt x="133" y="106"/>
                  </a:cubicBezTo>
                  <a:cubicBezTo>
                    <a:pt x="134" y="108"/>
                    <a:pt x="133" y="108"/>
                    <a:pt x="133" y="108"/>
                  </a:cubicBezTo>
                  <a:close/>
                  <a:moveTo>
                    <a:pt x="79" y="112"/>
                  </a:moveTo>
                  <a:cubicBezTo>
                    <a:pt x="79" y="112"/>
                    <a:pt x="78" y="112"/>
                    <a:pt x="78" y="113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8" y="109"/>
                    <a:pt x="79" y="109"/>
                    <a:pt x="77" y="107"/>
                  </a:cubicBezTo>
                  <a:cubicBezTo>
                    <a:pt x="79" y="106"/>
                    <a:pt x="79" y="106"/>
                    <a:pt x="79" y="106"/>
                  </a:cubicBezTo>
                  <a:cubicBezTo>
                    <a:pt x="80" y="107"/>
                    <a:pt x="79" y="107"/>
                    <a:pt x="79" y="108"/>
                  </a:cubicBezTo>
                  <a:cubicBezTo>
                    <a:pt x="79" y="109"/>
                    <a:pt x="79" y="110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lose/>
                  <a:moveTo>
                    <a:pt x="22" y="113"/>
                  </a:moveTo>
                  <a:cubicBezTo>
                    <a:pt x="20" y="112"/>
                    <a:pt x="21" y="113"/>
                    <a:pt x="20" y="112"/>
                  </a:cubicBezTo>
                  <a:cubicBezTo>
                    <a:pt x="20" y="111"/>
                    <a:pt x="21" y="110"/>
                    <a:pt x="21" y="109"/>
                  </a:cubicBezTo>
                  <a:cubicBezTo>
                    <a:pt x="21" y="107"/>
                    <a:pt x="21" y="108"/>
                    <a:pt x="20" y="106"/>
                  </a:cubicBezTo>
                  <a:cubicBezTo>
                    <a:pt x="21" y="105"/>
                    <a:pt x="21" y="106"/>
                    <a:pt x="22" y="105"/>
                  </a:cubicBezTo>
                  <a:cubicBezTo>
                    <a:pt x="23" y="109"/>
                    <a:pt x="21" y="105"/>
                    <a:pt x="22" y="110"/>
                  </a:cubicBezTo>
                  <a:cubicBezTo>
                    <a:pt x="22" y="112"/>
                    <a:pt x="22" y="111"/>
                    <a:pt x="22" y="113"/>
                  </a:cubicBezTo>
                  <a:close/>
                  <a:moveTo>
                    <a:pt x="35" y="116"/>
                  </a:moveTo>
                  <a:cubicBezTo>
                    <a:pt x="34" y="115"/>
                    <a:pt x="35" y="114"/>
                    <a:pt x="35" y="112"/>
                  </a:cubicBezTo>
                  <a:cubicBezTo>
                    <a:pt x="35" y="110"/>
                    <a:pt x="34" y="110"/>
                    <a:pt x="35" y="108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5" y="105"/>
                    <a:pt x="35" y="106"/>
                    <a:pt x="36" y="105"/>
                  </a:cubicBezTo>
                  <a:cubicBezTo>
                    <a:pt x="36" y="107"/>
                    <a:pt x="36" y="106"/>
                    <a:pt x="36" y="108"/>
                  </a:cubicBezTo>
                  <a:cubicBezTo>
                    <a:pt x="36" y="109"/>
                    <a:pt x="36" y="110"/>
                    <a:pt x="36" y="111"/>
                  </a:cubicBezTo>
                  <a:cubicBezTo>
                    <a:pt x="36" y="114"/>
                    <a:pt x="35" y="115"/>
                    <a:pt x="37" y="117"/>
                  </a:cubicBezTo>
                  <a:cubicBezTo>
                    <a:pt x="38" y="117"/>
                    <a:pt x="38" y="116"/>
                    <a:pt x="39" y="116"/>
                  </a:cubicBezTo>
                  <a:cubicBezTo>
                    <a:pt x="41" y="118"/>
                    <a:pt x="40" y="119"/>
                    <a:pt x="39" y="118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6"/>
                    <a:pt x="34" y="117"/>
                    <a:pt x="35" y="116"/>
                  </a:cubicBezTo>
                  <a:close/>
                  <a:moveTo>
                    <a:pt x="40" y="108"/>
                  </a:moveTo>
                  <a:cubicBezTo>
                    <a:pt x="41" y="105"/>
                    <a:pt x="41" y="103"/>
                    <a:pt x="42" y="101"/>
                  </a:cubicBezTo>
                  <a:cubicBezTo>
                    <a:pt x="42" y="101"/>
                    <a:pt x="43" y="100"/>
                    <a:pt x="42" y="103"/>
                  </a:cubicBezTo>
                  <a:cubicBezTo>
                    <a:pt x="42" y="105"/>
                    <a:pt x="42" y="105"/>
                    <a:pt x="42" y="107"/>
                  </a:cubicBezTo>
                  <a:cubicBezTo>
                    <a:pt x="40" y="107"/>
                    <a:pt x="42" y="106"/>
                    <a:pt x="40" y="108"/>
                  </a:cubicBezTo>
                  <a:close/>
                  <a:moveTo>
                    <a:pt x="214" y="106"/>
                  </a:moveTo>
                  <a:cubicBezTo>
                    <a:pt x="214" y="106"/>
                    <a:pt x="213" y="106"/>
                    <a:pt x="213" y="106"/>
                  </a:cubicBezTo>
                  <a:cubicBezTo>
                    <a:pt x="215" y="104"/>
                    <a:pt x="214" y="105"/>
                    <a:pt x="215" y="106"/>
                  </a:cubicBezTo>
                  <a:cubicBezTo>
                    <a:pt x="215" y="106"/>
                    <a:pt x="216" y="106"/>
                    <a:pt x="214" y="106"/>
                  </a:cubicBezTo>
                  <a:close/>
                  <a:moveTo>
                    <a:pt x="390" y="100"/>
                  </a:moveTo>
                  <a:cubicBezTo>
                    <a:pt x="391" y="103"/>
                    <a:pt x="390" y="104"/>
                    <a:pt x="391" y="106"/>
                  </a:cubicBezTo>
                  <a:cubicBezTo>
                    <a:pt x="391" y="107"/>
                    <a:pt x="391" y="107"/>
                    <a:pt x="390" y="107"/>
                  </a:cubicBezTo>
                  <a:cubicBezTo>
                    <a:pt x="390" y="106"/>
                    <a:pt x="390" y="106"/>
                    <a:pt x="390" y="105"/>
                  </a:cubicBezTo>
                  <a:cubicBezTo>
                    <a:pt x="390" y="104"/>
                    <a:pt x="389" y="101"/>
                    <a:pt x="390" y="100"/>
                  </a:cubicBezTo>
                  <a:close/>
                  <a:moveTo>
                    <a:pt x="80" y="102"/>
                  </a:moveTo>
                  <a:cubicBezTo>
                    <a:pt x="80" y="102"/>
                    <a:pt x="81" y="102"/>
                    <a:pt x="81" y="102"/>
                  </a:cubicBezTo>
                  <a:cubicBezTo>
                    <a:pt x="83" y="103"/>
                    <a:pt x="83" y="102"/>
                    <a:pt x="83" y="107"/>
                  </a:cubicBezTo>
                  <a:cubicBezTo>
                    <a:pt x="83" y="110"/>
                    <a:pt x="82" y="112"/>
                    <a:pt x="83" y="115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3" y="117"/>
                    <a:pt x="85" y="116"/>
                    <a:pt x="86" y="116"/>
                  </a:cubicBezTo>
                  <a:cubicBezTo>
                    <a:pt x="87" y="116"/>
                    <a:pt x="86" y="117"/>
                    <a:pt x="88" y="117"/>
                  </a:cubicBezTo>
                  <a:cubicBezTo>
                    <a:pt x="90" y="117"/>
                    <a:pt x="88" y="116"/>
                    <a:pt x="91" y="116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9" y="116"/>
                    <a:pt x="96" y="116"/>
                    <a:pt x="99" y="117"/>
                  </a:cubicBezTo>
                  <a:cubicBezTo>
                    <a:pt x="99" y="117"/>
                    <a:pt x="100" y="117"/>
                    <a:pt x="100" y="117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99" y="119"/>
                    <a:pt x="97" y="118"/>
                    <a:pt x="92" y="118"/>
                  </a:cubicBezTo>
                  <a:cubicBezTo>
                    <a:pt x="89" y="118"/>
                    <a:pt x="73" y="118"/>
                    <a:pt x="72" y="118"/>
                  </a:cubicBezTo>
                  <a:cubicBezTo>
                    <a:pt x="69" y="118"/>
                    <a:pt x="69" y="118"/>
                    <a:pt x="67" y="118"/>
                  </a:cubicBezTo>
                  <a:cubicBezTo>
                    <a:pt x="63" y="118"/>
                    <a:pt x="65" y="117"/>
                    <a:pt x="60" y="117"/>
                  </a:cubicBezTo>
                  <a:cubicBezTo>
                    <a:pt x="58" y="117"/>
                    <a:pt x="57" y="119"/>
                    <a:pt x="56" y="117"/>
                  </a:cubicBezTo>
                  <a:cubicBezTo>
                    <a:pt x="57" y="116"/>
                    <a:pt x="56" y="116"/>
                    <a:pt x="58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6"/>
                    <a:pt x="73" y="117"/>
                    <a:pt x="76" y="116"/>
                  </a:cubicBezTo>
                  <a:cubicBezTo>
                    <a:pt x="77" y="116"/>
                    <a:pt x="77" y="115"/>
                    <a:pt x="78" y="115"/>
                  </a:cubicBezTo>
                  <a:cubicBezTo>
                    <a:pt x="80" y="115"/>
                    <a:pt x="79" y="116"/>
                    <a:pt x="81" y="116"/>
                  </a:cubicBezTo>
                  <a:cubicBezTo>
                    <a:pt x="81" y="114"/>
                    <a:pt x="81" y="108"/>
                    <a:pt x="81" y="107"/>
                  </a:cubicBezTo>
                  <a:cubicBezTo>
                    <a:pt x="81" y="105"/>
                    <a:pt x="81" y="106"/>
                    <a:pt x="81" y="104"/>
                  </a:cubicBezTo>
                  <a:cubicBezTo>
                    <a:pt x="80" y="104"/>
                    <a:pt x="77" y="104"/>
                    <a:pt x="76" y="104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6" y="105"/>
                    <a:pt x="76" y="108"/>
                    <a:pt x="76" y="108"/>
                  </a:cubicBezTo>
                  <a:cubicBezTo>
                    <a:pt x="76" y="109"/>
                    <a:pt x="76" y="110"/>
                    <a:pt x="76" y="111"/>
                  </a:cubicBezTo>
                  <a:cubicBezTo>
                    <a:pt x="76" y="112"/>
                    <a:pt x="76" y="114"/>
                    <a:pt x="75" y="115"/>
                  </a:cubicBezTo>
                  <a:cubicBezTo>
                    <a:pt x="74" y="115"/>
                    <a:pt x="74" y="115"/>
                    <a:pt x="74" y="115"/>
                  </a:cubicBezTo>
                  <a:cubicBezTo>
                    <a:pt x="75" y="113"/>
                    <a:pt x="74" y="106"/>
                    <a:pt x="75" y="102"/>
                  </a:cubicBezTo>
                  <a:cubicBezTo>
                    <a:pt x="77" y="102"/>
                    <a:pt x="77" y="103"/>
                    <a:pt x="78" y="102"/>
                  </a:cubicBezTo>
                  <a:cubicBezTo>
                    <a:pt x="77" y="101"/>
                    <a:pt x="76" y="102"/>
                    <a:pt x="75" y="101"/>
                  </a:cubicBezTo>
                  <a:cubicBezTo>
                    <a:pt x="75" y="100"/>
                    <a:pt x="76" y="100"/>
                    <a:pt x="80" y="100"/>
                  </a:cubicBezTo>
                  <a:cubicBezTo>
                    <a:pt x="80" y="101"/>
                    <a:pt x="80" y="101"/>
                    <a:pt x="80" y="102"/>
                  </a:cubicBezTo>
                  <a:close/>
                  <a:moveTo>
                    <a:pt x="59" y="103"/>
                  </a:moveTo>
                  <a:cubicBezTo>
                    <a:pt x="59" y="102"/>
                    <a:pt x="60" y="102"/>
                    <a:pt x="62" y="102"/>
                  </a:cubicBezTo>
                  <a:cubicBezTo>
                    <a:pt x="63" y="101"/>
                    <a:pt x="62" y="100"/>
                    <a:pt x="63" y="100"/>
                  </a:cubicBezTo>
                  <a:cubicBezTo>
                    <a:pt x="69" y="100"/>
                    <a:pt x="65" y="101"/>
                    <a:pt x="68" y="102"/>
                  </a:cubicBezTo>
                  <a:cubicBezTo>
                    <a:pt x="67" y="104"/>
                    <a:pt x="67" y="110"/>
                    <a:pt x="67" y="112"/>
                  </a:cubicBezTo>
                  <a:cubicBezTo>
                    <a:pt x="67" y="114"/>
                    <a:pt x="68" y="112"/>
                    <a:pt x="67" y="114"/>
                  </a:cubicBezTo>
                  <a:cubicBezTo>
                    <a:pt x="67" y="114"/>
                    <a:pt x="67" y="115"/>
                    <a:pt x="66" y="115"/>
                  </a:cubicBezTo>
                  <a:cubicBezTo>
                    <a:pt x="64" y="115"/>
                    <a:pt x="67" y="114"/>
                    <a:pt x="62" y="114"/>
                  </a:cubicBezTo>
                  <a:cubicBezTo>
                    <a:pt x="62" y="109"/>
                    <a:pt x="62" y="112"/>
                    <a:pt x="62" y="109"/>
                  </a:cubicBezTo>
                  <a:cubicBezTo>
                    <a:pt x="62" y="106"/>
                    <a:pt x="61" y="108"/>
                    <a:pt x="63" y="105"/>
                  </a:cubicBezTo>
                  <a:cubicBezTo>
                    <a:pt x="64" y="107"/>
                    <a:pt x="64" y="107"/>
                    <a:pt x="64" y="107"/>
                  </a:cubicBezTo>
                  <a:cubicBezTo>
                    <a:pt x="64" y="107"/>
                    <a:pt x="63" y="109"/>
                    <a:pt x="64" y="112"/>
                  </a:cubicBezTo>
                  <a:cubicBezTo>
                    <a:pt x="64" y="114"/>
                    <a:pt x="64" y="113"/>
                    <a:pt x="65" y="114"/>
                  </a:cubicBezTo>
                  <a:cubicBezTo>
                    <a:pt x="65" y="112"/>
                    <a:pt x="65" y="110"/>
                    <a:pt x="65" y="108"/>
                  </a:cubicBezTo>
                  <a:cubicBezTo>
                    <a:pt x="65" y="105"/>
                    <a:pt x="65" y="106"/>
                    <a:pt x="65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1" y="108"/>
                    <a:pt x="61" y="106"/>
                    <a:pt x="60" y="110"/>
                  </a:cubicBezTo>
                  <a:cubicBezTo>
                    <a:pt x="60" y="112"/>
                    <a:pt x="60" y="111"/>
                    <a:pt x="61" y="112"/>
                  </a:cubicBezTo>
                  <a:cubicBezTo>
                    <a:pt x="61" y="115"/>
                    <a:pt x="58" y="116"/>
                    <a:pt x="58" y="114"/>
                  </a:cubicBezTo>
                  <a:cubicBezTo>
                    <a:pt x="58" y="114"/>
                    <a:pt x="59" y="112"/>
                    <a:pt x="59" y="111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9" y="103"/>
                    <a:pt x="59" y="103"/>
                  </a:cubicBezTo>
                  <a:close/>
                  <a:moveTo>
                    <a:pt x="61" y="100"/>
                  </a:moveTo>
                  <a:cubicBezTo>
                    <a:pt x="60" y="101"/>
                    <a:pt x="60" y="102"/>
                    <a:pt x="59" y="100"/>
                  </a:cubicBezTo>
                  <a:cubicBezTo>
                    <a:pt x="61" y="100"/>
                    <a:pt x="61" y="100"/>
                    <a:pt x="61" y="100"/>
                  </a:cubicBezTo>
                  <a:close/>
                  <a:moveTo>
                    <a:pt x="134" y="100"/>
                  </a:moveTo>
                  <a:cubicBezTo>
                    <a:pt x="135" y="100"/>
                    <a:pt x="134" y="100"/>
                    <a:pt x="136" y="100"/>
                  </a:cubicBezTo>
                  <a:cubicBezTo>
                    <a:pt x="136" y="101"/>
                    <a:pt x="136" y="101"/>
                    <a:pt x="135" y="101"/>
                  </a:cubicBezTo>
                  <a:cubicBezTo>
                    <a:pt x="135" y="101"/>
                    <a:pt x="134" y="101"/>
                    <a:pt x="134" y="100"/>
                  </a:cubicBezTo>
                  <a:close/>
                  <a:moveTo>
                    <a:pt x="110" y="102"/>
                  </a:moveTo>
                  <a:cubicBezTo>
                    <a:pt x="108" y="101"/>
                    <a:pt x="108" y="100"/>
                    <a:pt x="107" y="102"/>
                  </a:cubicBezTo>
                  <a:cubicBezTo>
                    <a:pt x="109" y="103"/>
                    <a:pt x="108" y="101"/>
                    <a:pt x="111" y="103"/>
                  </a:cubicBezTo>
                  <a:cubicBezTo>
                    <a:pt x="112" y="101"/>
                    <a:pt x="112" y="101"/>
                    <a:pt x="112" y="101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1" y="103"/>
                    <a:pt x="111" y="103"/>
                    <a:pt x="110" y="103"/>
                  </a:cubicBezTo>
                  <a:cubicBezTo>
                    <a:pt x="111" y="106"/>
                    <a:pt x="110" y="110"/>
                    <a:pt x="111" y="114"/>
                  </a:cubicBezTo>
                  <a:cubicBezTo>
                    <a:pt x="111" y="115"/>
                    <a:pt x="111" y="115"/>
                    <a:pt x="109" y="115"/>
                  </a:cubicBezTo>
                  <a:cubicBezTo>
                    <a:pt x="108" y="114"/>
                    <a:pt x="109" y="110"/>
                    <a:pt x="109" y="107"/>
                  </a:cubicBezTo>
                  <a:cubicBezTo>
                    <a:pt x="109" y="103"/>
                    <a:pt x="110" y="104"/>
                    <a:pt x="104" y="104"/>
                  </a:cubicBezTo>
                  <a:cubicBezTo>
                    <a:pt x="104" y="108"/>
                    <a:pt x="105" y="113"/>
                    <a:pt x="103" y="116"/>
                  </a:cubicBezTo>
                  <a:cubicBezTo>
                    <a:pt x="107" y="119"/>
                    <a:pt x="106" y="115"/>
                    <a:pt x="106" y="112"/>
                  </a:cubicBezTo>
                  <a:cubicBezTo>
                    <a:pt x="106" y="111"/>
                    <a:pt x="106" y="110"/>
                    <a:pt x="106" y="108"/>
                  </a:cubicBezTo>
                  <a:cubicBezTo>
                    <a:pt x="106" y="108"/>
                    <a:pt x="106" y="107"/>
                    <a:pt x="106" y="107"/>
                  </a:cubicBezTo>
                  <a:cubicBezTo>
                    <a:pt x="106" y="107"/>
                    <a:pt x="106" y="106"/>
                    <a:pt x="107" y="106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6" y="109"/>
                    <a:pt x="107" y="116"/>
                    <a:pt x="108" y="117"/>
                  </a:cubicBezTo>
                  <a:cubicBezTo>
                    <a:pt x="110" y="117"/>
                    <a:pt x="108" y="116"/>
                    <a:pt x="110" y="116"/>
                  </a:cubicBezTo>
                  <a:cubicBezTo>
                    <a:pt x="111" y="117"/>
                    <a:pt x="110" y="117"/>
                    <a:pt x="111" y="118"/>
                  </a:cubicBezTo>
                  <a:cubicBezTo>
                    <a:pt x="113" y="117"/>
                    <a:pt x="111" y="117"/>
                    <a:pt x="113" y="116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3" y="119"/>
                    <a:pt x="102" y="118"/>
                  </a:cubicBezTo>
                  <a:cubicBezTo>
                    <a:pt x="102" y="116"/>
                    <a:pt x="104" y="116"/>
                    <a:pt x="102" y="115"/>
                  </a:cubicBezTo>
                  <a:cubicBezTo>
                    <a:pt x="100" y="114"/>
                    <a:pt x="100" y="115"/>
                    <a:pt x="99" y="114"/>
                  </a:cubicBezTo>
                  <a:cubicBezTo>
                    <a:pt x="98" y="112"/>
                    <a:pt x="99" y="113"/>
                    <a:pt x="99" y="112"/>
                  </a:cubicBezTo>
                  <a:cubicBezTo>
                    <a:pt x="100" y="108"/>
                    <a:pt x="97" y="99"/>
                    <a:pt x="101" y="101"/>
                  </a:cubicBezTo>
                  <a:cubicBezTo>
                    <a:pt x="102" y="102"/>
                    <a:pt x="102" y="102"/>
                    <a:pt x="103" y="103"/>
                  </a:cubicBezTo>
                  <a:cubicBezTo>
                    <a:pt x="103" y="102"/>
                    <a:pt x="103" y="102"/>
                    <a:pt x="102" y="100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0" y="102"/>
                    <a:pt x="110" y="102"/>
                    <a:pt x="110" y="102"/>
                  </a:cubicBezTo>
                  <a:close/>
                  <a:moveTo>
                    <a:pt x="46" y="102"/>
                  </a:moveTo>
                  <a:cubicBezTo>
                    <a:pt x="45" y="100"/>
                    <a:pt x="45" y="100"/>
                    <a:pt x="45" y="100"/>
                  </a:cubicBezTo>
                  <a:cubicBezTo>
                    <a:pt x="46" y="100"/>
                    <a:pt x="47" y="100"/>
                    <a:pt x="48" y="100"/>
                  </a:cubicBezTo>
                  <a:cubicBezTo>
                    <a:pt x="49" y="100"/>
                    <a:pt x="48" y="100"/>
                    <a:pt x="49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0" y="101"/>
                    <a:pt x="49" y="102"/>
                  </a:cubicBezTo>
                  <a:cubicBezTo>
                    <a:pt x="48" y="101"/>
                    <a:pt x="47" y="100"/>
                    <a:pt x="46" y="102"/>
                  </a:cubicBezTo>
                  <a:cubicBezTo>
                    <a:pt x="54" y="102"/>
                    <a:pt x="47" y="100"/>
                    <a:pt x="53" y="100"/>
                  </a:cubicBezTo>
                  <a:cubicBezTo>
                    <a:pt x="53" y="101"/>
                    <a:pt x="54" y="101"/>
                    <a:pt x="53" y="101"/>
                  </a:cubicBezTo>
                  <a:cubicBezTo>
                    <a:pt x="51" y="102"/>
                    <a:pt x="52" y="101"/>
                    <a:pt x="51" y="102"/>
                  </a:cubicBezTo>
                  <a:cubicBezTo>
                    <a:pt x="52" y="102"/>
                    <a:pt x="53" y="102"/>
                    <a:pt x="54" y="103"/>
                  </a:cubicBezTo>
                  <a:cubicBezTo>
                    <a:pt x="53" y="112"/>
                    <a:pt x="53" y="112"/>
                    <a:pt x="53" y="112"/>
                  </a:cubicBezTo>
                  <a:cubicBezTo>
                    <a:pt x="53" y="114"/>
                    <a:pt x="54" y="115"/>
                    <a:pt x="53" y="117"/>
                  </a:cubicBezTo>
                  <a:cubicBezTo>
                    <a:pt x="52" y="120"/>
                    <a:pt x="50" y="117"/>
                    <a:pt x="47" y="118"/>
                  </a:cubicBezTo>
                  <a:cubicBezTo>
                    <a:pt x="45" y="118"/>
                    <a:pt x="43" y="119"/>
                    <a:pt x="41" y="118"/>
                  </a:cubicBezTo>
                  <a:cubicBezTo>
                    <a:pt x="42" y="117"/>
                    <a:pt x="42" y="117"/>
                    <a:pt x="42" y="116"/>
                  </a:cubicBezTo>
                  <a:cubicBezTo>
                    <a:pt x="44" y="117"/>
                    <a:pt x="41" y="117"/>
                    <a:pt x="44" y="117"/>
                  </a:cubicBezTo>
                  <a:cubicBezTo>
                    <a:pt x="45" y="116"/>
                    <a:pt x="45" y="116"/>
                    <a:pt x="45" y="114"/>
                  </a:cubicBezTo>
                  <a:cubicBezTo>
                    <a:pt x="44" y="114"/>
                    <a:pt x="45" y="114"/>
                    <a:pt x="44" y="114"/>
                  </a:cubicBezTo>
                  <a:cubicBezTo>
                    <a:pt x="46" y="113"/>
                    <a:pt x="45" y="114"/>
                    <a:pt x="45" y="109"/>
                  </a:cubicBezTo>
                  <a:cubicBezTo>
                    <a:pt x="46" y="104"/>
                    <a:pt x="45" y="106"/>
                    <a:pt x="44" y="105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7" y="104"/>
                    <a:pt x="44" y="106"/>
                    <a:pt x="45" y="104"/>
                  </a:cubicBezTo>
                  <a:cubicBezTo>
                    <a:pt x="45" y="102"/>
                    <a:pt x="44" y="103"/>
                    <a:pt x="44" y="101"/>
                  </a:cubicBezTo>
                  <a:cubicBezTo>
                    <a:pt x="45" y="102"/>
                    <a:pt x="45" y="102"/>
                    <a:pt x="46" y="102"/>
                  </a:cubicBezTo>
                  <a:close/>
                  <a:moveTo>
                    <a:pt x="11" y="101"/>
                  </a:moveTo>
                  <a:cubicBezTo>
                    <a:pt x="10" y="100"/>
                    <a:pt x="11" y="101"/>
                    <a:pt x="9" y="101"/>
                  </a:cubicBezTo>
                  <a:cubicBezTo>
                    <a:pt x="8" y="101"/>
                    <a:pt x="9" y="102"/>
                    <a:pt x="8" y="100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1" y="101"/>
                    <a:pt x="11" y="101"/>
                    <a:pt x="11" y="101"/>
                  </a:cubicBezTo>
                  <a:close/>
                  <a:moveTo>
                    <a:pt x="380" y="99"/>
                  </a:moveTo>
                  <a:cubicBezTo>
                    <a:pt x="381" y="99"/>
                    <a:pt x="381" y="98"/>
                    <a:pt x="381" y="100"/>
                  </a:cubicBezTo>
                  <a:cubicBezTo>
                    <a:pt x="380" y="99"/>
                    <a:pt x="380" y="100"/>
                    <a:pt x="380" y="99"/>
                  </a:cubicBezTo>
                  <a:close/>
                  <a:moveTo>
                    <a:pt x="338" y="98"/>
                  </a:moveTo>
                  <a:cubicBezTo>
                    <a:pt x="337" y="99"/>
                    <a:pt x="338" y="98"/>
                    <a:pt x="337" y="98"/>
                  </a:cubicBezTo>
                  <a:cubicBezTo>
                    <a:pt x="338" y="97"/>
                    <a:pt x="338" y="97"/>
                    <a:pt x="338" y="98"/>
                  </a:cubicBezTo>
                  <a:close/>
                  <a:moveTo>
                    <a:pt x="392" y="97"/>
                  </a:moveTo>
                  <a:cubicBezTo>
                    <a:pt x="391" y="98"/>
                    <a:pt x="391" y="98"/>
                    <a:pt x="390" y="99"/>
                  </a:cubicBezTo>
                  <a:cubicBezTo>
                    <a:pt x="390" y="97"/>
                    <a:pt x="389" y="98"/>
                    <a:pt x="390" y="96"/>
                  </a:cubicBezTo>
                  <a:cubicBezTo>
                    <a:pt x="391" y="97"/>
                    <a:pt x="391" y="97"/>
                    <a:pt x="392" y="97"/>
                  </a:cubicBezTo>
                  <a:close/>
                  <a:moveTo>
                    <a:pt x="190" y="92"/>
                  </a:moveTo>
                  <a:cubicBezTo>
                    <a:pt x="190" y="92"/>
                    <a:pt x="190" y="92"/>
                    <a:pt x="190" y="92"/>
                  </a:cubicBezTo>
                  <a:cubicBezTo>
                    <a:pt x="193" y="93"/>
                    <a:pt x="195" y="91"/>
                    <a:pt x="195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2" y="94"/>
                    <a:pt x="192" y="94"/>
                  </a:cubicBezTo>
                  <a:cubicBezTo>
                    <a:pt x="194" y="96"/>
                    <a:pt x="193" y="94"/>
                    <a:pt x="195" y="95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3" y="98"/>
                    <a:pt x="193" y="98"/>
                  </a:cubicBezTo>
                  <a:cubicBezTo>
                    <a:pt x="191" y="98"/>
                    <a:pt x="192" y="98"/>
                    <a:pt x="190" y="98"/>
                  </a:cubicBezTo>
                  <a:cubicBezTo>
                    <a:pt x="189" y="95"/>
                    <a:pt x="189" y="94"/>
                    <a:pt x="189" y="93"/>
                  </a:cubicBezTo>
                  <a:cubicBezTo>
                    <a:pt x="190" y="92"/>
                    <a:pt x="190" y="92"/>
                    <a:pt x="190" y="92"/>
                  </a:cubicBezTo>
                  <a:close/>
                  <a:moveTo>
                    <a:pt x="8" y="92"/>
                  </a:moveTo>
                  <a:cubicBezTo>
                    <a:pt x="6" y="91"/>
                    <a:pt x="7" y="90"/>
                    <a:pt x="7" y="88"/>
                  </a:cubicBezTo>
                  <a:cubicBezTo>
                    <a:pt x="7" y="86"/>
                    <a:pt x="6" y="89"/>
                    <a:pt x="8" y="85"/>
                  </a:cubicBezTo>
                  <a:cubicBezTo>
                    <a:pt x="8" y="88"/>
                    <a:pt x="8" y="88"/>
                    <a:pt x="8" y="92"/>
                  </a:cubicBezTo>
                  <a:close/>
                  <a:moveTo>
                    <a:pt x="57" y="110"/>
                  </a:moveTo>
                  <a:cubicBezTo>
                    <a:pt x="57" y="111"/>
                    <a:pt x="58" y="113"/>
                    <a:pt x="58" y="114"/>
                  </a:cubicBezTo>
                  <a:cubicBezTo>
                    <a:pt x="54" y="115"/>
                    <a:pt x="54" y="115"/>
                    <a:pt x="54" y="115"/>
                  </a:cubicBezTo>
                  <a:cubicBezTo>
                    <a:pt x="55" y="113"/>
                    <a:pt x="55" y="112"/>
                    <a:pt x="55" y="110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5" y="109"/>
                    <a:pt x="55" y="109"/>
                    <a:pt x="55" y="109"/>
                  </a:cubicBezTo>
                  <a:cubicBezTo>
                    <a:pt x="54" y="107"/>
                    <a:pt x="55" y="106"/>
                    <a:pt x="55" y="105"/>
                  </a:cubicBezTo>
                  <a:cubicBezTo>
                    <a:pt x="55" y="103"/>
                    <a:pt x="55" y="104"/>
                    <a:pt x="54" y="103"/>
                  </a:cubicBezTo>
                  <a:cubicBezTo>
                    <a:pt x="56" y="102"/>
                    <a:pt x="54" y="104"/>
                    <a:pt x="55" y="102"/>
                  </a:cubicBezTo>
                  <a:cubicBezTo>
                    <a:pt x="57" y="97"/>
                    <a:pt x="54" y="99"/>
                    <a:pt x="50" y="98"/>
                  </a:cubicBezTo>
                  <a:cubicBezTo>
                    <a:pt x="48" y="98"/>
                    <a:pt x="45" y="99"/>
                    <a:pt x="44" y="98"/>
                  </a:cubicBezTo>
                  <a:cubicBezTo>
                    <a:pt x="45" y="95"/>
                    <a:pt x="44" y="95"/>
                    <a:pt x="44" y="92"/>
                  </a:cubicBezTo>
                  <a:cubicBezTo>
                    <a:pt x="44" y="91"/>
                    <a:pt x="45" y="92"/>
                    <a:pt x="44" y="90"/>
                  </a:cubicBezTo>
                  <a:cubicBezTo>
                    <a:pt x="44" y="85"/>
                    <a:pt x="44" y="85"/>
                    <a:pt x="44" y="85"/>
                  </a:cubicBezTo>
                  <a:cubicBezTo>
                    <a:pt x="44" y="84"/>
                    <a:pt x="44" y="84"/>
                    <a:pt x="44" y="83"/>
                  </a:cubicBezTo>
                  <a:cubicBezTo>
                    <a:pt x="47" y="83"/>
                    <a:pt x="50" y="82"/>
                    <a:pt x="52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4" y="82"/>
                    <a:pt x="53" y="83"/>
                    <a:pt x="54" y="82"/>
                  </a:cubicBezTo>
                  <a:cubicBezTo>
                    <a:pt x="54" y="82"/>
                    <a:pt x="54" y="83"/>
                    <a:pt x="54" y="83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3"/>
                    <a:pt x="55" y="84"/>
                    <a:pt x="55" y="84"/>
                  </a:cubicBezTo>
                  <a:cubicBezTo>
                    <a:pt x="56" y="82"/>
                    <a:pt x="55" y="83"/>
                    <a:pt x="57" y="83"/>
                  </a:cubicBezTo>
                  <a:cubicBezTo>
                    <a:pt x="60" y="83"/>
                    <a:pt x="61" y="82"/>
                    <a:pt x="64" y="83"/>
                  </a:cubicBezTo>
                  <a:cubicBezTo>
                    <a:pt x="66" y="82"/>
                    <a:pt x="65" y="83"/>
                    <a:pt x="68" y="83"/>
                  </a:cubicBezTo>
                  <a:cubicBezTo>
                    <a:pt x="68" y="83"/>
                    <a:pt x="69" y="83"/>
                    <a:pt x="70" y="83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71" y="83"/>
                    <a:pt x="71" y="83"/>
                    <a:pt x="71" y="83"/>
                  </a:cubicBezTo>
                  <a:cubicBezTo>
                    <a:pt x="71" y="83"/>
                    <a:pt x="71" y="83"/>
                    <a:pt x="71" y="82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3" y="83"/>
                    <a:pt x="75" y="83"/>
                    <a:pt x="76" y="83"/>
                  </a:cubicBezTo>
                  <a:cubicBezTo>
                    <a:pt x="78" y="82"/>
                    <a:pt x="79" y="83"/>
                    <a:pt x="81" y="82"/>
                  </a:cubicBezTo>
                  <a:cubicBezTo>
                    <a:pt x="82" y="84"/>
                    <a:pt x="81" y="83"/>
                    <a:pt x="82" y="84"/>
                  </a:cubicBezTo>
                  <a:cubicBezTo>
                    <a:pt x="83" y="82"/>
                    <a:pt x="83" y="82"/>
                    <a:pt x="83" y="82"/>
                  </a:cubicBezTo>
                  <a:cubicBezTo>
                    <a:pt x="84" y="82"/>
                    <a:pt x="85" y="82"/>
                    <a:pt x="86" y="82"/>
                  </a:cubicBezTo>
                  <a:cubicBezTo>
                    <a:pt x="87" y="83"/>
                    <a:pt x="88" y="82"/>
                    <a:pt x="89" y="83"/>
                  </a:cubicBezTo>
                  <a:cubicBezTo>
                    <a:pt x="90" y="84"/>
                    <a:pt x="89" y="83"/>
                    <a:pt x="90" y="84"/>
                  </a:cubicBezTo>
                  <a:cubicBezTo>
                    <a:pt x="91" y="82"/>
                    <a:pt x="91" y="82"/>
                    <a:pt x="91" y="82"/>
                  </a:cubicBezTo>
                  <a:cubicBezTo>
                    <a:pt x="91" y="83"/>
                    <a:pt x="92" y="83"/>
                    <a:pt x="92" y="83"/>
                  </a:cubicBezTo>
                  <a:cubicBezTo>
                    <a:pt x="94" y="82"/>
                    <a:pt x="95" y="83"/>
                    <a:pt x="97" y="83"/>
                  </a:cubicBezTo>
                  <a:cubicBezTo>
                    <a:pt x="98" y="83"/>
                    <a:pt x="99" y="82"/>
                    <a:pt x="101" y="83"/>
                  </a:cubicBezTo>
                  <a:cubicBezTo>
                    <a:pt x="101" y="83"/>
                    <a:pt x="101" y="83"/>
                    <a:pt x="101" y="83"/>
                  </a:cubicBezTo>
                  <a:cubicBezTo>
                    <a:pt x="102" y="83"/>
                    <a:pt x="102" y="83"/>
                    <a:pt x="102" y="82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3" y="83"/>
                    <a:pt x="103" y="83"/>
                    <a:pt x="103" y="83"/>
                  </a:cubicBezTo>
                  <a:cubicBezTo>
                    <a:pt x="104" y="83"/>
                    <a:pt x="104" y="83"/>
                    <a:pt x="104" y="83"/>
                  </a:cubicBezTo>
                  <a:cubicBezTo>
                    <a:pt x="105" y="83"/>
                    <a:pt x="110" y="82"/>
                    <a:pt x="111" y="83"/>
                  </a:cubicBezTo>
                  <a:cubicBezTo>
                    <a:pt x="112" y="84"/>
                    <a:pt x="112" y="86"/>
                    <a:pt x="112" y="87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11" y="90"/>
                    <a:pt x="109" y="89"/>
                    <a:pt x="110" y="91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2" y="92"/>
                    <a:pt x="112" y="93"/>
                    <a:pt x="112" y="95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2" y="98"/>
                    <a:pt x="111" y="96"/>
                    <a:pt x="112" y="97"/>
                  </a:cubicBezTo>
                  <a:cubicBezTo>
                    <a:pt x="113" y="98"/>
                    <a:pt x="113" y="98"/>
                    <a:pt x="113" y="99"/>
                  </a:cubicBezTo>
                  <a:cubicBezTo>
                    <a:pt x="111" y="98"/>
                    <a:pt x="110" y="99"/>
                    <a:pt x="109" y="99"/>
                  </a:cubicBezTo>
                  <a:cubicBezTo>
                    <a:pt x="107" y="98"/>
                    <a:pt x="105" y="99"/>
                    <a:pt x="103" y="99"/>
                  </a:cubicBezTo>
                  <a:cubicBezTo>
                    <a:pt x="102" y="99"/>
                    <a:pt x="101" y="99"/>
                    <a:pt x="101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0" y="100"/>
                    <a:pt x="99" y="99"/>
                    <a:pt x="99" y="99"/>
                  </a:cubicBezTo>
                  <a:cubicBezTo>
                    <a:pt x="98" y="98"/>
                    <a:pt x="89" y="98"/>
                    <a:pt x="87" y="100"/>
                  </a:cubicBezTo>
                  <a:cubicBezTo>
                    <a:pt x="88" y="102"/>
                    <a:pt x="89" y="102"/>
                    <a:pt x="88" y="105"/>
                  </a:cubicBezTo>
                  <a:cubicBezTo>
                    <a:pt x="87" y="109"/>
                    <a:pt x="89" y="105"/>
                    <a:pt x="88" y="110"/>
                  </a:cubicBezTo>
                  <a:cubicBezTo>
                    <a:pt x="88" y="111"/>
                    <a:pt x="88" y="113"/>
                    <a:pt x="88" y="114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2"/>
                    <a:pt x="90" y="112"/>
                    <a:pt x="90" y="111"/>
                  </a:cubicBezTo>
                  <a:cubicBezTo>
                    <a:pt x="90" y="103"/>
                    <a:pt x="90" y="103"/>
                    <a:pt x="90" y="103"/>
                  </a:cubicBezTo>
                  <a:cubicBezTo>
                    <a:pt x="90" y="102"/>
                    <a:pt x="90" y="102"/>
                    <a:pt x="91" y="102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4" y="102"/>
                    <a:pt x="95" y="103"/>
                    <a:pt x="96" y="102"/>
                  </a:cubicBezTo>
                  <a:cubicBezTo>
                    <a:pt x="96" y="101"/>
                    <a:pt x="96" y="101"/>
                    <a:pt x="95" y="101"/>
                  </a:cubicBezTo>
                  <a:cubicBezTo>
                    <a:pt x="94" y="101"/>
                    <a:pt x="94" y="102"/>
                    <a:pt x="93" y="100"/>
                  </a:cubicBezTo>
                  <a:cubicBezTo>
                    <a:pt x="94" y="100"/>
                    <a:pt x="97" y="100"/>
                    <a:pt x="97" y="100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103"/>
                    <a:pt x="97" y="104"/>
                    <a:pt x="97" y="105"/>
                  </a:cubicBezTo>
                  <a:cubicBezTo>
                    <a:pt x="97" y="107"/>
                    <a:pt x="98" y="114"/>
                    <a:pt x="97" y="115"/>
                  </a:cubicBezTo>
                  <a:cubicBezTo>
                    <a:pt x="95" y="114"/>
                    <a:pt x="96" y="113"/>
                    <a:pt x="96" y="111"/>
                  </a:cubicBezTo>
                  <a:cubicBezTo>
                    <a:pt x="96" y="109"/>
                    <a:pt x="97" y="105"/>
                    <a:pt x="94" y="108"/>
                  </a:cubicBezTo>
                  <a:cubicBezTo>
                    <a:pt x="94" y="109"/>
                    <a:pt x="94" y="110"/>
                    <a:pt x="94" y="112"/>
                  </a:cubicBezTo>
                  <a:cubicBezTo>
                    <a:pt x="95" y="114"/>
                    <a:pt x="95" y="114"/>
                    <a:pt x="93" y="114"/>
                  </a:cubicBezTo>
                  <a:cubicBezTo>
                    <a:pt x="93" y="112"/>
                    <a:pt x="94" y="109"/>
                    <a:pt x="93" y="107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5" y="106"/>
                    <a:pt x="94" y="106"/>
                    <a:pt x="96" y="107"/>
                  </a:cubicBezTo>
                  <a:cubicBezTo>
                    <a:pt x="96" y="104"/>
                    <a:pt x="96" y="104"/>
                    <a:pt x="96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1" y="110"/>
                    <a:pt x="91" y="110"/>
                    <a:pt x="91" y="110"/>
                  </a:cubicBezTo>
                  <a:cubicBezTo>
                    <a:pt x="91" y="111"/>
                    <a:pt x="91" y="112"/>
                    <a:pt x="91" y="113"/>
                  </a:cubicBezTo>
                  <a:cubicBezTo>
                    <a:pt x="91" y="114"/>
                    <a:pt x="91" y="115"/>
                    <a:pt x="89" y="115"/>
                  </a:cubicBezTo>
                  <a:cubicBezTo>
                    <a:pt x="88" y="115"/>
                    <a:pt x="86" y="114"/>
                    <a:pt x="85" y="114"/>
                  </a:cubicBezTo>
                  <a:cubicBezTo>
                    <a:pt x="83" y="109"/>
                    <a:pt x="84" y="112"/>
                    <a:pt x="85" y="109"/>
                  </a:cubicBezTo>
                  <a:cubicBezTo>
                    <a:pt x="85" y="108"/>
                    <a:pt x="85" y="108"/>
                    <a:pt x="84" y="108"/>
                  </a:cubicBezTo>
                  <a:cubicBezTo>
                    <a:pt x="85" y="107"/>
                    <a:pt x="84" y="106"/>
                    <a:pt x="85" y="104"/>
                  </a:cubicBezTo>
                  <a:cubicBezTo>
                    <a:pt x="84" y="103"/>
                    <a:pt x="85" y="104"/>
                    <a:pt x="84" y="103"/>
                  </a:cubicBezTo>
                  <a:cubicBezTo>
                    <a:pt x="84" y="101"/>
                    <a:pt x="85" y="102"/>
                    <a:pt x="85" y="100"/>
                  </a:cubicBezTo>
                  <a:cubicBezTo>
                    <a:pt x="85" y="100"/>
                    <a:pt x="85" y="99"/>
                    <a:pt x="85" y="99"/>
                  </a:cubicBezTo>
                  <a:cubicBezTo>
                    <a:pt x="84" y="99"/>
                    <a:pt x="80" y="99"/>
                    <a:pt x="78" y="99"/>
                  </a:cubicBezTo>
                  <a:cubicBezTo>
                    <a:pt x="77" y="99"/>
                    <a:pt x="77" y="99"/>
                    <a:pt x="76" y="99"/>
                  </a:cubicBezTo>
                  <a:cubicBezTo>
                    <a:pt x="75" y="98"/>
                    <a:pt x="73" y="99"/>
                    <a:pt x="72" y="100"/>
                  </a:cubicBezTo>
                  <a:cubicBezTo>
                    <a:pt x="72" y="101"/>
                    <a:pt x="73" y="102"/>
                    <a:pt x="74" y="105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3" y="108"/>
                    <a:pt x="72" y="107"/>
                    <a:pt x="74" y="108"/>
                  </a:cubicBezTo>
                  <a:cubicBezTo>
                    <a:pt x="73" y="109"/>
                    <a:pt x="73" y="108"/>
                    <a:pt x="73" y="109"/>
                  </a:cubicBezTo>
                  <a:cubicBezTo>
                    <a:pt x="73" y="110"/>
                    <a:pt x="73" y="110"/>
                    <a:pt x="73" y="111"/>
                  </a:cubicBezTo>
                  <a:cubicBezTo>
                    <a:pt x="74" y="112"/>
                    <a:pt x="73" y="113"/>
                    <a:pt x="73" y="114"/>
                  </a:cubicBezTo>
                  <a:cubicBezTo>
                    <a:pt x="71" y="114"/>
                    <a:pt x="70" y="114"/>
                    <a:pt x="68" y="114"/>
                  </a:cubicBezTo>
                  <a:cubicBezTo>
                    <a:pt x="68" y="113"/>
                    <a:pt x="69" y="111"/>
                    <a:pt x="69" y="111"/>
                  </a:cubicBezTo>
                  <a:cubicBezTo>
                    <a:pt x="69" y="109"/>
                    <a:pt x="69" y="110"/>
                    <a:pt x="69" y="109"/>
                  </a:cubicBezTo>
                  <a:cubicBezTo>
                    <a:pt x="69" y="107"/>
                    <a:pt x="68" y="106"/>
                    <a:pt x="68" y="104"/>
                  </a:cubicBezTo>
                  <a:cubicBezTo>
                    <a:pt x="68" y="103"/>
                    <a:pt x="68" y="103"/>
                    <a:pt x="68" y="102"/>
                  </a:cubicBezTo>
                  <a:cubicBezTo>
                    <a:pt x="69" y="101"/>
                    <a:pt x="69" y="102"/>
                    <a:pt x="70" y="101"/>
                  </a:cubicBezTo>
                  <a:cubicBezTo>
                    <a:pt x="69" y="99"/>
                    <a:pt x="68" y="99"/>
                    <a:pt x="65" y="98"/>
                  </a:cubicBezTo>
                  <a:cubicBezTo>
                    <a:pt x="63" y="98"/>
                    <a:pt x="59" y="98"/>
                    <a:pt x="57" y="99"/>
                  </a:cubicBezTo>
                  <a:cubicBezTo>
                    <a:pt x="57" y="100"/>
                    <a:pt x="57" y="100"/>
                    <a:pt x="58" y="101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4"/>
                    <a:pt x="58" y="106"/>
                    <a:pt x="56" y="108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7" y="110"/>
                    <a:pt x="57" y="110"/>
                    <a:pt x="57" y="110"/>
                  </a:cubicBezTo>
                  <a:close/>
                  <a:moveTo>
                    <a:pt x="329" y="88"/>
                  </a:moveTo>
                  <a:cubicBezTo>
                    <a:pt x="328" y="89"/>
                    <a:pt x="329" y="91"/>
                    <a:pt x="330" y="92"/>
                  </a:cubicBezTo>
                  <a:cubicBezTo>
                    <a:pt x="327" y="92"/>
                    <a:pt x="327" y="92"/>
                    <a:pt x="327" y="92"/>
                  </a:cubicBezTo>
                  <a:cubicBezTo>
                    <a:pt x="327" y="90"/>
                    <a:pt x="327" y="89"/>
                    <a:pt x="327" y="88"/>
                  </a:cubicBezTo>
                  <a:cubicBezTo>
                    <a:pt x="328" y="86"/>
                    <a:pt x="327" y="86"/>
                    <a:pt x="328" y="85"/>
                  </a:cubicBezTo>
                  <a:cubicBezTo>
                    <a:pt x="330" y="89"/>
                    <a:pt x="330" y="86"/>
                    <a:pt x="331" y="89"/>
                  </a:cubicBezTo>
                  <a:cubicBezTo>
                    <a:pt x="331" y="90"/>
                    <a:pt x="331" y="90"/>
                    <a:pt x="331" y="91"/>
                  </a:cubicBezTo>
                  <a:cubicBezTo>
                    <a:pt x="329" y="90"/>
                    <a:pt x="331" y="90"/>
                    <a:pt x="329" y="88"/>
                  </a:cubicBezTo>
                  <a:close/>
                  <a:moveTo>
                    <a:pt x="228" y="101"/>
                  </a:moveTo>
                  <a:cubicBezTo>
                    <a:pt x="228" y="94"/>
                    <a:pt x="229" y="87"/>
                    <a:pt x="229" y="80"/>
                  </a:cubicBezTo>
                  <a:cubicBezTo>
                    <a:pt x="230" y="80"/>
                    <a:pt x="229" y="80"/>
                    <a:pt x="229" y="81"/>
                  </a:cubicBezTo>
                  <a:cubicBezTo>
                    <a:pt x="231" y="83"/>
                    <a:pt x="231" y="86"/>
                    <a:pt x="231" y="89"/>
                  </a:cubicBezTo>
                  <a:cubicBezTo>
                    <a:pt x="231" y="93"/>
                    <a:pt x="231" y="96"/>
                    <a:pt x="231" y="100"/>
                  </a:cubicBezTo>
                  <a:cubicBezTo>
                    <a:pt x="231" y="101"/>
                    <a:pt x="231" y="102"/>
                    <a:pt x="231" y="103"/>
                  </a:cubicBezTo>
                  <a:cubicBezTo>
                    <a:pt x="231" y="105"/>
                    <a:pt x="231" y="107"/>
                    <a:pt x="231" y="110"/>
                  </a:cubicBezTo>
                  <a:cubicBezTo>
                    <a:pt x="231" y="116"/>
                    <a:pt x="234" y="116"/>
                    <a:pt x="228" y="116"/>
                  </a:cubicBezTo>
                  <a:cubicBezTo>
                    <a:pt x="228" y="114"/>
                    <a:pt x="228" y="110"/>
                    <a:pt x="228" y="108"/>
                  </a:cubicBezTo>
                  <a:cubicBezTo>
                    <a:pt x="228" y="108"/>
                    <a:pt x="228" y="105"/>
                    <a:pt x="228" y="104"/>
                  </a:cubicBezTo>
                  <a:cubicBezTo>
                    <a:pt x="228" y="103"/>
                    <a:pt x="227" y="102"/>
                    <a:pt x="225" y="102"/>
                  </a:cubicBezTo>
                  <a:cubicBezTo>
                    <a:pt x="225" y="104"/>
                    <a:pt x="225" y="105"/>
                    <a:pt x="226" y="105"/>
                  </a:cubicBezTo>
                  <a:cubicBezTo>
                    <a:pt x="225" y="107"/>
                    <a:pt x="225" y="107"/>
                    <a:pt x="226" y="109"/>
                  </a:cubicBezTo>
                  <a:cubicBezTo>
                    <a:pt x="225" y="113"/>
                    <a:pt x="225" y="113"/>
                    <a:pt x="225" y="113"/>
                  </a:cubicBezTo>
                  <a:cubicBezTo>
                    <a:pt x="225" y="114"/>
                    <a:pt x="226" y="113"/>
                    <a:pt x="225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5" y="112"/>
                    <a:pt x="224" y="111"/>
                    <a:pt x="224" y="109"/>
                  </a:cubicBezTo>
                  <a:cubicBezTo>
                    <a:pt x="225" y="107"/>
                    <a:pt x="225" y="106"/>
                    <a:pt x="223" y="106"/>
                  </a:cubicBezTo>
                  <a:cubicBezTo>
                    <a:pt x="223" y="107"/>
                    <a:pt x="223" y="106"/>
                    <a:pt x="223" y="108"/>
                  </a:cubicBezTo>
                  <a:cubicBezTo>
                    <a:pt x="223" y="109"/>
                    <a:pt x="223" y="107"/>
                    <a:pt x="223" y="109"/>
                  </a:cubicBezTo>
                  <a:cubicBezTo>
                    <a:pt x="223" y="111"/>
                    <a:pt x="223" y="113"/>
                    <a:pt x="222" y="114"/>
                  </a:cubicBezTo>
                  <a:cubicBezTo>
                    <a:pt x="221" y="113"/>
                    <a:pt x="222" y="112"/>
                    <a:pt x="222" y="108"/>
                  </a:cubicBezTo>
                  <a:cubicBezTo>
                    <a:pt x="222" y="105"/>
                    <a:pt x="223" y="104"/>
                    <a:pt x="220" y="103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0" y="116"/>
                    <a:pt x="218" y="116"/>
                    <a:pt x="216" y="116"/>
                  </a:cubicBezTo>
                  <a:cubicBezTo>
                    <a:pt x="216" y="113"/>
                    <a:pt x="217" y="116"/>
                    <a:pt x="217" y="114"/>
                  </a:cubicBezTo>
                  <a:cubicBezTo>
                    <a:pt x="217" y="111"/>
                    <a:pt x="218" y="107"/>
                    <a:pt x="216" y="106"/>
                  </a:cubicBezTo>
                  <a:cubicBezTo>
                    <a:pt x="218" y="105"/>
                    <a:pt x="217" y="104"/>
                    <a:pt x="216" y="103"/>
                  </a:cubicBezTo>
                  <a:cubicBezTo>
                    <a:pt x="212" y="103"/>
                    <a:pt x="212" y="103"/>
                    <a:pt x="212" y="103"/>
                  </a:cubicBezTo>
                  <a:cubicBezTo>
                    <a:pt x="212" y="104"/>
                    <a:pt x="212" y="105"/>
                    <a:pt x="212" y="106"/>
                  </a:cubicBezTo>
                  <a:cubicBezTo>
                    <a:pt x="212" y="107"/>
                    <a:pt x="212" y="107"/>
                    <a:pt x="212" y="108"/>
                  </a:cubicBezTo>
                  <a:cubicBezTo>
                    <a:pt x="212" y="111"/>
                    <a:pt x="212" y="112"/>
                    <a:pt x="212" y="114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1" y="114"/>
                    <a:pt x="211" y="114"/>
                    <a:pt x="211" y="113"/>
                  </a:cubicBezTo>
                  <a:cubicBezTo>
                    <a:pt x="211" y="112"/>
                    <a:pt x="211" y="110"/>
                    <a:pt x="211" y="108"/>
                  </a:cubicBezTo>
                  <a:cubicBezTo>
                    <a:pt x="211" y="105"/>
                    <a:pt x="212" y="105"/>
                    <a:pt x="210" y="103"/>
                  </a:cubicBezTo>
                  <a:cubicBezTo>
                    <a:pt x="210" y="103"/>
                    <a:pt x="211" y="101"/>
                    <a:pt x="211" y="100"/>
                  </a:cubicBezTo>
                  <a:cubicBezTo>
                    <a:pt x="212" y="99"/>
                    <a:pt x="212" y="98"/>
                    <a:pt x="213" y="98"/>
                  </a:cubicBezTo>
                  <a:cubicBezTo>
                    <a:pt x="216" y="98"/>
                    <a:pt x="217" y="100"/>
                    <a:pt x="218" y="101"/>
                  </a:cubicBezTo>
                  <a:cubicBezTo>
                    <a:pt x="218" y="100"/>
                    <a:pt x="217" y="83"/>
                    <a:pt x="218" y="82"/>
                  </a:cubicBezTo>
                  <a:cubicBezTo>
                    <a:pt x="220" y="82"/>
                    <a:pt x="219" y="82"/>
                    <a:pt x="220" y="83"/>
                  </a:cubicBezTo>
                  <a:cubicBezTo>
                    <a:pt x="221" y="85"/>
                    <a:pt x="220" y="94"/>
                    <a:pt x="220" y="97"/>
                  </a:cubicBezTo>
                  <a:cubicBezTo>
                    <a:pt x="220" y="98"/>
                    <a:pt x="220" y="101"/>
                    <a:pt x="221" y="102"/>
                  </a:cubicBezTo>
                  <a:cubicBezTo>
                    <a:pt x="222" y="101"/>
                    <a:pt x="222" y="99"/>
                    <a:pt x="224" y="98"/>
                  </a:cubicBezTo>
                  <a:cubicBezTo>
                    <a:pt x="228" y="97"/>
                    <a:pt x="226" y="100"/>
                    <a:pt x="228" y="101"/>
                  </a:cubicBezTo>
                  <a:close/>
                  <a:moveTo>
                    <a:pt x="264" y="103"/>
                  </a:moveTo>
                  <a:cubicBezTo>
                    <a:pt x="264" y="102"/>
                    <a:pt x="262" y="104"/>
                    <a:pt x="263" y="100"/>
                  </a:cubicBezTo>
                  <a:cubicBezTo>
                    <a:pt x="263" y="100"/>
                    <a:pt x="264" y="98"/>
                    <a:pt x="264" y="97"/>
                  </a:cubicBezTo>
                  <a:cubicBezTo>
                    <a:pt x="264" y="90"/>
                    <a:pt x="264" y="90"/>
                    <a:pt x="264" y="90"/>
                  </a:cubicBezTo>
                  <a:cubicBezTo>
                    <a:pt x="264" y="80"/>
                    <a:pt x="262" y="80"/>
                    <a:pt x="269" y="79"/>
                  </a:cubicBezTo>
                  <a:cubicBezTo>
                    <a:pt x="269" y="83"/>
                    <a:pt x="269" y="84"/>
                    <a:pt x="270" y="85"/>
                  </a:cubicBezTo>
                  <a:cubicBezTo>
                    <a:pt x="271" y="86"/>
                    <a:pt x="270" y="85"/>
                    <a:pt x="271" y="86"/>
                  </a:cubicBezTo>
                  <a:cubicBezTo>
                    <a:pt x="271" y="86"/>
                    <a:pt x="271" y="87"/>
                    <a:pt x="271" y="88"/>
                  </a:cubicBezTo>
                  <a:cubicBezTo>
                    <a:pt x="270" y="89"/>
                    <a:pt x="270" y="89"/>
                    <a:pt x="270" y="89"/>
                  </a:cubicBezTo>
                  <a:cubicBezTo>
                    <a:pt x="270" y="87"/>
                    <a:pt x="270" y="87"/>
                    <a:pt x="270" y="85"/>
                  </a:cubicBezTo>
                  <a:cubicBezTo>
                    <a:pt x="269" y="86"/>
                    <a:pt x="270" y="85"/>
                    <a:pt x="269" y="86"/>
                  </a:cubicBezTo>
                  <a:cubicBezTo>
                    <a:pt x="269" y="88"/>
                    <a:pt x="269" y="90"/>
                    <a:pt x="269" y="91"/>
                  </a:cubicBezTo>
                  <a:cubicBezTo>
                    <a:pt x="270" y="94"/>
                    <a:pt x="269" y="96"/>
                    <a:pt x="269" y="97"/>
                  </a:cubicBezTo>
                  <a:cubicBezTo>
                    <a:pt x="269" y="98"/>
                    <a:pt x="269" y="99"/>
                    <a:pt x="269" y="100"/>
                  </a:cubicBezTo>
                  <a:cubicBezTo>
                    <a:pt x="269" y="102"/>
                    <a:pt x="269" y="106"/>
                    <a:pt x="269" y="108"/>
                  </a:cubicBezTo>
                  <a:cubicBezTo>
                    <a:pt x="269" y="112"/>
                    <a:pt x="270" y="115"/>
                    <a:pt x="268" y="115"/>
                  </a:cubicBezTo>
                  <a:cubicBezTo>
                    <a:pt x="265" y="115"/>
                    <a:pt x="267" y="114"/>
                    <a:pt x="267" y="112"/>
                  </a:cubicBezTo>
                  <a:cubicBezTo>
                    <a:pt x="267" y="111"/>
                    <a:pt x="266" y="111"/>
                    <a:pt x="266" y="110"/>
                  </a:cubicBezTo>
                  <a:cubicBezTo>
                    <a:pt x="266" y="109"/>
                    <a:pt x="267" y="109"/>
                    <a:pt x="266" y="107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66" y="102"/>
                    <a:pt x="266" y="103"/>
                    <a:pt x="266" y="102"/>
                  </a:cubicBezTo>
                  <a:cubicBezTo>
                    <a:pt x="266" y="101"/>
                    <a:pt x="266" y="102"/>
                    <a:pt x="266" y="101"/>
                  </a:cubicBezTo>
                  <a:cubicBezTo>
                    <a:pt x="266" y="100"/>
                    <a:pt x="267" y="99"/>
                    <a:pt x="267" y="98"/>
                  </a:cubicBezTo>
                  <a:cubicBezTo>
                    <a:pt x="264" y="98"/>
                    <a:pt x="265" y="102"/>
                    <a:pt x="265" y="105"/>
                  </a:cubicBezTo>
                  <a:cubicBezTo>
                    <a:pt x="265" y="107"/>
                    <a:pt x="264" y="110"/>
                    <a:pt x="264" y="113"/>
                  </a:cubicBezTo>
                  <a:cubicBezTo>
                    <a:pt x="263" y="112"/>
                    <a:pt x="264" y="112"/>
                    <a:pt x="264" y="110"/>
                  </a:cubicBezTo>
                  <a:cubicBezTo>
                    <a:pt x="264" y="103"/>
                    <a:pt x="264" y="103"/>
                    <a:pt x="264" y="103"/>
                  </a:cubicBezTo>
                  <a:close/>
                  <a:moveTo>
                    <a:pt x="340" y="85"/>
                  </a:moveTo>
                  <a:cubicBezTo>
                    <a:pt x="339" y="84"/>
                    <a:pt x="339" y="85"/>
                    <a:pt x="339" y="84"/>
                  </a:cubicBezTo>
                  <a:cubicBezTo>
                    <a:pt x="340" y="84"/>
                    <a:pt x="339" y="84"/>
                    <a:pt x="340" y="85"/>
                  </a:cubicBezTo>
                  <a:close/>
                  <a:moveTo>
                    <a:pt x="190" y="92"/>
                  </a:moveTo>
                  <a:cubicBezTo>
                    <a:pt x="190" y="92"/>
                    <a:pt x="189" y="92"/>
                    <a:pt x="189" y="91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90" y="84"/>
                    <a:pt x="189" y="84"/>
                    <a:pt x="190" y="82"/>
                  </a:cubicBezTo>
                  <a:cubicBezTo>
                    <a:pt x="191" y="82"/>
                    <a:pt x="194" y="82"/>
                    <a:pt x="195" y="83"/>
                  </a:cubicBezTo>
                  <a:cubicBezTo>
                    <a:pt x="195" y="83"/>
                    <a:pt x="195" y="87"/>
                    <a:pt x="195" y="88"/>
                  </a:cubicBezTo>
                  <a:cubicBezTo>
                    <a:pt x="195" y="88"/>
                    <a:pt x="195" y="88"/>
                    <a:pt x="194" y="86"/>
                  </a:cubicBezTo>
                  <a:cubicBezTo>
                    <a:pt x="194" y="84"/>
                    <a:pt x="196" y="84"/>
                    <a:pt x="194" y="83"/>
                  </a:cubicBezTo>
                  <a:cubicBezTo>
                    <a:pt x="193" y="83"/>
                    <a:pt x="193" y="83"/>
                    <a:pt x="193" y="84"/>
                  </a:cubicBezTo>
                  <a:cubicBezTo>
                    <a:pt x="193" y="84"/>
                    <a:pt x="194" y="90"/>
                    <a:pt x="192" y="91"/>
                  </a:cubicBezTo>
                  <a:cubicBezTo>
                    <a:pt x="191" y="84"/>
                    <a:pt x="193" y="87"/>
                    <a:pt x="192" y="83"/>
                  </a:cubicBezTo>
                  <a:cubicBezTo>
                    <a:pt x="189" y="84"/>
                    <a:pt x="191" y="88"/>
                    <a:pt x="190" y="92"/>
                  </a:cubicBezTo>
                  <a:close/>
                  <a:moveTo>
                    <a:pt x="212" y="98"/>
                  </a:moveTo>
                  <a:cubicBezTo>
                    <a:pt x="211" y="96"/>
                    <a:pt x="211" y="95"/>
                    <a:pt x="211" y="93"/>
                  </a:cubicBezTo>
                  <a:cubicBezTo>
                    <a:pt x="211" y="91"/>
                    <a:pt x="211" y="90"/>
                    <a:pt x="211" y="87"/>
                  </a:cubicBezTo>
                  <a:cubicBezTo>
                    <a:pt x="211" y="83"/>
                    <a:pt x="211" y="81"/>
                    <a:pt x="215" y="82"/>
                  </a:cubicBezTo>
                  <a:cubicBezTo>
                    <a:pt x="216" y="82"/>
                    <a:pt x="216" y="82"/>
                    <a:pt x="217" y="83"/>
                  </a:cubicBezTo>
                  <a:cubicBezTo>
                    <a:pt x="216" y="83"/>
                    <a:pt x="216" y="83"/>
                    <a:pt x="216" y="83"/>
                  </a:cubicBezTo>
                  <a:cubicBezTo>
                    <a:pt x="214" y="83"/>
                    <a:pt x="215" y="84"/>
                    <a:pt x="215" y="86"/>
                  </a:cubicBezTo>
                  <a:cubicBezTo>
                    <a:pt x="215" y="88"/>
                    <a:pt x="215" y="89"/>
                    <a:pt x="215" y="91"/>
                  </a:cubicBezTo>
                  <a:cubicBezTo>
                    <a:pt x="216" y="92"/>
                    <a:pt x="216" y="92"/>
                    <a:pt x="216" y="93"/>
                  </a:cubicBezTo>
                  <a:cubicBezTo>
                    <a:pt x="216" y="93"/>
                    <a:pt x="215" y="94"/>
                    <a:pt x="214" y="94"/>
                  </a:cubicBezTo>
                  <a:cubicBezTo>
                    <a:pt x="213" y="93"/>
                    <a:pt x="213" y="93"/>
                    <a:pt x="212" y="93"/>
                  </a:cubicBezTo>
                  <a:cubicBezTo>
                    <a:pt x="213" y="94"/>
                    <a:pt x="212" y="93"/>
                    <a:pt x="213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4" y="95"/>
                    <a:pt x="214" y="94"/>
                    <a:pt x="216" y="94"/>
                  </a:cubicBezTo>
                  <a:cubicBezTo>
                    <a:pt x="216" y="96"/>
                    <a:pt x="216" y="95"/>
                    <a:pt x="216" y="97"/>
                  </a:cubicBezTo>
                  <a:cubicBezTo>
                    <a:pt x="215" y="97"/>
                    <a:pt x="213" y="97"/>
                    <a:pt x="212" y="97"/>
                  </a:cubicBezTo>
                  <a:cubicBezTo>
                    <a:pt x="212" y="97"/>
                    <a:pt x="212" y="98"/>
                    <a:pt x="212" y="98"/>
                  </a:cubicBezTo>
                  <a:cubicBezTo>
                    <a:pt x="212" y="98"/>
                    <a:pt x="212" y="98"/>
                    <a:pt x="212" y="98"/>
                  </a:cubicBezTo>
                  <a:close/>
                  <a:moveTo>
                    <a:pt x="204" y="84"/>
                  </a:moveTo>
                  <a:cubicBezTo>
                    <a:pt x="204" y="86"/>
                    <a:pt x="205" y="85"/>
                    <a:pt x="205" y="86"/>
                  </a:cubicBezTo>
                  <a:cubicBezTo>
                    <a:pt x="204" y="87"/>
                    <a:pt x="204" y="86"/>
                    <a:pt x="204" y="87"/>
                  </a:cubicBezTo>
                  <a:cubicBezTo>
                    <a:pt x="204" y="88"/>
                    <a:pt x="205" y="88"/>
                    <a:pt x="204" y="92"/>
                  </a:cubicBezTo>
                  <a:cubicBezTo>
                    <a:pt x="204" y="92"/>
                    <a:pt x="205" y="92"/>
                    <a:pt x="206" y="93"/>
                  </a:cubicBezTo>
                  <a:cubicBezTo>
                    <a:pt x="205" y="95"/>
                    <a:pt x="205" y="92"/>
                    <a:pt x="205" y="95"/>
                  </a:cubicBezTo>
                  <a:cubicBezTo>
                    <a:pt x="206" y="96"/>
                    <a:pt x="206" y="96"/>
                    <a:pt x="205" y="98"/>
                  </a:cubicBezTo>
                  <a:cubicBezTo>
                    <a:pt x="203" y="96"/>
                    <a:pt x="205" y="96"/>
                    <a:pt x="204" y="95"/>
                  </a:cubicBezTo>
                  <a:cubicBezTo>
                    <a:pt x="203" y="96"/>
                    <a:pt x="204" y="95"/>
                    <a:pt x="204" y="97"/>
                  </a:cubicBezTo>
                  <a:cubicBezTo>
                    <a:pt x="203" y="97"/>
                    <a:pt x="201" y="97"/>
                    <a:pt x="201" y="97"/>
                  </a:cubicBezTo>
                  <a:cubicBezTo>
                    <a:pt x="201" y="97"/>
                    <a:pt x="200" y="97"/>
                    <a:pt x="200" y="95"/>
                  </a:cubicBezTo>
                  <a:cubicBezTo>
                    <a:pt x="202" y="94"/>
                    <a:pt x="203" y="95"/>
                    <a:pt x="205" y="93"/>
                  </a:cubicBezTo>
                  <a:cubicBezTo>
                    <a:pt x="201" y="93"/>
                    <a:pt x="201" y="95"/>
                    <a:pt x="200" y="92"/>
                  </a:cubicBezTo>
                  <a:cubicBezTo>
                    <a:pt x="205" y="92"/>
                    <a:pt x="203" y="92"/>
                    <a:pt x="203" y="88"/>
                  </a:cubicBezTo>
                  <a:cubicBezTo>
                    <a:pt x="203" y="86"/>
                    <a:pt x="202" y="87"/>
                    <a:pt x="203" y="85"/>
                  </a:cubicBezTo>
                  <a:cubicBezTo>
                    <a:pt x="203" y="84"/>
                    <a:pt x="203" y="83"/>
                    <a:pt x="201" y="83"/>
                  </a:cubicBezTo>
                  <a:cubicBezTo>
                    <a:pt x="201" y="84"/>
                    <a:pt x="201" y="84"/>
                    <a:pt x="201" y="85"/>
                  </a:cubicBezTo>
                  <a:cubicBezTo>
                    <a:pt x="201" y="86"/>
                    <a:pt x="202" y="90"/>
                    <a:pt x="201" y="91"/>
                  </a:cubicBezTo>
                  <a:cubicBezTo>
                    <a:pt x="200" y="91"/>
                    <a:pt x="201" y="92"/>
                    <a:pt x="200" y="90"/>
                  </a:cubicBezTo>
                  <a:cubicBezTo>
                    <a:pt x="200" y="89"/>
                    <a:pt x="200" y="87"/>
                    <a:pt x="200" y="85"/>
                  </a:cubicBezTo>
                  <a:cubicBezTo>
                    <a:pt x="200" y="82"/>
                    <a:pt x="202" y="82"/>
                    <a:pt x="206" y="82"/>
                  </a:cubicBezTo>
                  <a:cubicBezTo>
                    <a:pt x="205" y="84"/>
                    <a:pt x="204" y="82"/>
                    <a:pt x="204" y="84"/>
                  </a:cubicBezTo>
                  <a:close/>
                  <a:moveTo>
                    <a:pt x="270" y="83"/>
                  </a:moveTo>
                  <a:cubicBezTo>
                    <a:pt x="270" y="81"/>
                    <a:pt x="271" y="80"/>
                    <a:pt x="271" y="79"/>
                  </a:cubicBezTo>
                  <a:cubicBezTo>
                    <a:pt x="272" y="80"/>
                    <a:pt x="272" y="81"/>
                    <a:pt x="272" y="83"/>
                  </a:cubicBezTo>
                  <a:cubicBezTo>
                    <a:pt x="270" y="83"/>
                    <a:pt x="270" y="83"/>
                    <a:pt x="270" y="83"/>
                  </a:cubicBezTo>
                  <a:close/>
                  <a:moveTo>
                    <a:pt x="222" y="82"/>
                  </a:moveTo>
                  <a:cubicBezTo>
                    <a:pt x="225" y="81"/>
                    <a:pt x="225" y="81"/>
                    <a:pt x="226" y="82"/>
                  </a:cubicBezTo>
                  <a:cubicBezTo>
                    <a:pt x="226" y="84"/>
                    <a:pt x="226" y="81"/>
                    <a:pt x="226" y="84"/>
                  </a:cubicBezTo>
                  <a:cubicBezTo>
                    <a:pt x="225" y="85"/>
                    <a:pt x="226" y="85"/>
                    <a:pt x="226" y="86"/>
                  </a:cubicBezTo>
                  <a:cubicBezTo>
                    <a:pt x="226" y="89"/>
                    <a:pt x="225" y="90"/>
                    <a:pt x="226" y="92"/>
                  </a:cubicBezTo>
                  <a:cubicBezTo>
                    <a:pt x="227" y="92"/>
                    <a:pt x="227" y="92"/>
                    <a:pt x="227" y="92"/>
                  </a:cubicBezTo>
                  <a:cubicBezTo>
                    <a:pt x="226" y="93"/>
                    <a:pt x="226" y="93"/>
                    <a:pt x="226" y="94"/>
                  </a:cubicBezTo>
                  <a:cubicBezTo>
                    <a:pt x="227" y="95"/>
                    <a:pt x="227" y="96"/>
                    <a:pt x="227" y="97"/>
                  </a:cubicBezTo>
                  <a:cubicBezTo>
                    <a:pt x="225" y="96"/>
                    <a:pt x="225" y="96"/>
                    <a:pt x="225" y="96"/>
                  </a:cubicBezTo>
                  <a:cubicBezTo>
                    <a:pt x="225" y="97"/>
                    <a:pt x="225" y="97"/>
                    <a:pt x="224" y="97"/>
                  </a:cubicBezTo>
                  <a:cubicBezTo>
                    <a:pt x="223" y="98"/>
                    <a:pt x="223" y="98"/>
                    <a:pt x="222" y="98"/>
                  </a:cubicBezTo>
                  <a:cubicBezTo>
                    <a:pt x="222" y="89"/>
                    <a:pt x="221" y="92"/>
                    <a:pt x="224" y="92"/>
                  </a:cubicBezTo>
                  <a:cubicBezTo>
                    <a:pt x="224" y="90"/>
                    <a:pt x="224" y="90"/>
                    <a:pt x="224" y="89"/>
                  </a:cubicBezTo>
                  <a:cubicBezTo>
                    <a:pt x="224" y="87"/>
                    <a:pt x="225" y="84"/>
                    <a:pt x="224" y="83"/>
                  </a:cubicBezTo>
                  <a:cubicBezTo>
                    <a:pt x="223" y="83"/>
                    <a:pt x="223" y="83"/>
                    <a:pt x="223" y="84"/>
                  </a:cubicBezTo>
                  <a:cubicBezTo>
                    <a:pt x="223" y="90"/>
                    <a:pt x="223" y="90"/>
                    <a:pt x="223" y="90"/>
                  </a:cubicBezTo>
                  <a:cubicBezTo>
                    <a:pt x="223" y="91"/>
                    <a:pt x="222" y="91"/>
                    <a:pt x="222" y="91"/>
                  </a:cubicBezTo>
                  <a:cubicBezTo>
                    <a:pt x="222" y="90"/>
                    <a:pt x="222" y="91"/>
                    <a:pt x="222" y="90"/>
                  </a:cubicBezTo>
                  <a:cubicBezTo>
                    <a:pt x="222" y="85"/>
                    <a:pt x="221" y="87"/>
                    <a:pt x="222" y="82"/>
                  </a:cubicBezTo>
                  <a:close/>
                  <a:moveTo>
                    <a:pt x="185" y="81"/>
                  </a:moveTo>
                  <a:cubicBezTo>
                    <a:pt x="187" y="82"/>
                    <a:pt x="184" y="80"/>
                    <a:pt x="186" y="82"/>
                  </a:cubicBezTo>
                  <a:cubicBezTo>
                    <a:pt x="186" y="82"/>
                    <a:pt x="186" y="82"/>
                    <a:pt x="186" y="82"/>
                  </a:cubicBezTo>
                  <a:cubicBezTo>
                    <a:pt x="187" y="82"/>
                    <a:pt x="186" y="82"/>
                    <a:pt x="187" y="8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88" y="85"/>
                    <a:pt x="188" y="85"/>
                    <a:pt x="188" y="87"/>
                  </a:cubicBezTo>
                  <a:cubicBezTo>
                    <a:pt x="188" y="99"/>
                    <a:pt x="188" y="99"/>
                    <a:pt x="188" y="99"/>
                  </a:cubicBezTo>
                  <a:cubicBezTo>
                    <a:pt x="188" y="101"/>
                    <a:pt x="188" y="102"/>
                    <a:pt x="188" y="104"/>
                  </a:cubicBezTo>
                  <a:cubicBezTo>
                    <a:pt x="188" y="115"/>
                    <a:pt x="188" y="115"/>
                    <a:pt x="188" y="115"/>
                  </a:cubicBezTo>
                  <a:cubicBezTo>
                    <a:pt x="189" y="116"/>
                    <a:pt x="189" y="115"/>
                    <a:pt x="189" y="116"/>
                  </a:cubicBezTo>
                  <a:cubicBezTo>
                    <a:pt x="187" y="116"/>
                    <a:pt x="185" y="117"/>
                    <a:pt x="185" y="115"/>
                  </a:cubicBezTo>
                  <a:cubicBezTo>
                    <a:pt x="185" y="112"/>
                    <a:pt x="185" y="109"/>
                    <a:pt x="186" y="107"/>
                  </a:cubicBezTo>
                  <a:cubicBezTo>
                    <a:pt x="186" y="105"/>
                    <a:pt x="185" y="104"/>
                    <a:pt x="185" y="102"/>
                  </a:cubicBezTo>
                  <a:cubicBezTo>
                    <a:pt x="185" y="81"/>
                    <a:pt x="185" y="81"/>
                    <a:pt x="185" y="81"/>
                  </a:cubicBezTo>
                  <a:close/>
                  <a:moveTo>
                    <a:pt x="243" y="93"/>
                  </a:moveTo>
                  <a:cubicBezTo>
                    <a:pt x="243" y="91"/>
                    <a:pt x="242" y="82"/>
                    <a:pt x="244" y="81"/>
                  </a:cubicBezTo>
                  <a:cubicBezTo>
                    <a:pt x="245" y="80"/>
                    <a:pt x="247" y="80"/>
                    <a:pt x="248" y="81"/>
                  </a:cubicBezTo>
                  <a:cubicBezTo>
                    <a:pt x="247" y="82"/>
                    <a:pt x="248" y="82"/>
                    <a:pt x="246" y="82"/>
                  </a:cubicBezTo>
                  <a:cubicBezTo>
                    <a:pt x="245" y="82"/>
                    <a:pt x="244" y="81"/>
                    <a:pt x="244" y="84"/>
                  </a:cubicBezTo>
                  <a:cubicBezTo>
                    <a:pt x="244" y="85"/>
                    <a:pt x="244" y="84"/>
                    <a:pt x="244" y="85"/>
                  </a:cubicBezTo>
                  <a:cubicBezTo>
                    <a:pt x="245" y="86"/>
                    <a:pt x="244" y="85"/>
                    <a:pt x="244" y="87"/>
                  </a:cubicBezTo>
                  <a:cubicBezTo>
                    <a:pt x="244" y="88"/>
                    <a:pt x="244" y="90"/>
                    <a:pt x="244" y="91"/>
                  </a:cubicBezTo>
                  <a:cubicBezTo>
                    <a:pt x="245" y="92"/>
                    <a:pt x="246" y="91"/>
                    <a:pt x="246" y="90"/>
                  </a:cubicBezTo>
                  <a:cubicBezTo>
                    <a:pt x="246" y="88"/>
                    <a:pt x="246" y="85"/>
                    <a:pt x="246" y="84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8" y="84"/>
                  </a:cubicBezTo>
                  <a:cubicBezTo>
                    <a:pt x="248" y="85"/>
                    <a:pt x="247" y="85"/>
                    <a:pt x="247" y="86"/>
                  </a:cubicBezTo>
                  <a:cubicBezTo>
                    <a:pt x="247" y="86"/>
                    <a:pt x="247" y="88"/>
                    <a:pt x="247" y="89"/>
                  </a:cubicBezTo>
                  <a:cubicBezTo>
                    <a:pt x="247" y="93"/>
                    <a:pt x="248" y="89"/>
                    <a:pt x="248" y="92"/>
                  </a:cubicBezTo>
                  <a:cubicBezTo>
                    <a:pt x="247" y="93"/>
                    <a:pt x="246" y="92"/>
                    <a:pt x="244" y="92"/>
                  </a:cubicBezTo>
                  <a:cubicBezTo>
                    <a:pt x="245" y="96"/>
                    <a:pt x="248" y="89"/>
                    <a:pt x="248" y="97"/>
                  </a:cubicBezTo>
                  <a:cubicBezTo>
                    <a:pt x="247" y="96"/>
                    <a:pt x="247" y="96"/>
                    <a:pt x="246" y="96"/>
                  </a:cubicBezTo>
                  <a:cubicBezTo>
                    <a:pt x="246" y="96"/>
                    <a:pt x="246" y="97"/>
                    <a:pt x="246" y="96"/>
                  </a:cubicBezTo>
                  <a:cubicBezTo>
                    <a:pt x="246" y="95"/>
                    <a:pt x="246" y="95"/>
                    <a:pt x="246" y="95"/>
                  </a:cubicBezTo>
                  <a:cubicBezTo>
                    <a:pt x="243" y="99"/>
                    <a:pt x="243" y="95"/>
                    <a:pt x="243" y="93"/>
                  </a:cubicBezTo>
                  <a:close/>
                  <a:moveTo>
                    <a:pt x="185" y="81"/>
                  </a:moveTo>
                  <a:cubicBezTo>
                    <a:pt x="184" y="81"/>
                    <a:pt x="184" y="81"/>
                    <a:pt x="184" y="81"/>
                  </a:cubicBezTo>
                  <a:cubicBezTo>
                    <a:pt x="185" y="80"/>
                    <a:pt x="184" y="81"/>
                    <a:pt x="185" y="80"/>
                  </a:cubicBezTo>
                  <a:cubicBezTo>
                    <a:pt x="185" y="81"/>
                    <a:pt x="185" y="81"/>
                    <a:pt x="185" y="81"/>
                  </a:cubicBezTo>
                  <a:close/>
                  <a:moveTo>
                    <a:pt x="254" y="81"/>
                  </a:moveTo>
                  <a:cubicBezTo>
                    <a:pt x="255" y="80"/>
                    <a:pt x="258" y="79"/>
                    <a:pt x="259" y="80"/>
                  </a:cubicBezTo>
                  <a:cubicBezTo>
                    <a:pt x="258" y="83"/>
                    <a:pt x="258" y="80"/>
                    <a:pt x="257" y="82"/>
                  </a:cubicBezTo>
                  <a:cubicBezTo>
                    <a:pt x="257" y="83"/>
                    <a:pt x="258" y="83"/>
                    <a:pt x="258" y="84"/>
                  </a:cubicBezTo>
                  <a:cubicBezTo>
                    <a:pt x="258" y="84"/>
                    <a:pt x="258" y="84"/>
                    <a:pt x="258" y="84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57" y="86"/>
                    <a:pt x="257" y="86"/>
                    <a:pt x="257" y="87"/>
                  </a:cubicBezTo>
                  <a:cubicBezTo>
                    <a:pt x="258" y="88"/>
                    <a:pt x="258" y="89"/>
                    <a:pt x="257" y="90"/>
                  </a:cubicBezTo>
                  <a:cubicBezTo>
                    <a:pt x="255" y="88"/>
                    <a:pt x="257" y="87"/>
                    <a:pt x="256" y="85"/>
                  </a:cubicBezTo>
                  <a:cubicBezTo>
                    <a:pt x="256" y="84"/>
                    <a:pt x="256" y="85"/>
                    <a:pt x="256" y="84"/>
                  </a:cubicBezTo>
                  <a:cubicBezTo>
                    <a:pt x="256" y="82"/>
                    <a:pt x="257" y="82"/>
                    <a:pt x="255" y="81"/>
                  </a:cubicBezTo>
                  <a:cubicBezTo>
                    <a:pt x="255" y="82"/>
                    <a:pt x="255" y="81"/>
                    <a:pt x="255" y="82"/>
                  </a:cubicBezTo>
                  <a:cubicBezTo>
                    <a:pt x="254" y="84"/>
                    <a:pt x="255" y="82"/>
                    <a:pt x="255" y="84"/>
                  </a:cubicBezTo>
                  <a:cubicBezTo>
                    <a:pt x="255" y="90"/>
                    <a:pt x="253" y="91"/>
                    <a:pt x="256" y="91"/>
                  </a:cubicBezTo>
                  <a:cubicBezTo>
                    <a:pt x="257" y="91"/>
                    <a:pt x="256" y="90"/>
                    <a:pt x="258" y="91"/>
                  </a:cubicBezTo>
                  <a:cubicBezTo>
                    <a:pt x="259" y="91"/>
                    <a:pt x="258" y="91"/>
                    <a:pt x="259" y="92"/>
                  </a:cubicBezTo>
                  <a:cubicBezTo>
                    <a:pt x="258" y="92"/>
                    <a:pt x="256" y="92"/>
                    <a:pt x="255" y="92"/>
                  </a:cubicBezTo>
                  <a:cubicBezTo>
                    <a:pt x="256" y="94"/>
                    <a:pt x="256" y="92"/>
                    <a:pt x="258" y="93"/>
                  </a:cubicBezTo>
                  <a:cubicBezTo>
                    <a:pt x="258" y="95"/>
                    <a:pt x="258" y="94"/>
                    <a:pt x="258" y="95"/>
                  </a:cubicBezTo>
                  <a:cubicBezTo>
                    <a:pt x="258" y="96"/>
                    <a:pt x="258" y="95"/>
                    <a:pt x="258" y="96"/>
                  </a:cubicBezTo>
                  <a:cubicBezTo>
                    <a:pt x="255" y="97"/>
                    <a:pt x="257" y="96"/>
                    <a:pt x="256" y="95"/>
                  </a:cubicBezTo>
                  <a:cubicBezTo>
                    <a:pt x="254" y="96"/>
                    <a:pt x="257" y="96"/>
                    <a:pt x="254" y="96"/>
                  </a:cubicBezTo>
                  <a:cubicBezTo>
                    <a:pt x="254" y="96"/>
                    <a:pt x="254" y="96"/>
                    <a:pt x="254" y="95"/>
                  </a:cubicBezTo>
                  <a:cubicBezTo>
                    <a:pt x="254" y="92"/>
                    <a:pt x="253" y="83"/>
                    <a:pt x="254" y="81"/>
                  </a:cubicBezTo>
                  <a:close/>
                  <a:moveTo>
                    <a:pt x="281" y="79"/>
                  </a:moveTo>
                  <a:cubicBezTo>
                    <a:pt x="281" y="78"/>
                    <a:pt x="283" y="77"/>
                    <a:pt x="284" y="77"/>
                  </a:cubicBezTo>
                  <a:cubicBezTo>
                    <a:pt x="283" y="79"/>
                    <a:pt x="283" y="80"/>
                    <a:pt x="281" y="79"/>
                  </a:cubicBezTo>
                  <a:close/>
                  <a:moveTo>
                    <a:pt x="382" y="94"/>
                  </a:moveTo>
                  <a:cubicBezTo>
                    <a:pt x="383" y="91"/>
                    <a:pt x="383" y="86"/>
                    <a:pt x="383" y="84"/>
                  </a:cubicBezTo>
                  <a:cubicBezTo>
                    <a:pt x="382" y="81"/>
                    <a:pt x="382" y="78"/>
                    <a:pt x="383" y="74"/>
                  </a:cubicBezTo>
                  <a:cubicBezTo>
                    <a:pt x="384" y="74"/>
                    <a:pt x="384" y="74"/>
                    <a:pt x="386" y="76"/>
                  </a:cubicBezTo>
                  <a:cubicBezTo>
                    <a:pt x="385" y="77"/>
                    <a:pt x="385" y="76"/>
                    <a:pt x="385" y="78"/>
                  </a:cubicBezTo>
                  <a:cubicBezTo>
                    <a:pt x="385" y="78"/>
                    <a:pt x="385" y="78"/>
                    <a:pt x="385" y="78"/>
                  </a:cubicBezTo>
                  <a:cubicBezTo>
                    <a:pt x="385" y="81"/>
                    <a:pt x="386" y="80"/>
                    <a:pt x="384" y="82"/>
                  </a:cubicBezTo>
                  <a:cubicBezTo>
                    <a:pt x="386" y="83"/>
                    <a:pt x="385" y="83"/>
                    <a:pt x="385" y="87"/>
                  </a:cubicBezTo>
                  <a:cubicBezTo>
                    <a:pt x="386" y="94"/>
                    <a:pt x="384" y="90"/>
                    <a:pt x="385" y="93"/>
                  </a:cubicBezTo>
                  <a:cubicBezTo>
                    <a:pt x="386" y="95"/>
                    <a:pt x="386" y="95"/>
                    <a:pt x="385" y="97"/>
                  </a:cubicBezTo>
                  <a:cubicBezTo>
                    <a:pt x="385" y="97"/>
                    <a:pt x="385" y="97"/>
                    <a:pt x="385" y="97"/>
                  </a:cubicBezTo>
                  <a:cubicBezTo>
                    <a:pt x="386" y="97"/>
                    <a:pt x="386" y="97"/>
                    <a:pt x="386" y="97"/>
                  </a:cubicBezTo>
                  <a:cubicBezTo>
                    <a:pt x="385" y="99"/>
                    <a:pt x="386" y="103"/>
                    <a:pt x="385" y="105"/>
                  </a:cubicBezTo>
                  <a:cubicBezTo>
                    <a:pt x="385" y="106"/>
                    <a:pt x="385" y="106"/>
                    <a:pt x="385" y="107"/>
                  </a:cubicBezTo>
                  <a:cubicBezTo>
                    <a:pt x="387" y="107"/>
                    <a:pt x="387" y="107"/>
                    <a:pt x="387" y="107"/>
                  </a:cubicBezTo>
                  <a:cubicBezTo>
                    <a:pt x="387" y="99"/>
                    <a:pt x="387" y="99"/>
                    <a:pt x="387" y="99"/>
                  </a:cubicBezTo>
                  <a:cubicBezTo>
                    <a:pt x="387" y="97"/>
                    <a:pt x="386" y="98"/>
                    <a:pt x="388" y="97"/>
                  </a:cubicBezTo>
                  <a:cubicBezTo>
                    <a:pt x="388" y="100"/>
                    <a:pt x="389" y="102"/>
                    <a:pt x="389" y="104"/>
                  </a:cubicBezTo>
                  <a:cubicBezTo>
                    <a:pt x="388" y="110"/>
                    <a:pt x="389" y="107"/>
                    <a:pt x="385" y="108"/>
                  </a:cubicBezTo>
                  <a:cubicBezTo>
                    <a:pt x="386" y="110"/>
                    <a:pt x="386" y="108"/>
                    <a:pt x="387" y="111"/>
                  </a:cubicBezTo>
                  <a:cubicBezTo>
                    <a:pt x="389" y="111"/>
                    <a:pt x="391" y="111"/>
                    <a:pt x="392" y="112"/>
                  </a:cubicBezTo>
                  <a:cubicBezTo>
                    <a:pt x="390" y="112"/>
                    <a:pt x="389" y="112"/>
                    <a:pt x="387" y="112"/>
                  </a:cubicBezTo>
                  <a:cubicBezTo>
                    <a:pt x="387" y="112"/>
                    <a:pt x="387" y="111"/>
                    <a:pt x="386" y="111"/>
                  </a:cubicBezTo>
                  <a:cubicBezTo>
                    <a:pt x="385" y="111"/>
                    <a:pt x="384" y="111"/>
                    <a:pt x="382" y="111"/>
                  </a:cubicBezTo>
                  <a:cubicBezTo>
                    <a:pt x="382" y="109"/>
                    <a:pt x="383" y="106"/>
                    <a:pt x="383" y="103"/>
                  </a:cubicBezTo>
                  <a:cubicBezTo>
                    <a:pt x="383" y="102"/>
                    <a:pt x="382" y="101"/>
                    <a:pt x="383" y="99"/>
                  </a:cubicBezTo>
                  <a:cubicBezTo>
                    <a:pt x="383" y="98"/>
                    <a:pt x="383" y="98"/>
                    <a:pt x="383" y="96"/>
                  </a:cubicBezTo>
                  <a:cubicBezTo>
                    <a:pt x="382" y="95"/>
                    <a:pt x="381" y="96"/>
                    <a:pt x="379" y="96"/>
                  </a:cubicBezTo>
                  <a:cubicBezTo>
                    <a:pt x="378" y="96"/>
                    <a:pt x="379" y="95"/>
                    <a:pt x="377" y="96"/>
                  </a:cubicBezTo>
                  <a:cubicBezTo>
                    <a:pt x="377" y="96"/>
                    <a:pt x="378" y="96"/>
                    <a:pt x="377" y="96"/>
                  </a:cubicBezTo>
                  <a:cubicBezTo>
                    <a:pt x="376" y="94"/>
                    <a:pt x="377" y="94"/>
                    <a:pt x="377" y="92"/>
                  </a:cubicBezTo>
                  <a:cubicBezTo>
                    <a:pt x="377" y="90"/>
                    <a:pt x="375" y="86"/>
                    <a:pt x="378" y="85"/>
                  </a:cubicBezTo>
                  <a:cubicBezTo>
                    <a:pt x="381" y="83"/>
                    <a:pt x="381" y="85"/>
                    <a:pt x="381" y="85"/>
                  </a:cubicBezTo>
                  <a:cubicBezTo>
                    <a:pt x="382" y="86"/>
                    <a:pt x="381" y="84"/>
                    <a:pt x="381" y="86"/>
                  </a:cubicBezTo>
                  <a:cubicBezTo>
                    <a:pt x="381" y="87"/>
                    <a:pt x="382" y="86"/>
                    <a:pt x="381" y="88"/>
                  </a:cubicBezTo>
                  <a:cubicBezTo>
                    <a:pt x="381" y="91"/>
                    <a:pt x="381" y="89"/>
                    <a:pt x="382" y="92"/>
                  </a:cubicBezTo>
                  <a:cubicBezTo>
                    <a:pt x="379" y="92"/>
                    <a:pt x="378" y="91"/>
                    <a:pt x="378" y="94"/>
                  </a:cubicBezTo>
                  <a:cubicBezTo>
                    <a:pt x="381" y="95"/>
                    <a:pt x="378" y="94"/>
                    <a:pt x="381" y="94"/>
                  </a:cubicBezTo>
                  <a:cubicBezTo>
                    <a:pt x="382" y="94"/>
                    <a:pt x="380" y="95"/>
                    <a:pt x="382" y="94"/>
                  </a:cubicBezTo>
                  <a:cubicBezTo>
                    <a:pt x="382" y="94"/>
                    <a:pt x="382" y="94"/>
                    <a:pt x="382" y="94"/>
                  </a:cubicBezTo>
                  <a:close/>
                  <a:moveTo>
                    <a:pt x="376" y="83"/>
                  </a:moveTo>
                  <a:cubicBezTo>
                    <a:pt x="376" y="81"/>
                    <a:pt x="376" y="78"/>
                    <a:pt x="376" y="75"/>
                  </a:cubicBezTo>
                  <a:cubicBezTo>
                    <a:pt x="377" y="71"/>
                    <a:pt x="379" y="72"/>
                    <a:pt x="380" y="72"/>
                  </a:cubicBezTo>
                  <a:cubicBezTo>
                    <a:pt x="381" y="73"/>
                    <a:pt x="381" y="73"/>
                    <a:pt x="382" y="73"/>
                  </a:cubicBezTo>
                  <a:cubicBezTo>
                    <a:pt x="381" y="74"/>
                    <a:pt x="381" y="74"/>
                    <a:pt x="381" y="76"/>
                  </a:cubicBezTo>
                  <a:cubicBezTo>
                    <a:pt x="380" y="77"/>
                    <a:pt x="381" y="76"/>
                    <a:pt x="380" y="77"/>
                  </a:cubicBezTo>
                  <a:cubicBezTo>
                    <a:pt x="380" y="75"/>
                    <a:pt x="381" y="73"/>
                    <a:pt x="378" y="74"/>
                  </a:cubicBezTo>
                  <a:cubicBezTo>
                    <a:pt x="377" y="75"/>
                    <a:pt x="381" y="84"/>
                    <a:pt x="376" y="83"/>
                  </a:cubicBezTo>
                  <a:close/>
                  <a:moveTo>
                    <a:pt x="369" y="75"/>
                  </a:moveTo>
                  <a:cubicBezTo>
                    <a:pt x="369" y="74"/>
                    <a:pt x="369" y="74"/>
                    <a:pt x="368" y="73"/>
                  </a:cubicBezTo>
                  <a:cubicBezTo>
                    <a:pt x="368" y="73"/>
                    <a:pt x="370" y="72"/>
                    <a:pt x="371" y="74"/>
                  </a:cubicBezTo>
                  <a:cubicBezTo>
                    <a:pt x="371" y="75"/>
                    <a:pt x="371" y="75"/>
                    <a:pt x="369" y="75"/>
                  </a:cubicBezTo>
                  <a:close/>
                  <a:moveTo>
                    <a:pt x="140" y="69"/>
                  </a:moveTo>
                  <a:cubicBezTo>
                    <a:pt x="140" y="68"/>
                    <a:pt x="142" y="69"/>
                    <a:pt x="144" y="69"/>
                  </a:cubicBezTo>
                  <a:cubicBezTo>
                    <a:pt x="149" y="69"/>
                    <a:pt x="149" y="67"/>
                    <a:pt x="150" y="70"/>
                  </a:cubicBezTo>
                  <a:cubicBezTo>
                    <a:pt x="148" y="70"/>
                    <a:pt x="141" y="70"/>
                    <a:pt x="140" y="69"/>
                  </a:cubicBezTo>
                  <a:close/>
                  <a:moveTo>
                    <a:pt x="134" y="70"/>
                  </a:moveTo>
                  <a:cubicBezTo>
                    <a:pt x="132" y="70"/>
                    <a:pt x="128" y="71"/>
                    <a:pt x="127" y="69"/>
                  </a:cubicBezTo>
                  <a:cubicBezTo>
                    <a:pt x="128" y="69"/>
                    <a:pt x="126" y="69"/>
                    <a:pt x="128" y="69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3" y="69"/>
                    <a:pt x="132" y="69"/>
                    <a:pt x="133" y="69"/>
                  </a:cubicBezTo>
                  <a:cubicBezTo>
                    <a:pt x="135" y="69"/>
                    <a:pt x="134" y="68"/>
                    <a:pt x="135" y="69"/>
                  </a:cubicBezTo>
                  <a:cubicBezTo>
                    <a:pt x="135" y="70"/>
                    <a:pt x="135" y="70"/>
                    <a:pt x="134" y="70"/>
                  </a:cubicBezTo>
                  <a:close/>
                  <a:moveTo>
                    <a:pt x="120" y="69"/>
                  </a:moveTo>
                  <a:cubicBezTo>
                    <a:pt x="121" y="69"/>
                    <a:pt x="122" y="69"/>
                    <a:pt x="124" y="69"/>
                  </a:cubicBezTo>
                  <a:cubicBezTo>
                    <a:pt x="125" y="68"/>
                    <a:pt x="125" y="68"/>
                    <a:pt x="125" y="70"/>
                  </a:cubicBezTo>
                  <a:cubicBezTo>
                    <a:pt x="124" y="70"/>
                    <a:pt x="123" y="70"/>
                    <a:pt x="122" y="70"/>
                  </a:cubicBezTo>
                  <a:cubicBezTo>
                    <a:pt x="121" y="70"/>
                    <a:pt x="121" y="70"/>
                    <a:pt x="120" y="69"/>
                  </a:cubicBezTo>
                  <a:close/>
                  <a:moveTo>
                    <a:pt x="105" y="70"/>
                  </a:moveTo>
                  <a:cubicBezTo>
                    <a:pt x="102" y="70"/>
                    <a:pt x="102" y="70"/>
                    <a:pt x="102" y="69"/>
                  </a:cubicBezTo>
                  <a:cubicBezTo>
                    <a:pt x="102" y="69"/>
                    <a:pt x="106" y="68"/>
                    <a:pt x="107" y="69"/>
                  </a:cubicBezTo>
                  <a:cubicBezTo>
                    <a:pt x="106" y="70"/>
                    <a:pt x="106" y="70"/>
                    <a:pt x="105" y="70"/>
                  </a:cubicBezTo>
                  <a:close/>
                  <a:moveTo>
                    <a:pt x="94" y="70"/>
                  </a:moveTo>
                  <a:cubicBezTo>
                    <a:pt x="93" y="70"/>
                    <a:pt x="89" y="70"/>
                    <a:pt x="87" y="70"/>
                  </a:cubicBezTo>
                  <a:cubicBezTo>
                    <a:pt x="88" y="68"/>
                    <a:pt x="92" y="69"/>
                    <a:pt x="93" y="69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99" y="71"/>
                    <a:pt x="97" y="70"/>
                    <a:pt x="94" y="70"/>
                  </a:cubicBezTo>
                  <a:close/>
                  <a:moveTo>
                    <a:pt x="81" y="69"/>
                  </a:moveTo>
                  <a:cubicBezTo>
                    <a:pt x="86" y="69"/>
                    <a:pt x="85" y="68"/>
                    <a:pt x="86" y="70"/>
                  </a:cubicBezTo>
                  <a:cubicBezTo>
                    <a:pt x="85" y="70"/>
                    <a:pt x="73" y="70"/>
                    <a:pt x="72" y="70"/>
                  </a:cubicBezTo>
                  <a:cubicBezTo>
                    <a:pt x="73" y="68"/>
                    <a:pt x="73" y="69"/>
                    <a:pt x="74" y="69"/>
                  </a:cubicBezTo>
                  <a:cubicBezTo>
                    <a:pt x="81" y="69"/>
                    <a:pt x="81" y="69"/>
                    <a:pt x="81" y="69"/>
                  </a:cubicBezTo>
                  <a:close/>
                  <a:moveTo>
                    <a:pt x="58" y="70"/>
                  </a:moveTo>
                  <a:cubicBezTo>
                    <a:pt x="57" y="69"/>
                    <a:pt x="57" y="69"/>
                    <a:pt x="59" y="69"/>
                  </a:cubicBezTo>
                  <a:cubicBezTo>
                    <a:pt x="60" y="69"/>
                    <a:pt x="62" y="69"/>
                    <a:pt x="63" y="69"/>
                  </a:cubicBezTo>
                  <a:cubicBezTo>
                    <a:pt x="64" y="69"/>
                    <a:pt x="63" y="69"/>
                    <a:pt x="63" y="69"/>
                  </a:cubicBezTo>
                  <a:cubicBezTo>
                    <a:pt x="62" y="70"/>
                    <a:pt x="60" y="70"/>
                    <a:pt x="58" y="70"/>
                  </a:cubicBezTo>
                  <a:close/>
                  <a:moveTo>
                    <a:pt x="157" y="69"/>
                  </a:moveTo>
                  <a:cubicBezTo>
                    <a:pt x="157" y="68"/>
                    <a:pt x="157" y="68"/>
                    <a:pt x="158" y="68"/>
                  </a:cubicBezTo>
                  <a:cubicBezTo>
                    <a:pt x="159" y="69"/>
                    <a:pt x="160" y="68"/>
                    <a:pt x="161" y="69"/>
                  </a:cubicBezTo>
                  <a:cubicBezTo>
                    <a:pt x="161" y="69"/>
                    <a:pt x="162" y="70"/>
                    <a:pt x="160" y="70"/>
                  </a:cubicBezTo>
                  <a:cubicBezTo>
                    <a:pt x="156" y="70"/>
                    <a:pt x="154" y="70"/>
                    <a:pt x="152" y="69"/>
                  </a:cubicBezTo>
                  <a:cubicBezTo>
                    <a:pt x="151" y="68"/>
                    <a:pt x="153" y="68"/>
                    <a:pt x="155" y="68"/>
                  </a:cubicBezTo>
                  <a:cubicBezTo>
                    <a:pt x="156" y="69"/>
                    <a:pt x="156" y="69"/>
                    <a:pt x="156" y="69"/>
                  </a:cubicBezTo>
                  <a:cubicBezTo>
                    <a:pt x="156" y="69"/>
                    <a:pt x="157" y="69"/>
                    <a:pt x="157" y="69"/>
                  </a:cubicBezTo>
                  <a:close/>
                  <a:moveTo>
                    <a:pt x="53" y="70"/>
                  </a:moveTo>
                  <a:cubicBezTo>
                    <a:pt x="51" y="70"/>
                    <a:pt x="51" y="70"/>
                    <a:pt x="50" y="69"/>
                  </a:cubicBezTo>
                  <a:cubicBezTo>
                    <a:pt x="51" y="68"/>
                    <a:pt x="53" y="68"/>
                    <a:pt x="54" y="68"/>
                  </a:cubicBezTo>
                  <a:cubicBezTo>
                    <a:pt x="56" y="68"/>
                    <a:pt x="55" y="68"/>
                    <a:pt x="55" y="69"/>
                  </a:cubicBezTo>
                  <a:cubicBezTo>
                    <a:pt x="55" y="70"/>
                    <a:pt x="55" y="70"/>
                    <a:pt x="53" y="70"/>
                  </a:cubicBezTo>
                  <a:close/>
                  <a:moveTo>
                    <a:pt x="173" y="68"/>
                  </a:moveTo>
                  <a:cubicBezTo>
                    <a:pt x="173" y="69"/>
                    <a:pt x="173" y="69"/>
                    <a:pt x="173" y="69"/>
                  </a:cubicBezTo>
                  <a:cubicBezTo>
                    <a:pt x="171" y="69"/>
                    <a:pt x="171" y="70"/>
                    <a:pt x="169" y="69"/>
                  </a:cubicBezTo>
                  <a:cubicBezTo>
                    <a:pt x="169" y="68"/>
                    <a:pt x="172" y="68"/>
                    <a:pt x="173" y="68"/>
                  </a:cubicBezTo>
                  <a:close/>
                  <a:moveTo>
                    <a:pt x="115" y="70"/>
                  </a:moveTo>
                  <a:cubicBezTo>
                    <a:pt x="114" y="70"/>
                    <a:pt x="114" y="69"/>
                    <a:pt x="114" y="69"/>
                  </a:cubicBezTo>
                  <a:cubicBezTo>
                    <a:pt x="115" y="69"/>
                    <a:pt x="116" y="69"/>
                    <a:pt x="117" y="69"/>
                  </a:cubicBezTo>
                  <a:cubicBezTo>
                    <a:pt x="118" y="69"/>
                    <a:pt x="118" y="68"/>
                    <a:pt x="120" y="69"/>
                  </a:cubicBezTo>
                  <a:cubicBezTo>
                    <a:pt x="119" y="70"/>
                    <a:pt x="118" y="70"/>
                    <a:pt x="115" y="70"/>
                  </a:cubicBezTo>
                  <a:close/>
                  <a:moveTo>
                    <a:pt x="17" y="68"/>
                  </a:moveTo>
                  <a:cubicBezTo>
                    <a:pt x="22" y="68"/>
                    <a:pt x="21" y="68"/>
                    <a:pt x="21" y="69"/>
                  </a:cubicBezTo>
                  <a:cubicBezTo>
                    <a:pt x="20" y="70"/>
                    <a:pt x="19" y="69"/>
                    <a:pt x="17" y="69"/>
                  </a:cubicBezTo>
                  <a:cubicBezTo>
                    <a:pt x="17" y="68"/>
                    <a:pt x="17" y="68"/>
                    <a:pt x="17" y="68"/>
                  </a:cubicBezTo>
                  <a:close/>
                  <a:moveTo>
                    <a:pt x="1" y="69"/>
                  </a:moveTo>
                  <a:cubicBezTo>
                    <a:pt x="2" y="68"/>
                    <a:pt x="2" y="68"/>
                    <a:pt x="4" y="68"/>
                  </a:cubicBezTo>
                  <a:cubicBezTo>
                    <a:pt x="6" y="68"/>
                    <a:pt x="6" y="68"/>
                    <a:pt x="7" y="68"/>
                  </a:cubicBezTo>
                  <a:cubicBezTo>
                    <a:pt x="6" y="70"/>
                    <a:pt x="5" y="69"/>
                    <a:pt x="1" y="69"/>
                  </a:cubicBezTo>
                  <a:close/>
                  <a:moveTo>
                    <a:pt x="184" y="68"/>
                  </a:moveTo>
                  <a:cubicBezTo>
                    <a:pt x="184" y="69"/>
                    <a:pt x="185" y="69"/>
                    <a:pt x="183" y="69"/>
                  </a:cubicBezTo>
                  <a:cubicBezTo>
                    <a:pt x="182" y="69"/>
                    <a:pt x="182" y="69"/>
                    <a:pt x="181" y="69"/>
                  </a:cubicBezTo>
                  <a:cubicBezTo>
                    <a:pt x="182" y="68"/>
                    <a:pt x="182" y="67"/>
                    <a:pt x="184" y="68"/>
                  </a:cubicBezTo>
                  <a:close/>
                  <a:moveTo>
                    <a:pt x="180" y="68"/>
                  </a:moveTo>
                  <a:cubicBezTo>
                    <a:pt x="181" y="69"/>
                    <a:pt x="180" y="68"/>
                    <a:pt x="181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9"/>
                    <a:pt x="176" y="68"/>
                    <a:pt x="176" y="67"/>
                  </a:cubicBezTo>
                  <a:cubicBezTo>
                    <a:pt x="178" y="68"/>
                    <a:pt x="179" y="68"/>
                    <a:pt x="180" y="68"/>
                  </a:cubicBezTo>
                  <a:close/>
                  <a:moveTo>
                    <a:pt x="446" y="110"/>
                  </a:moveTo>
                  <a:cubicBezTo>
                    <a:pt x="446" y="110"/>
                    <a:pt x="445" y="110"/>
                    <a:pt x="445" y="111"/>
                  </a:cubicBezTo>
                  <a:cubicBezTo>
                    <a:pt x="445" y="108"/>
                    <a:pt x="445" y="108"/>
                    <a:pt x="445" y="108"/>
                  </a:cubicBezTo>
                  <a:cubicBezTo>
                    <a:pt x="443" y="108"/>
                    <a:pt x="441" y="109"/>
                    <a:pt x="441" y="107"/>
                  </a:cubicBezTo>
                  <a:cubicBezTo>
                    <a:pt x="441" y="105"/>
                    <a:pt x="442" y="104"/>
                    <a:pt x="440" y="103"/>
                  </a:cubicBezTo>
                  <a:cubicBezTo>
                    <a:pt x="442" y="102"/>
                    <a:pt x="441" y="102"/>
                    <a:pt x="441" y="97"/>
                  </a:cubicBezTo>
                  <a:cubicBezTo>
                    <a:pt x="441" y="95"/>
                    <a:pt x="441" y="97"/>
                    <a:pt x="440" y="96"/>
                  </a:cubicBezTo>
                  <a:cubicBezTo>
                    <a:pt x="439" y="95"/>
                    <a:pt x="439" y="95"/>
                    <a:pt x="439" y="95"/>
                  </a:cubicBezTo>
                  <a:cubicBezTo>
                    <a:pt x="441" y="95"/>
                    <a:pt x="441" y="95"/>
                    <a:pt x="441" y="93"/>
                  </a:cubicBezTo>
                  <a:cubicBezTo>
                    <a:pt x="439" y="93"/>
                    <a:pt x="438" y="93"/>
                    <a:pt x="438" y="92"/>
                  </a:cubicBezTo>
                  <a:cubicBezTo>
                    <a:pt x="438" y="89"/>
                    <a:pt x="441" y="91"/>
                    <a:pt x="441" y="91"/>
                  </a:cubicBezTo>
                  <a:cubicBezTo>
                    <a:pt x="441" y="89"/>
                    <a:pt x="441" y="89"/>
                    <a:pt x="439" y="88"/>
                  </a:cubicBezTo>
                  <a:cubicBezTo>
                    <a:pt x="440" y="87"/>
                    <a:pt x="440" y="87"/>
                    <a:pt x="440" y="87"/>
                  </a:cubicBezTo>
                  <a:cubicBezTo>
                    <a:pt x="441" y="86"/>
                    <a:pt x="441" y="83"/>
                    <a:pt x="441" y="81"/>
                  </a:cubicBezTo>
                  <a:cubicBezTo>
                    <a:pt x="440" y="80"/>
                    <a:pt x="439" y="80"/>
                    <a:pt x="439" y="80"/>
                  </a:cubicBezTo>
                  <a:cubicBezTo>
                    <a:pt x="441" y="80"/>
                    <a:pt x="441" y="80"/>
                    <a:pt x="441" y="80"/>
                  </a:cubicBezTo>
                  <a:cubicBezTo>
                    <a:pt x="441" y="76"/>
                    <a:pt x="441" y="76"/>
                    <a:pt x="441" y="76"/>
                  </a:cubicBezTo>
                  <a:cubicBezTo>
                    <a:pt x="441" y="75"/>
                    <a:pt x="441" y="75"/>
                    <a:pt x="441" y="74"/>
                  </a:cubicBezTo>
                  <a:cubicBezTo>
                    <a:pt x="441" y="71"/>
                    <a:pt x="441" y="71"/>
                    <a:pt x="441" y="71"/>
                  </a:cubicBezTo>
                  <a:cubicBezTo>
                    <a:pt x="441" y="70"/>
                    <a:pt x="442" y="68"/>
                    <a:pt x="440" y="68"/>
                  </a:cubicBezTo>
                  <a:cubicBezTo>
                    <a:pt x="437" y="68"/>
                    <a:pt x="437" y="69"/>
                    <a:pt x="438" y="71"/>
                  </a:cubicBezTo>
                  <a:cubicBezTo>
                    <a:pt x="439" y="80"/>
                    <a:pt x="437" y="77"/>
                    <a:pt x="434" y="79"/>
                  </a:cubicBezTo>
                  <a:cubicBezTo>
                    <a:pt x="434" y="82"/>
                    <a:pt x="435" y="81"/>
                    <a:pt x="436" y="81"/>
                  </a:cubicBezTo>
                  <a:cubicBezTo>
                    <a:pt x="438" y="82"/>
                    <a:pt x="438" y="82"/>
                    <a:pt x="440" y="82"/>
                  </a:cubicBezTo>
                  <a:cubicBezTo>
                    <a:pt x="440" y="84"/>
                    <a:pt x="439" y="83"/>
                    <a:pt x="439" y="87"/>
                  </a:cubicBezTo>
                  <a:cubicBezTo>
                    <a:pt x="438" y="88"/>
                    <a:pt x="437" y="89"/>
                    <a:pt x="437" y="90"/>
                  </a:cubicBezTo>
                  <a:cubicBezTo>
                    <a:pt x="437" y="91"/>
                    <a:pt x="437" y="91"/>
                    <a:pt x="437" y="92"/>
                  </a:cubicBezTo>
                  <a:cubicBezTo>
                    <a:pt x="436" y="96"/>
                    <a:pt x="437" y="94"/>
                    <a:pt x="438" y="94"/>
                  </a:cubicBezTo>
                  <a:cubicBezTo>
                    <a:pt x="438" y="95"/>
                    <a:pt x="439" y="95"/>
                    <a:pt x="438" y="96"/>
                  </a:cubicBezTo>
                  <a:cubicBezTo>
                    <a:pt x="438" y="98"/>
                    <a:pt x="438" y="100"/>
                    <a:pt x="438" y="102"/>
                  </a:cubicBezTo>
                  <a:cubicBezTo>
                    <a:pt x="438" y="103"/>
                    <a:pt x="439" y="104"/>
                    <a:pt x="439" y="106"/>
                  </a:cubicBezTo>
                  <a:cubicBezTo>
                    <a:pt x="434" y="107"/>
                    <a:pt x="436" y="104"/>
                    <a:pt x="434" y="106"/>
                  </a:cubicBezTo>
                  <a:cubicBezTo>
                    <a:pt x="436" y="109"/>
                    <a:pt x="436" y="109"/>
                    <a:pt x="438" y="109"/>
                  </a:cubicBezTo>
                  <a:cubicBezTo>
                    <a:pt x="439" y="109"/>
                    <a:pt x="439" y="109"/>
                    <a:pt x="440" y="109"/>
                  </a:cubicBezTo>
                  <a:cubicBezTo>
                    <a:pt x="440" y="111"/>
                    <a:pt x="438" y="110"/>
                    <a:pt x="436" y="110"/>
                  </a:cubicBezTo>
                  <a:cubicBezTo>
                    <a:pt x="435" y="109"/>
                    <a:pt x="436" y="109"/>
                    <a:pt x="435" y="109"/>
                  </a:cubicBezTo>
                  <a:cubicBezTo>
                    <a:pt x="434" y="108"/>
                    <a:pt x="433" y="109"/>
                    <a:pt x="432" y="109"/>
                  </a:cubicBezTo>
                  <a:cubicBezTo>
                    <a:pt x="430" y="109"/>
                    <a:pt x="432" y="107"/>
                    <a:pt x="432" y="105"/>
                  </a:cubicBezTo>
                  <a:cubicBezTo>
                    <a:pt x="432" y="103"/>
                    <a:pt x="432" y="102"/>
                    <a:pt x="432" y="100"/>
                  </a:cubicBezTo>
                  <a:cubicBezTo>
                    <a:pt x="432" y="94"/>
                    <a:pt x="432" y="94"/>
                    <a:pt x="432" y="94"/>
                  </a:cubicBezTo>
                  <a:cubicBezTo>
                    <a:pt x="432" y="91"/>
                    <a:pt x="431" y="94"/>
                    <a:pt x="428" y="93"/>
                  </a:cubicBezTo>
                  <a:cubicBezTo>
                    <a:pt x="429" y="91"/>
                    <a:pt x="430" y="92"/>
                    <a:pt x="432" y="91"/>
                  </a:cubicBezTo>
                  <a:cubicBezTo>
                    <a:pt x="430" y="86"/>
                    <a:pt x="427" y="90"/>
                    <a:pt x="428" y="93"/>
                  </a:cubicBezTo>
                  <a:cubicBezTo>
                    <a:pt x="428" y="96"/>
                    <a:pt x="428" y="96"/>
                    <a:pt x="431" y="96"/>
                  </a:cubicBezTo>
                  <a:cubicBezTo>
                    <a:pt x="429" y="97"/>
                    <a:pt x="429" y="97"/>
                    <a:pt x="429" y="97"/>
                  </a:cubicBezTo>
                  <a:cubicBezTo>
                    <a:pt x="429" y="97"/>
                    <a:pt x="429" y="97"/>
                    <a:pt x="428" y="97"/>
                  </a:cubicBezTo>
                  <a:cubicBezTo>
                    <a:pt x="428" y="99"/>
                    <a:pt x="428" y="100"/>
                    <a:pt x="429" y="101"/>
                  </a:cubicBezTo>
                  <a:cubicBezTo>
                    <a:pt x="429" y="103"/>
                    <a:pt x="428" y="104"/>
                    <a:pt x="428" y="107"/>
                  </a:cubicBezTo>
                  <a:cubicBezTo>
                    <a:pt x="426" y="107"/>
                    <a:pt x="426" y="106"/>
                    <a:pt x="425" y="107"/>
                  </a:cubicBezTo>
                  <a:cubicBezTo>
                    <a:pt x="425" y="109"/>
                    <a:pt x="425" y="107"/>
                    <a:pt x="426" y="108"/>
                  </a:cubicBezTo>
                  <a:cubicBezTo>
                    <a:pt x="426" y="108"/>
                    <a:pt x="427" y="109"/>
                    <a:pt x="427" y="109"/>
                  </a:cubicBezTo>
                  <a:cubicBezTo>
                    <a:pt x="428" y="110"/>
                    <a:pt x="427" y="110"/>
                    <a:pt x="428" y="110"/>
                  </a:cubicBezTo>
                  <a:cubicBezTo>
                    <a:pt x="429" y="110"/>
                    <a:pt x="429" y="110"/>
                    <a:pt x="430" y="110"/>
                  </a:cubicBezTo>
                  <a:cubicBezTo>
                    <a:pt x="431" y="110"/>
                    <a:pt x="432" y="111"/>
                    <a:pt x="433" y="111"/>
                  </a:cubicBezTo>
                  <a:cubicBezTo>
                    <a:pt x="435" y="112"/>
                    <a:pt x="435" y="112"/>
                    <a:pt x="437" y="112"/>
                  </a:cubicBezTo>
                  <a:cubicBezTo>
                    <a:pt x="438" y="112"/>
                    <a:pt x="439" y="115"/>
                    <a:pt x="442" y="113"/>
                  </a:cubicBezTo>
                  <a:cubicBezTo>
                    <a:pt x="441" y="113"/>
                    <a:pt x="441" y="113"/>
                    <a:pt x="441" y="112"/>
                  </a:cubicBezTo>
                  <a:cubicBezTo>
                    <a:pt x="442" y="111"/>
                    <a:pt x="443" y="111"/>
                    <a:pt x="443" y="112"/>
                  </a:cubicBezTo>
                  <a:cubicBezTo>
                    <a:pt x="443" y="113"/>
                    <a:pt x="442" y="112"/>
                    <a:pt x="444" y="115"/>
                  </a:cubicBezTo>
                  <a:cubicBezTo>
                    <a:pt x="446" y="115"/>
                    <a:pt x="444" y="114"/>
                    <a:pt x="446" y="114"/>
                  </a:cubicBezTo>
                  <a:cubicBezTo>
                    <a:pt x="446" y="114"/>
                    <a:pt x="446" y="115"/>
                    <a:pt x="446" y="115"/>
                  </a:cubicBezTo>
                  <a:cubicBezTo>
                    <a:pt x="446" y="110"/>
                    <a:pt x="446" y="110"/>
                    <a:pt x="446" y="110"/>
                  </a:cubicBezTo>
                  <a:close/>
                  <a:moveTo>
                    <a:pt x="362" y="67"/>
                  </a:moveTo>
                  <a:cubicBezTo>
                    <a:pt x="362" y="68"/>
                    <a:pt x="362" y="68"/>
                    <a:pt x="361" y="67"/>
                  </a:cubicBezTo>
                  <a:cubicBezTo>
                    <a:pt x="362" y="67"/>
                    <a:pt x="362" y="67"/>
                    <a:pt x="362" y="67"/>
                  </a:cubicBezTo>
                  <a:close/>
                  <a:moveTo>
                    <a:pt x="374" y="67"/>
                  </a:moveTo>
                  <a:cubicBezTo>
                    <a:pt x="372" y="67"/>
                    <a:pt x="372" y="67"/>
                    <a:pt x="372" y="66"/>
                  </a:cubicBezTo>
                  <a:cubicBezTo>
                    <a:pt x="373" y="65"/>
                    <a:pt x="373" y="66"/>
                    <a:pt x="374" y="67"/>
                  </a:cubicBezTo>
                  <a:close/>
                  <a:moveTo>
                    <a:pt x="384" y="65"/>
                  </a:moveTo>
                  <a:cubicBezTo>
                    <a:pt x="383" y="66"/>
                    <a:pt x="379" y="66"/>
                    <a:pt x="378" y="66"/>
                  </a:cubicBezTo>
                  <a:cubicBezTo>
                    <a:pt x="378" y="63"/>
                    <a:pt x="380" y="65"/>
                    <a:pt x="380" y="65"/>
                  </a:cubicBezTo>
                  <a:cubicBezTo>
                    <a:pt x="382" y="65"/>
                    <a:pt x="381" y="65"/>
                    <a:pt x="382" y="65"/>
                  </a:cubicBezTo>
                  <a:cubicBezTo>
                    <a:pt x="383" y="65"/>
                    <a:pt x="383" y="65"/>
                    <a:pt x="384" y="65"/>
                  </a:cubicBezTo>
                  <a:close/>
                  <a:moveTo>
                    <a:pt x="375" y="66"/>
                  </a:moveTo>
                  <a:cubicBezTo>
                    <a:pt x="374" y="64"/>
                    <a:pt x="375" y="65"/>
                    <a:pt x="375" y="65"/>
                  </a:cubicBezTo>
                  <a:cubicBezTo>
                    <a:pt x="376" y="65"/>
                    <a:pt x="376" y="65"/>
                    <a:pt x="376" y="65"/>
                  </a:cubicBezTo>
                  <a:cubicBezTo>
                    <a:pt x="376" y="66"/>
                    <a:pt x="376" y="66"/>
                    <a:pt x="375" y="67"/>
                  </a:cubicBezTo>
                  <a:cubicBezTo>
                    <a:pt x="374" y="66"/>
                    <a:pt x="375" y="68"/>
                    <a:pt x="375" y="66"/>
                  </a:cubicBezTo>
                  <a:close/>
                  <a:moveTo>
                    <a:pt x="392" y="64"/>
                  </a:moveTo>
                  <a:cubicBezTo>
                    <a:pt x="393" y="64"/>
                    <a:pt x="393" y="64"/>
                    <a:pt x="394" y="65"/>
                  </a:cubicBezTo>
                  <a:cubicBezTo>
                    <a:pt x="393" y="66"/>
                    <a:pt x="393" y="66"/>
                    <a:pt x="392" y="64"/>
                  </a:cubicBezTo>
                  <a:close/>
                  <a:moveTo>
                    <a:pt x="123" y="65"/>
                  </a:moveTo>
                  <a:cubicBezTo>
                    <a:pt x="123" y="63"/>
                    <a:pt x="124" y="62"/>
                    <a:pt x="124" y="61"/>
                  </a:cubicBezTo>
                  <a:cubicBezTo>
                    <a:pt x="125" y="64"/>
                    <a:pt x="125" y="62"/>
                    <a:pt x="125" y="64"/>
                  </a:cubicBezTo>
                  <a:cubicBezTo>
                    <a:pt x="125" y="65"/>
                    <a:pt x="124" y="65"/>
                    <a:pt x="123" y="65"/>
                  </a:cubicBezTo>
                  <a:close/>
                  <a:moveTo>
                    <a:pt x="430" y="61"/>
                  </a:moveTo>
                  <a:cubicBezTo>
                    <a:pt x="431" y="60"/>
                    <a:pt x="431" y="60"/>
                    <a:pt x="431" y="61"/>
                  </a:cubicBezTo>
                  <a:cubicBezTo>
                    <a:pt x="431" y="61"/>
                    <a:pt x="432" y="61"/>
                    <a:pt x="431" y="61"/>
                  </a:cubicBezTo>
                  <a:cubicBezTo>
                    <a:pt x="430" y="61"/>
                    <a:pt x="430" y="61"/>
                    <a:pt x="430" y="61"/>
                  </a:cubicBezTo>
                  <a:close/>
                  <a:moveTo>
                    <a:pt x="344" y="61"/>
                  </a:moveTo>
                  <a:cubicBezTo>
                    <a:pt x="347" y="61"/>
                    <a:pt x="351" y="60"/>
                    <a:pt x="353" y="60"/>
                  </a:cubicBezTo>
                  <a:cubicBezTo>
                    <a:pt x="357" y="60"/>
                    <a:pt x="360" y="59"/>
                    <a:pt x="362" y="60"/>
                  </a:cubicBezTo>
                  <a:cubicBezTo>
                    <a:pt x="362" y="62"/>
                    <a:pt x="362" y="61"/>
                    <a:pt x="362" y="62"/>
                  </a:cubicBezTo>
                  <a:cubicBezTo>
                    <a:pt x="360" y="62"/>
                    <a:pt x="362" y="62"/>
                    <a:pt x="360" y="61"/>
                  </a:cubicBezTo>
                  <a:cubicBezTo>
                    <a:pt x="352" y="62"/>
                    <a:pt x="352" y="62"/>
                    <a:pt x="352" y="62"/>
                  </a:cubicBezTo>
                  <a:cubicBezTo>
                    <a:pt x="349" y="62"/>
                    <a:pt x="345" y="62"/>
                    <a:pt x="342" y="63"/>
                  </a:cubicBezTo>
                  <a:cubicBezTo>
                    <a:pt x="338" y="63"/>
                    <a:pt x="334" y="63"/>
                    <a:pt x="330" y="63"/>
                  </a:cubicBezTo>
                  <a:cubicBezTo>
                    <a:pt x="328" y="63"/>
                    <a:pt x="328" y="64"/>
                    <a:pt x="326" y="64"/>
                  </a:cubicBezTo>
                  <a:cubicBezTo>
                    <a:pt x="318" y="64"/>
                    <a:pt x="318" y="64"/>
                    <a:pt x="318" y="64"/>
                  </a:cubicBezTo>
                  <a:cubicBezTo>
                    <a:pt x="317" y="64"/>
                    <a:pt x="316" y="64"/>
                    <a:pt x="315" y="64"/>
                  </a:cubicBezTo>
                  <a:cubicBezTo>
                    <a:pt x="267" y="68"/>
                    <a:pt x="267" y="68"/>
                    <a:pt x="267" y="68"/>
                  </a:cubicBezTo>
                  <a:cubicBezTo>
                    <a:pt x="266" y="68"/>
                    <a:pt x="265" y="68"/>
                    <a:pt x="264" y="68"/>
                  </a:cubicBezTo>
                  <a:cubicBezTo>
                    <a:pt x="261" y="69"/>
                    <a:pt x="262" y="68"/>
                    <a:pt x="260" y="65"/>
                  </a:cubicBezTo>
                  <a:cubicBezTo>
                    <a:pt x="264" y="66"/>
                    <a:pt x="261" y="67"/>
                    <a:pt x="265" y="66"/>
                  </a:cubicBezTo>
                  <a:cubicBezTo>
                    <a:pt x="267" y="66"/>
                    <a:pt x="267" y="66"/>
                    <a:pt x="270" y="66"/>
                  </a:cubicBezTo>
                  <a:cubicBezTo>
                    <a:pt x="272" y="66"/>
                    <a:pt x="278" y="65"/>
                    <a:pt x="280" y="65"/>
                  </a:cubicBezTo>
                  <a:cubicBezTo>
                    <a:pt x="290" y="64"/>
                    <a:pt x="336" y="61"/>
                    <a:pt x="344" y="61"/>
                  </a:cubicBezTo>
                  <a:close/>
                  <a:moveTo>
                    <a:pt x="240" y="60"/>
                  </a:moveTo>
                  <a:cubicBezTo>
                    <a:pt x="241" y="59"/>
                    <a:pt x="239" y="59"/>
                    <a:pt x="241" y="59"/>
                  </a:cubicBezTo>
                  <a:cubicBezTo>
                    <a:pt x="241" y="59"/>
                    <a:pt x="242" y="58"/>
                    <a:pt x="241" y="61"/>
                  </a:cubicBezTo>
                  <a:cubicBezTo>
                    <a:pt x="238" y="61"/>
                    <a:pt x="238" y="61"/>
                    <a:pt x="238" y="61"/>
                  </a:cubicBezTo>
                  <a:cubicBezTo>
                    <a:pt x="238" y="59"/>
                    <a:pt x="238" y="60"/>
                    <a:pt x="240" y="60"/>
                  </a:cubicBezTo>
                  <a:close/>
                  <a:moveTo>
                    <a:pt x="194" y="63"/>
                  </a:moveTo>
                  <a:cubicBezTo>
                    <a:pt x="194" y="60"/>
                    <a:pt x="193" y="62"/>
                    <a:pt x="193" y="60"/>
                  </a:cubicBezTo>
                  <a:cubicBezTo>
                    <a:pt x="195" y="59"/>
                    <a:pt x="195" y="59"/>
                    <a:pt x="195" y="60"/>
                  </a:cubicBezTo>
                  <a:cubicBezTo>
                    <a:pt x="196" y="61"/>
                    <a:pt x="196" y="61"/>
                    <a:pt x="197" y="62"/>
                  </a:cubicBezTo>
                  <a:cubicBezTo>
                    <a:pt x="195" y="63"/>
                    <a:pt x="196" y="63"/>
                    <a:pt x="194" y="63"/>
                  </a:cubicBezTo>
                  <a:close/>
                  <a:moveTo>
                    <a:pt x="207" y="63"/>
                  </a:moveTo>
                  <a:cubicBezTo>
                    <a:pt x="207" y="61"/>
                    <a:pt x="207" y="61"/>
                    <a:pt x="207" y="60"/>
                  </a:cubicBezTo>
                  <a:cubicBezTo>
                    <a:pt x="209" y="60"/>
                    <a:pt x="207" y="61"/>
                    <a:pt x="209" y="61"/>
                  </a:cubicBezTo>
                  <a:cubicBezTo>
                    <a:pt x="210" y="61"/>
                    <a:pt x="211" y="61"/>
                    <a:pt x="211" y="62"/>
                  </a:cubicBezTo>
                  <a:cubicBezTo>
                    <a:pt x="207" y="63"/>
                    <a:pt x="207" y="63"/>
                    <a:pt x="207" y="63"/>
                  </a:cubicBezTo>
                  <a:close/>
                  <a:moveTo>
                    <a:pt x="244" y="60"/>
                  </a:moveTo>
                  <a:cubicBezTo>
                    <a:pt x="245" y="57"/>
                    <a:pt x="245" y="59"/>
                    <a:pt x="247" y="57"/>
                  </a:cubicBezTo>
                  <a:cubicBezTo>
                    <a:pt x="248" y="58"/>
                    <a:pt x="247" y="58"/>
                    <a:pt x="249" y="58"/>
                  </a:cubicBezTo>
                  <a:cubicBezTo>
                    <a:pt x="250" y="58"/>
                    <a:pt x="251" y="59"/>
                    <a:pt x="251" y="59"/>
                  </a:cubicBezTo>
                  <a:cubicBezTo>
                    <a:pt x="252" y="59"/>
                    <a:pt x="254" y="58"/>
                    <a:pt x="255" y="59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5" y="60"/>
                    <a:pt x="252" y="60"/>
                    <a:pt x="251" y="60"/>
                  </a:cubicBezTo>
                  <a:cubicBezTo>
                    <a:pt x="249" y="60"/>
                    <a:pt x="250" y="59"/>
                    <a:pt x="248" y="60"/>
                  </a:cubicBezTo>
                  <a:cubicBezTo>
                    <a:pt x="247" y="60"/>
                    <a:pt x="246" y="60"/>
                    <a:pt x="244" y="60"/>
                  </a:cubicBezTo>
                  <a:close/>
                  <a:moveTo>
                    <a:pt x="368" y="61"/>
                  </a:moveTo>
                  <a:cubicBezTo>
                    <a:pt x="369" y="60"/>
                    <a:pt x="369" y="60"/>
                    <a:pt x="371" y="60"/>
                  </a:cubicBezTo>
                  <a:cubicBezTo>
                    <a:pt x="375" y="59"/>
                    <a:pt x="382" y="59"/>
                    <a:pt x="386" y="59"/>
                  </a:cubicBezTo>
                  <a:cubicBezTo>
                    <a:pt x="388" y="59"/>
                    <a:pt x="388" y="58"/>
                    <a:pt x="390" y="58"/>
                  </a:cubicBezTo>
                  <a:cubicBezTo>
                    <a:pt x="392" y="58"/>
                    <a:pt x="391" y="58"/>
                    <a:pt x="391" y="59"/>
                  </a:cubicBezTo>
                  <a:cubicBezTo>
                    <a:pt x="381" y="60"/>
                    <a:pt x="381" y="60"/>
                    <a:pt x="381" y="60"/>
                  </a:cubicBezTo>
                  <a:cubicBezTo>
                    <a:pt x="378" y="60"/>
                    <a:pt x="376" y="61"/>
                    <a:pt x="373" y="61"/>
                  </a:cubicBezTo>
                  <a:cubicBezTo>
                    <a:pt x="372" y="61"/>
                    <a:pt x="372" y="61"/>
                    <a:pt x="371" y="61"/>
                  </a:cubicBezTo>
                  <a:cubicBezTo>
                    <a:pt x="370" y="61"/>
                    <a:pt x="369" y="61"/>
                    <a:pt x="368" y="61"/>
                  </a:cubicBezTo>
                  <a:close/>
                  <a:moveTo>
                    <a:pt x="412" y="58"/>
                  </a:moveTo>
                  <a:cubicBezTo>
                    <a:pt x="418" y="58"/>
                    <a:pt x="420" y="57"/>
                    <a:pt x="424" y="57"/>
                  </a:cubicBezTo>
                  <a:cubicBezTo>
                    <a:pt x="425" y="57"/>
                    <a:pt x="426" y="57"/>
                    <a:pt x="426" y="57"/>
                  </a:cubicBezTo>
                  <a:cubicBezTo>
                    <a:pt x="427" y="57"/>
                    <a:pt x="427" y="57"/>
                    <a:pt x="428" y="56"/>
                  </a:cubicBezTo>
                  <a:cubicBezTo>
                    <a:pt x="432" y="56"/>
                    <a:pt x="434" y="56"/>
                    <a:pt x="438" y="56"/>
                  </a:cubicBezTo>
                  <a:cubicBezTo>
                    <a:pt x="440" y="55"/>
                    <a:pt x="443" y="53"/>
                    <a:pt x="441" y="61"/>
                  </a:cubicBezTo>
                  <a:cubicBezTo>
                    <a:pt x="440" y="60"/>
                    <a:pt x="440" y="60"/>
                    <a:pt x="440" y="60"/>
                  </a:cubicBezTo>
                  <a:cubicBezTo>
                    <a:pt x="440" y="58"/>
                    <a:pt x="440" y="61"/>
                    <a:pt x="441" y="59"/>
                  </a:cubicBezTo>
                  <a:cubicBezTo>
                    <a:pt x="438" y="58"/>
                    <a:pt x="438" y="58"/>
                    <a:pt x="438" y="58"/>
                  </a:cubicBezTo>
                  <a:cubicBezTo>
                    <a:pt x="439" y="61"/>
                    <a:pt x="439" y="61"/>
                    <a:pt x="439" y="61"/>
                  </a:cubicBezTo>
                  <a:cubicBezTo>
                    <a:pt x="437" y="60"/>
                    <a:pt x="437" y="60"/>
                    <a:pt x="437" y="60"/>
                  </a:cubicBezTo>
                  <a:cubicBezTo>
                    <a:pt x="437" y="59"/>
                    <a:pt x="437" y="60"/>
                    <a:pt x="438" y="59"/>
                  </a:cubicBezTo>
                  <a:cubicBezTo>
                    <a:pt x="436" y="59"/>
                    <a:pt x="436" y="59"/>
                    <a:pt x="436" y="59"/>
                  </a:cubicBezTo>
                  <a:cubicBezTo>
                    <a:pt x="435" y="59"/>
                    <a:pt x="436" y="61"/>
                    <a:pt x="434" y="61"/>
                  </a:cubicBezTo>
                  <a:cubicBezTo>
                    <a:pt x="432" y="62"/>
                    <a:pt x="434" y="59"/>
                    <a:pt x="434" y="59"/>
                  </a:cubicBezTo>
                  <a:cubicBezTo>
                    <a:pt x="430" y="59"/>
                    <a:pt x="434" y="60"/>
                    <a:pt x="429" y="59"/>
                  </a:cubicBezTo>
                  <a:cubicBezTo>
                    <a:pt x="429" y="61"/>
                    <a:pt x="429" y="60"/>
                    <a:pt x="429" y="62"/>
                  </a:cubicBezTo>
                  <a:cubicBezTo>
                    <a:pt x="428" y="61"/>
                    <a:pt x="428" y="62"/>
                    <a:pt x="428" y="61"/>
                  </a:cubicBezTo>
                  <a:cubicBezTo>
                    <a:pt x="428" y="61"/>
                    <a:pt x="427" y="60"/>
                    <a:pt x="427" y="60"/>
                  </a:cubicBezTo>
                  <a:cubicBezTo>
                    <a:pt x="427" y="60"/>
                    <a:pt x="427" y="60"/>
                    <a:pt x="427" y="60"/>
                  </a:cubicBezTo>
                  <a:cubicBezTo>
                    <a:pt x="425" y="60"/>
                    <a:pt x="423" y="61"/>
                    <a:pt x="419" y="60"/>
                  </a:cubicBezTo>
                  <a:cubicBezTo>
                    <a:pt x="420" y="62"/>
                    <a:pt x="420" y="61"/>
                    <a:pt x="421" y="62"/>
                  </a:cubicBezTo>
                  <a:cubicBezTo>
                    <a:pt x="419" y="63"/>
                    <a:pt x="419" y="63"/>
                    <a:pt x="418" y="61"/>
                  </a:cubicBezTo>
                  <a:cubicBezTo>
                    <a:pt x="417" y="61"/>
                    <a:pt x="417" y="60"/>
                    <a:pt x="416" y="60"/>
                  </a:cubicBezTo>
                  <a:cubicBezTo>
                    <a:pt x="416" y="61"/>
                    <a:pt x="417" y="61"/>
                    <a:pt x="417" y="62"/>
                  </a:cubicBezTo>
                  <a:cubicBezTo>
                    <a:pt x="415" y="63"/>
                    <a:pt x="415" y="63"/>
                    <a:pt x="415" y="63"/>
                  </a:cubicBezTo>
                  <a:cubicBezTo>
                    <a:pt x="415" y="62"/>
                    <a:pt x="415" y="62"/>
                    <a:pt x="415" y="61"/>
                  </a:cubicBezTo>
                  <a:cubicBezTo>
                    <a:pt x="411" y="61"/>
                    <a:pt x="411" y="61"/>
                    <a:pt x="411" y="61"/>
                  </a:cubicBezTo>
                  <a:cubicBezTo>
                    <a:pt x="410" y="63"/>
                    <a:pt x="412" y="63"/>
                    <a:pt x="409" y="63"/>
                  </a:cubicBezTo>
                  <a:cubicBezTo>
                    <a:pt x="409" y="62"/>
                    <a:pt x="410" y="64"/>
                    <a:pt x="409" y="62"/>
                  </a:cubicBezTo>
                  <a:cubicBezTo>
                    <a:pt x="409" y="62"/>
                    <a:pt x="411" y="62"/>
                    <a:pt x="409" y="62"/>
                  </a:cubicBezTo>
                  <a:cubicBezTo>
                    <a:pt x="408" y="61"/>
                    <a:pt x="408" y="62"/>
                    <a:pt x="406" y="63"/>
                  </a:cubicBezTo>
                  <a:cubicBezTo>
                    <a:pt x="406" y="62"/>
                    <a:pt x="406" y="62"/>
                    <a:pt x="406" y="61"/>
                  </a:cubicBezTo>
                  <a:cubicBezTo>
                    <a:pt x="403" y="64"/>
                    <a:pt x="401" y="62"/>
                    <a:pt x="400" y="63"/>
                  </a:cubicBezTo>
                  <a:cubicBezTo>
                    <a:pt x="401" y="65"/>
                    <a:pt x="401" y="62"/>
                    <a:pt x="403" y="63"/>
                  </a:cubicBezTo>
                  <a:cubicBezTo>
                    <a:pt x="402" y="64"/>
                    <a:pt x="403" y="64"/>
                    <a:pt x="401" y="64"/>
                  </a:cubicBezTo>
                  <a:cubicBezTo>
                    <a:pt x="400" y="65"/>
                    <a:pt x="400" y="65"/>
                    <a:pt x="399" y="65"/>
                  </a:cubicBezTo>
                  <a:cubicBezTo>
                    <a:pt x="397" y="64"/>
                    <a:pt x="399" y="64"/>
                    <a:pt x="397" y="64"/>
                  </a:cubicBezTo>
                  <a:cubicBezTo>
                    <a:pt x="396" y="65"/>
                    <a:pt x="398" y="65"/>
                    <a:pt x="396" y="65"/>
                  </a:cubicBezTo>
                  <a:cubicBezTo>
                    <a:pt x="393" y="62"/>
                    <a:pt x="399" y="63"/>
                    <a:pt x="399" y="63"/>
                  </a:cubicBezTo>
                  <a:cubicBezTo>
                    <a:pt x="401" y="60"/>
                    <a:pt x="398" y="61"/>
                    <a:pt x="394" y="61"/>
                  </a:cubicBezTo>
                  <a:cubicBezTo>
                    <a:pt x="394" y="61"/>
                    <a:pt x="394" y="62"/>
                    <a:pt x="394" y="62"/>
                  </a:cubicBezTo>
                  <a:cubicBezTo>
                    <a:pt x="394" y="63"/>
                    <a:pt x="394" y="63"/>
                    <a:pt x="394" y="63"/>
                  </a:cubicBezTo>
                  <a:cubicBezTo>
                    <a:pt x="390" y="63"/>
                    <a:pt x="390" y="63"/>
                    <a:pt x="390" y="63"/>
                  </a:cubicBezTo>
                  <a:cubicBezTo>
                    <a:pt x="390" y="65"/>
                    <a:pt x="392" y="65"/>
                    <a:pt x="390" y="66"/>
                  </a:cubicBezTo>
                  <a:cubicBezTo>
                    <a:pt x="388" y="65"/>
                    <a:pt x="390" y="66"/>
                    <a:pt x="389" y="64"/>
                  </a:cubicBezTo>
                  <a:cubicBezTo>
                    <a:pt x="389" y="63"/>
                    <a:pt x="389" y="63"/>
                    <a:pt x="389" y="63"/>
                  </a:cubicBezTo>
                  <a:cubicBezTo>
                    <a:pt x="387" y="64"/>
                    <a:pt x="386" y="64"/>
                    <a:pt x="385" y="64"/>
                  </a:cubicBezTo>
                  <a:cubicBezTo>
                    <a:pt x="383" y="61"/>
                    <a:pt x="382" y="63"/>
                    <a:pt x="380" y="63"/>
                  </a:cubicBezTo>
                  <a:cubicBezTo>
                    <a:pt x="376" y="63"/>
                    <a:pt x="374" y="64"/>
                    <a:pt x="373" y="64"/>
                  </a:cubicBezTo>
                  <a:cubicBezTo>
                    <a:pt x="373" y="65"/>
                    <a:pt x="373" y="65"/>
                    <a:pt x="373" y="65"/>
                  </a:cubicBezTo>
                  <a:cubicBezTo>
                    <a:pt x="373" y="65"/>
                    <a:pt x="373" y="65"/>
                    <a:pt x="373" y="65"/>
                  </a:cubicBezTo>
                  <a:cubicBezTo>
                    <a:pt x="370" y="65"/>
                    <a:pt x="371" y="65"/>
                    <a:pt x="370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7" y="66"/>
                    <a:pt x="369" y="66"/>
                    <a:pt x="366" y="64"/>
                  </a:cubicBezTo>
                  <a:cubicBezTo>
                    <a:pt x="364" y="65"/>
                    <a:pt x="365" y="66"/>
                    <a:pt x="364" y="66"/>
                  </a:cubicBezTo>
                  <a:cubicBezTo>
                    <a:pt x="363" y="63"/>
                    <a:pt x="364" y="65"/>
                    <a:pt x="365" y="62"/>
                  </a:cubicBezTo>
                  <a:cubicBezTo>
                    <a:pt x="365" y="60"/>
                    <a:pt x="364" y="60"/>
                    <a:pt x="366" y="59"/>
                  </a:cubicBezTo>
                  <a:cubicBezTo>
                    <a:pt x="366" y="62"/>
                    <a:pt x="365" y="61"/>
                    <a:pt x="365" y="63"/>
                  </a:cubicBezTo>
                  <a:cubicBezTo>
                    <a:pt x="367" y="64"/>
                    <a:pt x="368" y="64"/>
                    <a:pt x="368" y="62"/>
                  </a:cubicBezTo>
                  <a:cubicBezTo>
                    <a:pt x="369" y="64"/>
                    <a:pt x="368" y="63"/>
                    <a:pt x="369" y="63"/>
                  </a:cubicBezTo>
                  <a:cubicBezTo>
                    <a:pt x="370" y="63"/>
                    <a:pt x="370" y="63"/>
                    <a:pt x="371" y="62"/>
                  </a:cubicBezTo>
                  <a:cubicBezTo>
                    <a:pt x="373" y="62"/>
                    <a:pt x="373" y="62"/>
                    <a:pt x="375" y="62"/>
                  </a:cubicBezTo>
                  <a:cubicBezTo>
                    <a:pt x="382" y="61"/>
                    <a:pt x="380" y="62"/>
                    <a:pt x="383" y="61"/>
                  </a:cubicBezTo>
                  <a:cubicBezTo>
                    <a:pt x="387" y="61"/>
                    <a:pt x="389" y="61"/>
                    <a:pt x="393" y="60"/>
                  </a:cubicBezTo>
                  <a:cubicBezTo>
                    <a:pt x="395" y="60"/>
                    <a:pt x="395" y="60"/>
                    <a:pt x="395" y="60"/>
                  </a:cubicBezTo>
                  <a:cubicBezTo>
                    <a:pt x="397" y="60"/>
                    <a:pt x="397" y="60"/>
                    <a:pt x="397" y="60"/>
                  </a:cubicBezTo>
                  <a:cubicBezTo>
                    <a:pt x="399" y="60"/>
                    <a:pt x="398" y="60"/>
                    <a:pt x="400" y="59"/>
                  </a:cubicBezTo>
                  <a:cubicBezTo>
                    <a:pt x="400" y="61"/>
                    <a:pt x="399" y="60"/>
                    <a:pt x="400" y="60"/>
                  </a:cubicBezTo>
                  <a:cubicBezTo>
                    <a:pt x="403" y="62"/>
                    <a:pt x="403" y="59"/>
                    <a:pt x="403" y="59"/>
                  </a:cubicBezTo>
                  <a:cubicBezTo>
                    <a:pt x="403" y="60"/>
                    <a:pt x="403" y="60"/>
                    <a:pt x="403" y="60"/>
                  </a:cubicBezTo>
                  <a:cubicBezTo>
                    <a:pt x="403" y="60"/>
                    <a:pt x="403" y="60"/>
                    <a:pt x="403" y="60"/>
                  </a:cubicBezTo>
                  <a:cubicBezTo>
                    <a:pt x="404" y="61"/>
                    <a:pt x="403" y="60"/>
                    <a:pt x="404" y="61"/>
                  </a:cubicBezTo>
                  <a:cubicBezTo>
                    <a:pt x="405" y="60"/>
                    <a:pt x="405" y="59"/>
                    <a:pt x="405" y="59"/>
                  </a:cubicBezTo>
                  <a:cubicBezTo>
                    <a:pt x="405" y="59"/>
                    <a:pt x="406" y="59"/>
                    <a:pt x="406" y="59"/>
                  </a:cubicBezTo>
                  <a:cubicBezTo>
                    <a:pt x="406" y="59"/>
                    <a:pt x="407" y="58"/>
                    <a:pt x="409" y="59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3" y="61"/>
                    <a:pt x="412" y="59"/>
                    <a:pt x="412" y="58"/>
                  </a:cubicBezTo>
                  <a:close/>
                  <a:moveTo>
                    <a:pt x="250" y="57"/>
                  </a:moveTo>
                  <a:cubicBezTo>
                    <a:pt x="250" y="56"/>
                    <a:pt x="256" y="57"/>
                    <a:pt x="257" y="57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5" y="59"/>
                    <a:pt x="257" y="58"/>
                    <a:pt x="255" y="58"/>
                  </a:cubicBezTo>
                  <a:cubicBezTo>
                    <a:pt x="254" y="57"/>
                    <a:pt x="254" y="58"/>
                    <a:pt x="251" y="58"/>
                  </a:cubicBezTo>
                  <a:cubicBezTo>
                    <a:pt x="249" y="57"/>
                    <a:pt x="251" y="58"/>
                    <a:pt x="250" y="57"/>
                  </a:cubicBezTo>
                  <a:close/>
                  <a:moveTo>
                    <a:pt x="421" y="56"/>
                  </a:moveTo>
                  <a:cubicBezTo>
                    <a:pt x="422" y="54"/>
                    <a:pt x="422" y="55"/>
                    <a:pt x="425" y="55"/>
                  </a:cubicBezTo>
                  <a:cubicBezTo>
                    <a:pt x="426" y="54"/>
                    <a:pt x="427" y="54"/>
                    <a:pt x="429" y="54"/>
                  </a:cubicBezTo>
                  <a:cubicBezTo>
                    <a:pt x="429" y="56"/>
                    <a:pt x="427" y="55"/>
                    <a:pt x="426" y="55"/>
                  </a:cubicBezTo>
                  <a:cubicBezTo>
                    <a:pt x="425" y="55"/>
                    <a:pt x="424" y="55"/>
                    <a:pt x="423" y="55"/>
                  </a:cubicBezTo>
                  <a:cubicBezTo>
                    <a:pt x="421" y="55"/>
                    <a:pt x="423" y="55"/>
                    <a:pt x="421" y="56"/>
                  </a:cubicBezTo>
                  <a:close/>
                  <a:moveTo>
                    <a:pt x="402" y="55"/>
                  </a:moveTo>
                  <a:cubicBezTo>
                    <a:pt x="402" y="55"/>
                    <a:pt x="406" y="55"/>
                    <a:pt x="407" y="55"/>
                  </a:cubicBezTo>
                  <a:cubicBezTo>
                    <a:pt x="408" y="54"/>
                    <a:pt x="407" y="54"/>
                    <a:pt x="409" y="54"/>
                  </a:cubicBezTo>
                  <a:cubicBezTo>
                    <a:pt x="410" y="53"/>
                    <a:pt x="410" y="54"/>
                    <a:pt x="411" y="54"/>
                  </a:cubicBezTo>
                  <a:cubicBezTo>
                    <a:pt x="414" y="54"/>
                    <a:pt x="412" y="53"/>
                    <a:pt x="414" y="54"/>
                  </a:cubicBezTo>
                  <a:cubicBezTo>
                    <a:pt x="416" y="54"/>
                    <a:pt x="414" y="53"/>
                    <a:pt x="415" y="54"/>
                  </a:cubicBezTo>
                  <a:cubicBezTo>
                    <a:pt x="413" y="55"/>
                    <a:pt x="410" y="55"/>
                    <a:pt x="408" y="55"/>
                  </a:cubicBezTo>
                  <a:cubicBezTo>
                    <a:pt x="405" y="55"/>
                    <a:pt x="390" y="58"/>
                    <a:pt x="388" y="57"/>
                  </a:cubicBezTo>
                  <a:cubicBezTo>
                    <a:pt x="390" y="55"/>
                    <a:pt x="389" y="56"/>
                    <a:pt x="392" y="56"/>
                  </a:cubicBezTo>
                  <a:cubicBezTo>
                    <a:pt x="397" y="55"/>
                    <a:pt x="396" y="56"/>
                    <a:pt x="399" y="55"/>
                  </a:cubicBezTo>
                  <a:cubicBezTo>
                    <a:pt x="400" y="54"/>
                    <a:pt x="399" y="55"/>
                    <a:pt x="402" y="55"/>
                  </a:cubicBezTo>
                  <a:close/>
                  <a:moveTo>
                    <a:pt x="435" y="53"/>
                  </a:moveTo>
                  <a:cubicBezTo>
                    <a:pt x="437" y="53"/>
                    <a:pt x="438" y="52"/>
                    <a:pt x="441" y="53"/>
                  </a:cubicBezTo>
                  <a:cubicBezTo>
                    <a:pt x="440" y="54"/>
                    <a:pt x="438" y="54"/>
                    <a:pt x="435" y="54"/>
                  </a:cubicBezTo>
                  <a:cubicBezTo>
                    <a:pt x="432" y="54"/>
                    <a:pt x="433" y="54"/>
                    <a:pt x="433" y="54"/>
                  </a:cubicBezTo>
                  <a:cubicBezTo>
                    <a:pt x="434" y="53"/>
                    <a:pt x="433" y="53"/>
                    <a:pt x="435" y="53"/>
                  </a:cubicBezTo>
                  <a:close/>
                  <a:moveTo>
                    <a:pt x="444" y="43"/>
                  </a:moveTo>
                  <a:cubicBezTo>
                    <a:pt x="444" y="43"/>
                    <a:pt x="444" y="43"/>
                    <a:pt x="444" y="43"/>
                  </a:cubicBezTo>
                  <a:cubicBezTo>
                    <a:pt x="440" y="42"/>
                    <a:pt x="427" y="46"/>
                    <a:pt x="424" y="45"/>
                  </a:cubicBezTo>
                  <a:cubicBezTo>
                    <a:pt x="422" y="44"/>
                    <a:pt x="421" y="43"/>
                    <a:pt x="421" y="46"/>
                  </a:cubicBezTo>
                  <a:cubicBezTo>
                    <a:pt x="418" y="46"/>
                    <a:pt x="416" y="47"/>
                    <a:pt x="414" y="48"/>
                  </a:cubicBezTo>
                  <a:cubicBezTo>
                    <a:pt x="414" y="48"/>
                    <a:pt x="414" y="48"/>
                    <a:pt x="414" y="48"/>
                  </a:cubicBezTo>
                  <a:cubicBezTo>
                    <a:pt x="413" y="47"/>
                    <a:pt x="413" y="47"/>
                    <a:pt x="412" y="47"/>
                  </a:cubicBezTo>
                  <a:cubicBezTo>
                    <a:pt x="413" y="50"/>
                    <a:pt x="415" y="48"/>
                    <a:pt x="418" y="48"/>
                  </a:cubicBezTo>
                  <a:cubicBezTo>
                    <a:pt x="417" y="49"/>
                    <a:pt x="418" y="49"/>
                    <a:pt x="417" y="50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18" y="49"/>
                    <a:pt x="418" y="49"/>
                    <a:pt x="418" y="49"/>
                  </a:cubicBezTo>
                  <a:cubicBezTo>
                    <a:pt x="418" y="48"/>
                    <a:pt x="418" y="48"/>
                    <a:pt x="418" y="48"/>
                  </a:cubicBezTo>
                  <a:cubicBezTo>
                    <a:pt x="419" y="48"/>
                    <a:pt x="419" y="48"/>
                    <a:pt x="419" y="48"/>
                  </a:cubicBezTo>
                  <a:cubicBezTo>
                    <a:pt x="422" y="46"/>
                    <a:pt x="421" y="47"/>
                    <a:pt x="425" y="47"/>
                  </a:cubicBezTo>
                  <a:cubicBezTo>
                    <a:pt x="428" y="46"/>
                    <a:pt x="428" y="46"/>
                    <a:pt x="428" y="46"/>
                  </a:cubicBezTo>
                  <a:cubicBezTo>
                    <a:pt x="429" y="46"/>
                    <a:pt x="431" y="47"/>
                    <a:pt x="432" y="47"/>
                  </a:cubicBezTo>
                  <a:cubicBezTo>
                    <a:pt x="433" y="46"/>
                    <a:pt x="432" y="46"/>
                    <a:pt x="433" y="46"/>
                  </a:cubicBezTo>
                  <a:cubicBezTo>
                    <a:pt x="436" y="44"/>
                    <a:pt x="435" y="46"/>
                    <a:pt x="439" y="45"/>
                  </a:cubicBezTo>
                  <a:cubicBezTo>
                    <a:pt x="440" y="44"/>
                    <a:pt x="440" y="45"/>
                    <a:pt x="441" y="44"/>
                  </a:cubicBezTo>
                  <a:cubicBezTo>
                    <a:pt x="443" y="44"/>
                    <a:pt x="443" y="44"/>
                    <a:pt x="444" y="45"/>
                  </a:cubicBezTo>
                  <a:cubicBezTo>
                    <a:pt x="444" y="48"/>
                    <a:pt x="444" y="47"/>
                    <a:pt x="443" y="50"/>
                  </a:cubicBezTo>
                  <a:cubicBezTo>
                    <a:pt x="444" y="50"/>
                    <a:pt x="444" y="50"/>
                    <a:pt x="444" y="50"/>
                  </a:cubicBezTo>
                  <a:cubicBezTo>
                    <a:pt x="444" y="43"/>
                    <a:pt x="444" y="43"/>
                    <a:pt x="44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24">
                <a:solidFill>
                  <a:srgbClr val="000000"/>
                </a:solidFill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-7938" y="3403601"/>
              <a:ext cx="2876550" cy="3325812"/>
            </a:xfrm>
            <a:custGeom>
              <a:avLst/>
              <a:gdLst>
                <a:gd name="T0" fmla="*/ 307 w 364"/>
                <a:gd name="T1" fmla="*/ 295 h 419"/>
                <a:gd name="T2" fmla="*/ 273 w 364"/>
                <a:gd name="T3" fmla="*/ 307 h 419"/>
                <a:gd name="T4" fmla="*/ 338 w 364"/>
                <a:gd name="T5" fmla="*/ 302 h 419"/>
                <a:gd name="T6" fmla="*/ 292 w 364"/>
                <a:gd name="T7" fmla="*/ 259 h 419"/>
                <a:gd name="T8" fmla="*/ 254 w 364"/>
                <a:gd name="T9" fmla="*/ 264 h 419"/>
                <a:gd name="T10" fmla="*/ 255 w 364"/>
                <a:gd name="T11" fmla="*/ 292 h 419"/>
                <a:gd name="T12" fmla="*/ 254 w 364"/>
                <a:gd name="T13" fmla="*/ 292 h 419"/>
                <a:gd name="T14" fmla="*/ 282 w 364"/>
                <a:gd name="T15" fmla="*/ 244 h 419"/>
                <a:gd name="T16" fmla="*/ 263 w 364"/>
                <a:gd name="T17" fmla="*/ 283 h 419"/>
                <a:gd name="T18" fmla="*/ 204 w 364"/>
                <a:gd name="T19" fmla="*/ 260 h 419"/>
                <a:gd name="T20" fmla="*/ 227 w 364"/>
                <a:gd name="T21" fmla="*/ 366 h 419"/>
                <a:gd name="T22" fmla="*/ 121 w 364"/>
                <a:gd name="T23" fmla="*/ 363 h 419"/>
                <a:gd name="T24" fmla="*/ 113 w 364"/>
                <a:gd name="T25" fmla="*/ 403 h 419"/>
                <a:gd name="T26" fmla="*/ 216 w 364"/>
                <a:gd name="T27" fmla="*/ 336 h 419"/>
                <a:gd name="T28" fmla="*/ 106 w 364"/>
                <a:gd name="T29" fmla="*/ 377 h 419"/>
                <a:gd name="T30" fmla="*/ 156 w 364"/>
                <a:gd name="T31" fmla="*/ 395 h 419"/>
                <a:gd name="T32" fmla="*/ 213 w 364"/>
                <a:gd name="T33" fmla="*/ 385 h 419"/>
                <a:gd name="T34" fmla="*/ 76 w 364"/>
                <a:gd name="T35" fmla="*/ 345 h 419"/>
                <a:gd name="T36" fmla="*/ 23 w 364"/>
                <a:gd name="T37" fmla="*/ 325 h 419"/>
                <a:gd name="T38" fmla="*/ 96 w 364"/>
                <a:gd name="T39" fmla="*/ 356 h 419"/>
                <a:gd name="T40" fmla="*/ 115 w 364"/>
                <a:gd name="T41" fmla="*/ 401 h 419"/>
                <a:gd name="T42" fmla="*/ 36 w 364"/>
                <a:gd name="T43" fmla="*/ 336 h 419"/>
                <a:gd name="T44" fmla="*/ 363 w 364"/>
                <a:gd name="T45" fmla="*/ 332 h 419"/>
                <a:gd name="T46" fmla="*/ 20 w 364"/>
                <a:gd name="T47" fmla="*/ 344 h 419"/>
                <a:gd name="T48" fmla="*/ 160 w 364"/>
                <a:gd name="T49" fmla="*/ 381 h 419"/>
                <a:gd name="T50" fmla="*/ 342 w 364"/>
                <a:gd name="T51" fmla="*/ 287 h 419"/>
                <a:gd name="T52" fmla="*/ 341 w 364"/>
                <a:gd name="T53" fmla="*/ 249 h 419"/>
                <a:gd name="T54" fmla="*/ 177 w 364"/>
                <a:gd name="T55" fmla="*/ 246 h 419"/>
                <a:gd name="T56" fmla="*/ 215 w 364"/>
                <a:gd name="T57" fmla="*/ 277 h 419"/>
                <a:gd name="T58" fmla="*/ 303 w 364"/>
                <a:gd name="T59" fmla="*/ 230 h 419"/>
                <a:gd name="T60" fmla="*/ 172 w 364"/>
                <a:gd name="T61" fmla="*/ 221 h 419"/>
                <a:gd name="T62" fmla="*/ 103 w 364"/>
                <a:gd name="T63" fmla="*/ 238 h 419"/>
                <a:gd name="T64" fmla="*/ 2 w 364"/>
                <a:gd name="T65" fmla="*/ 308 h 419"/>
                <a:gd name="T66" fmla="*/ 39 w 364"/>
                <a:gd name="T67" fmla="*/ 354 h 419"/>
                <a:gd name="T68" fmla="*/ 230 w 364"/>
                <a:gd name="T69" fmla="*/ 336 h 419"/>
                <a:gd name="T70" fmla="*/ 117 w 364"/>
                <a:gd name="T71" fmla="*/ 391 h 419"/>
                <a:gd name="T72" fmla="*/ 33 w 364"/>
                <a:gd name="T73" fmla="*/ 344 h 419"/>
                <a:gd name="T74" fmla="*/ 267 w 364"/>
                <a:gd name="T75" fmla="*/ 395 h 419"/>
                <a:gd name="T76" fmla="*/ 62 w 364"/>
                <a:gd name="T77" fmla="*/ 273 h 419"/>
                <a:gd name="T78" fmla="*/ 62 w 364"/>
                <a:gd name="T79" fmla="*/ 245 h 419"/>
                <a:gd name="T80" fmla="*/ 201 w 364"/>
                <a:gd name="T81" fmla="*/ 307 h 419"/>
                <a:gd name="T82" fmla="*/ 48 w 364"/>
                <a:gd name="T83" fmla="*/ 247 h 419"/>
                <a:gd name="T84" fmla="*/ 90 w 364"/>
                <a:gd name="T85" fmla="*/ 302 h 419"/>
                <a:gd name="T86" fmla="*/ 182 w 364"/>
                <a:gd name="T87" fmla="*/ 296 h 419"/>
                <a:gd name="T88" fmla="*/ 160 w 364"/>
                <a:gd name="T89" fmla="*/ 225 h 419"/>
                <a:gd name="T90" fmla="*/ 179 w 364"/>
                <a:gd name="T91" fmla="*/ 240 h 419"/>
                <a:gd name="T92" fmla="*/ 87 w 364"/>
                <a:gd name="T93" fmla="*/ 261 h 419"/>
                <a:gd name="T94" fmla="*/ 39 w 364"/>
                <a:gd name="T95" fmla="*/ 292 h 419"/>
                <a:gd name="T96" fmla="*/ 67 w 364"/>
                <a:gd name="T97" fmla="*/ 325 h 419"/>
                <a:gd name="T98" fmla="*/ 104 w 364"/>
                <a:gd name="T99" fmla="*/ 322 h 419"/>
                <a:gd name="T100" fmla="*/ 176 w 364"/>
                <a:gd name="T101" fmla="*/ 302 h 419"/>
                <a:gd name="T102" fmla="*/ 60 w 364"/>
                <a:gd name="T103" fmla="*/ 286 h 419"/>
                <a:gd name="T104" fmla="*/ 188 w 364"/>
                <a:gd name="T105" fmla="*/ 297 h 419"/>
                <a:gd name="T106" fmla="*/ 34 w 364"/>
                <a:gd name="T107" fmla="*/ 283 h 419"/>
                <a:gd name="T108" fmla="*/ 235 w 364"/>
                <a:gd name="T109" fmla="*/ 272 h 419"/>
                <a:gd name="T110" fmla="*/ 327 w 364"/>
                <a:gd name="T111" fmla="*/ 281 h 419"/>
                <a:gd name="T112" fmla="*/ 38 w 364"/>
                <a:gd name="T113" fmla="*/ 273 h 419"/>
                <a:gd name="T114" fmla="*/ 55 w 364"/>
                <a:gd name="T115" fmla="*/ 286 h 419"/>
                <a:gd name="T116" fmla="*/ 19 w 364"/>
                <a:gd name="T117" fmla="*/ 268 h 419"/>
                <a:gd name="T118" fmla="*/ 88 w 364"/>
                <a:gd name="T119" fmla="*/ 246 h 419"/>
                <a:gd name="T120" fmla="*/ 317 w 364"/>
                <a:gd name="T121" fmla="*/ 268 h 419"/>
                <a:gd name="T122" fmla="*/ 242 w 364"/>
                <a:gd name="T123" fmla="*/ 305 h 419"/>
                <a:gd name="T124" fmla="*/ 358 w 364"/>
                <a:gd name="T125" fmla="*/ 236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4" h="419">
                  <a:moveTo>
                    <a:pt x="169" y="343"/>
                  </a:moveTo>
                  <a:cubicBezTo>
                    <a:pt x="168" y="344"/>
                    <a:pt x="168" y="344"/>
                    <a:pt x="167" y="344"/>
                  </a:cubicBezTo>
                  <a:cubicBezTo>
                    <a:pt x="167" y="344"/>
                    <a:pt x="165" y="343"/>
                    <a:pt x="164" y="343"/>
                  </a:cubicBezTo>
                  <a:cubicBezTo>
                    <a:pt x="164" y="342"/>
                    <a:pt x="164" y="340"/>
                    <a:pt x="165" y="340"/>
                  </a:cubicBezTo>
                  <a:cubicBezTo>
                    <a:pt x="166" y="338"/>
                    <a:pt x="164" y="339"/>
                    <a:pt x="166" y="340"/>
                  </a:cubicBezTo>
                  <a:cubicBezTo>
                    <a:pt x="168" y="340"/>
                    <a:pt x="168" y="341"/>
                    <a:pt x="169" y="343"/>
                  </a:cubicBezTo>
                  <a:close/>
                  <a:moveTo>
                    <a:pt x="0" y="242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2" y="243"/>
                    <a:pt x="1" y="243"/>
                    <a:pt x="3" y="244"/>
                  </a:cubicBezTo>
                  <a:cubicBezTo>
                    <a:pt x="4" y="243"/>
                    <a:pt x="3" y="243"/>
                    <a:pt x="5" y="243"/>
                  </a:cubicBezTo>
                  <a:cubicBezTo>
                    <a:pt x="8" y="243"/>
                    <a:pt x="5" y="245"/>
                    <a:pt x="10" y="242"/>
                  </a:cubicBezTo>
                  <a:cubicBezTo>
                    <a:pt x="11" y="243"/>
                    <a:pt x="10" y="242"/>
                    <a:pt x="11" y="243"/>
                  </a:cubicBezTo>
                  <a:cubicBezTo>
                    <a:pt x="11" y="243"/>
                    <a:pt x="13" y="240"/>
                    <a:pt x="14" y="241"/>
                  </a:cubicBezTo>
                  <a:cubicBezTo>
                    <a:pt x="14" y="242"/>
                    <a:pt x="15" y="242"/>
                    <a:pt x="15" y="242"/>
                  </a:cubicBezTo>
                  <a:cubicBezTo>
                    <a:pt x="15" y="242"/>
                    <a:pt x="15" y="242"/>
                    <a:pt x="16" y="243"/>
                  </a:cubicBezTo>
                  <a:cubicBezTo>
                    <a:pt x="17" y="241"/>
                    <a:pt x="17" y="241"/>
                    <a:pt x="19" y="241"/>
                  </a:cubicBezTo>
                  <a:cubicBezTo>
                    <a:pt x="20" y="242"/>
                    <a:pt x="19" y="242"/>
                    <a:pt x="20" y="242"/>
                  </a:cubicBezTo>
                  <a:cubicBezTo>
                    <a:pt x="21" y="242"/>
                    <a:pt x="20" y="242"/>
                    <a:pt x="21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4" y="241"/>
                    <a:pt x="24" y="241"/>
                    <a:pt x="24" y="242"/>
                  </a:cubicBezTo>
                  <a:cubicBezTo>
                    <a:pt x="26" y="241"/>
                    <a:pt x="24" y="241"/>
                    <a:pt x="26" y="240"/>
                  </a:cubicBezTo>
                  <a:cubicBezTo>
                    <a:pt x="27" y="241"/>
                    <a:pt x="26" y="240"/>
                    <a:pt x="27" y="241"/>
                  </a:cubicBezTo>
                  <a:cubicBezTo>
                    <a:pt x="37" y="240"/>
                    <a:pt x="37" y="240"/>
                    <a:pt x="37" y="240"/>
                  </a:cubicBezTo>
                  <a:cubicBezTo>
                    <a:pt x="39" y="240"/>
                    <a:pt x="39" y="240"/>
                    <a:pt x="40" y="240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60" y="238"/>
                    <a:pt x="63" y="237"/>
                    <a:pt x="64" y="237"/>
                  </a:cubicBezTo>
                  <a:cubicBezTo>
                    <a:pt x="75" y="236"/>
                    <a:pt x="75" y="236"/>
                    <a:pt x="75" y="236"/>
                  </a:cubicBezTo>
                  <a:cubicBezTo>
                    <a:pt x="75" y="236"/>
                    <a:pt x="75" y="236"/>
                    <a:pt x="76" y="235"/>
                  </a:cubicBezTo>
                  <a:cubicBezTo>
                    <a:pt x="79" y="235"/>
                    <a:pt x="80" y="236"/>
                    <a:pt x="80" y="233"/>
                  </a:cubicBezTo>
                  <a:cubicBezTo>
                    <a:pt x="70" y="234"/>
                    <a:pt x="70" y="234"/>
                    <a:pt x="70" y="234"/>
                  </a:cubicBezTo>
                  <a:cubicBezTo>
                    <a:pt x="68" y="235"/>
                    <a:pt x="70" y="235"/>
                    <a:pt x="68" y="235"/>
                  </a:cubicBezTo>
                  <a:cubicBezTo>
                    <a:pt x="66" y="235"/>
                    <a:pt x="67" y="235"/>
                    <a:pt x="65" y="235"/>
                  </a:cubicBezTo>
                  <a:cubicBezTo>
                    <a:pt x="62" y="235"/>
                    <a:pt x="64" y="236"/>
                    <a:pt x="62" y="236"/>
                  </a:cubicBezTo>
                  <a:cubicBezTo>
                    <a:pt x="61" y="236"/>
                    <a:pt x="61" y="235"/>
                    <a:pt x="60" y="236"/>
                  </a:cubicBezTo>
                  <a:cubicBezTo>
                    <a:pt x="56" y="237"/>
                    <a:pt x="56" y="236"/>
                    <a:pt x="51" y="237"/>
                  </a:cubicBezTo>
                  <a:cubicBezTo>
                    <a:pt x="41" y="238"/>
                    <a:pt x="41" y="238"/>
                    <a:pt x="41" y="238"/>
                  </a:cubicBezTo>
                  <a:cubicBezTo>
                    <a:pt x="40" y="238"/>
                    <a:pt x="39" y="239"/>
                    <a:pt x="38" y="238"/>
                  </a:cubicBezTo>
                  <a:cubicBezTo>
                    <a:pt x="39" y="236"/>
                    <a:pt x="39" y="237"/>
                    <a:pt x="41" y="237"/>
                  </a:cubicBezTo>
                  <a:cubicBezTo>
                    <a:pt x="44" y="237"/>
                    <a:pt x="41" y="236"/>
                    <a:pt x="44" y="236"/>
                  </a:cubicBezTo>
                  <a:cubicBezTo>
                    <a:pt x="42" y="237"/>
                    <a:pt x="44" y="237"/>
                    <a:pt x="44" y="237"/>
                  </a:cubicBezTo>
                  <a:cubicBezTo>
                    <a:pt x="45" y="236"/>
                    <a:pt x="43" y="235"/>
                    <a:pt x="47" y="235"/>
                  </a:cubicBezTo>
                  <a:cubicBezTo>
                    <a:pt x="48" y="235"/>
                    <a:pt x="50" y="236"/>
                    <a:pt x="51" y="236"/>
                  </a:cubicBezTo>
                  <a:cubicBezTo>
                    <a:pt x="53" y="235"/>
                    <a:pt x="55" y="234"/>
                    <a:pt x="57" y="234"/>
                  </a:cubicBezTo>
                  <a:cubicBezTo>
                    <a:pt x="58" y="234"/>
                    <a:pt x="60" y="234"/>
                    <a:pt x="61" y="234"/>
                  </a:cubicBezTo>
                  <a:cubicBezTo>
                    <a:pt x="63" y="234"/>
                    <a:pt x="63" y="233"/>
                    <a:pt x="64" y="233"/>
                  </a:cubicBezTo>
                  <a:cubicBezTo>
                    <a:pt x="66" y="233"/>
                    <a:pt x="67" y="233"/>
                    <a:pt x="69" y="233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70" y="231"/>
                    <a:pt x="69" y="233"/>
                    <a:pt x="70" y="231"/>
                  </a:cubicBezTo>
                  <a:cubicBezTo>
                    <a:pt x="70" y="231"/>
                    <a:pt x="70" y="231"/>
                    <a:pt x="70" y="230"/>
                  </a:cubicBezTo>
                  <a:cubicBezTo>
                    <a:pt x="69" y="230"/>
                    <a:pt x="69" y="230"/>
                    <a:pt x="68" y="230"/>
                  </a:cubicBezTo>
                  <a:cubicBezTo>
                    <a:pt x="67" y="230"/>
                    <a:pt x="67" y="230"/>
                    <a:pt x="66" y="230"/>
                  </a:cubicBezTo>
                  <a:cubicBezTo>
                    <a:pt x="64" y="230"/>
                    <a:pt x="65" y="230"/>
                    <a:pt x="62" y="231"/>
                  </a:cubicBezTo>
                  <a:cubicBezTo>
                    <a:pt x="58" y="231"/>
                    <a:pt x="56" y="231"/>
                    <a:pt x="52" y="230"/>
                  </a:cubicBezTo>
                  <a:cubicBezTo>
                    <a:pt x="50" y="233"/>
                    <a:pt x="45" y="232"/>
                    <a:pt x="42" y="232"/>
                  </a:cubicBezTo>
                  <a:cubicBezTo>
                    <a:pt x="41" y="235"/>
                    <a:pt x="42" y="235"/>
                    <a:pt x="39" y="235"/>
                  </a:cubicBezTo>
                  <a:cubicBezTo>
                    <a:pt x="37" y="236"/>
                    <a:pt x="36" y="234"/>
                    <a:pt x="36" y="237"/>
                  </a:cubicBezTo>
                  <a:cubicBezTo>
                    <a:pt x="31" y="237"/>
                    <a:pt x="31" y="239"/>
                    <a:pt x="29" y="238"/>
                  </a:cubicBezTo>
                  <a:cubicBezTo>
                    <a:pt x="29" y="236"/>
                    <a:pt x="30" y="236"/>
                    <a:pt x="29" y="235"/>
                  </a:cubicBezTo>
                  <a:cubicBezTo>
                    <a:pt x="29" y="234"/>
                    <a:pt x="23" y="234"/>
                    <a:pt x="22" y="234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4" y="237"/>
                    <a:pt x="27" y="236"/>
                    <a:pt x="28" y="238"/>
                  </a:cubicBezTo>
                  <a:cubicBezTo>
                    <a:pt x="26" y="240"/>
                    <a:pt x="24" y="238"/>
                    <a:pt x="22" y="238"/>
                  </a:cubicBezTo>
                  <a:cubicBezTo>
                    <a:pt x="19" y="240"/>
                    <a:pt x="19" y="238"/>
                    <a:pt x="17" y="240"/>
                  </a:cubicBezTo>
                  <a:cubicBezTo>
                    <a:pt x="16" y="239"/>
                    <a:pt x="16" y="239"/>
                    <a:pt x="16" y="239"/>
                  </a:cubicBezTo>
                  <a:cubicBezTo>
                    <a:pt x="16" y="239"/>
                    <a:pt x="15" y="239"/>
                    <a:pt x="15" y="238"/>
                  </a:cubicBezTo>
                  <a:cubicBezTo>
                    <a:pt x="15" y="238"/>
                    <a:pt x="12" y="238"/>
                    <a:pt x="12" y="239"/>
                  </a:cubicBezTo>
                  <a:cubicBezTo>
                    <a:pt x="10" y="239"/>
                    <a:pt x="13" y="241"/>
                    <a:pt x="9" y="241"/>
                  </a:cubicBezTo>
                  <a:cubicBezTo>
                    <a:pt x="7" y="241"/>
                    <a:pt x="7" y="241"/>
                    <a:pt x="6" y="241"/>
                  </a:cubicBezTo>
                  <a:cubicBezTo>
                    <a:pt x="0" y="242"/>
                    <a:pt x="0" y="242"/>
                    <a:pt x="0" y="242"/>
                  </a:cubicBezTo>
                  <a:close/>
                  <a:moveTo>
                    <a:pt x="278" y="342"/>
                  </a:moveTo>
                  <a:cubicBezTo>
                    <a:pt x="276" y="342"/>
                    <a:pt x="275" y="342"/>
                    <a:pt x="274" y="342"/>
                  </a:cubicBezTo>
                  <a:cubicBezTo>
                    <a:pt x="271" y="341"/>
                    <a:pt x="274" y="341"/>
                    <a:pt x="271" y="341"/>
                  </a:cubicBezTo>
                  <a:cubicBezTo>
                    <a:pt x="269" y="341"/>
                    <a:pt x="269" y="341"/>
                    <a:pt x="267" y="341"/>
                  </a:cubicBezTo>
                  <a:cubicBezTo>
                    <a:pt x="266" y="341"/>
                    <a:pt x="256" y="341"/>
                    <a:pt x="255" y="341"/>
                  </a:cubicBezTo>
                  <a:cubicBezTo>
                    <a:pt x="255" y="341"/>
                    <a:pt x="255" y="341"/>
                    <a:pt x="255" y="341"/>
                  </a:cubicBezTo>
                  <a:cubicBezTo>
                    <a:pt x="255" y="344"/>
                    <a:pt x="245" y="342"/>
                    <a:pt x="243" y="342"/>
                  </a:cubicBezTo>
                  <a:cubicBezTo>
                    <a:pt x="225" y="341"/>
                    <a:pt x="225" y="341"/>
                    <a:pt x="225" y="341"/>
                  </a:cubicBezTo>
                  <a:cubicBezTo>
                    <a:pt x="222" y="341"/>
                    <a:pt x="212" y="342"/>
                    <a:pt x="209" y="341"/>
                  </a:cubicBezTo>
                  <a:cubicBezTo>
                    <a:pt x="207" y="341"/>
                    <a:pt x="208" y="342"/>
                    <a:pt x="205" y="342"/>
                  </a:cubicBezTo>
                  <a:cubicBezTo>
                    <a:pt x="206" y="342"/>
                    <a:pt x="205" y="342"/>
                    <a:pt x="206" y="342"/>
                  </a:cubicBezTo>
                  <a:cubicBezTo>
                    <a:pt x="206" y="342"/>
                    <a:pt x="206" y="342"/>
                    <a:pt x="207" y="342"/>
                  </a:cubicBezTo>
                  <a:cubicBezTo>
                    <a:pt x="213" y="343"/>
                    <a:pt x="213" y="343"/>
                    <a:pt x="213" y="343"/>
                  </a:cubicBezTo>
                  <a:cubicBezTo>
                    <a:pt x="207" y="343"/>
                    <a:pt x="203" y="344"/>
                    <a:pt x="198" y="344"/>
                  </a:cubicBezTo>
                  <a:cubicBezTo>
                    <a:pt x="196" y="344"/>
                    <a:pt x="191" y="344"/>
                    <a:pt x="190" y="344"/>
                  </a:cubicBezTo>
                  <a:cubicBezTo>
                    <a:pt x="190" y="344"/>
                    <a:pt x="190" y="344"/>
                    <a:pt x="190" y="343"/>
                  </a:cubicBezTo>
                  <a:cubicBezTo>
                    <a:pt x="193" y="343"/>
                    <a:pt x="200" y="344"/>
                    <a:pt x="203" y="344"/>
                  </a:cubicBezTo>
                  <a:cubicBezTo>
                    <a:pt x="205" y="343"/>
                    <a:pt x="204" y="344"/>
                    <a:pt x="205" y="343"/>
                  </a:cubicBezTo>
                  <a:cubicBezTo>
                    <a:pt x="204" y="342"/>
                    <a:pt x="204" y="342"/>
                    <a:pt x="203" y="342"/>
                  </a:cubicBezTo>
                  <a:cubicBezTo>
                    <a:pt x="198" y="342"/>
                    <a:pt x="182" y="341"/>
                    <a:pt x="179" y="343"/>
                  </a:cubicBezTo>
                  <a:cubicBezTo>
                    <a:pt x="178" y="344"/>
                    <a:pt x="179" y="343"/>
                    <a:pt x="178" y="344"/>
                  </a:cubicBezTo>
                  <a:cubicBezTo>
                    <a:pt x="181" y="344"/>
                    <a:pt x="181" y="344"/>
                    <a:pt x="181" y="344"/>
                  </a:cubicBezTo>
                  <a:cubicBezTo>
                    <a:pt x="182" y="345"/>
                    <a:pt x="182" y="345"/>
                    <a:pt x="186" y="345"/>
                  </a:cubicBezTo>
                  <a:cubicBezTo>
                    <a:pt x="191" y="345"/>
                    <a:pt x="189" y="347"/>
                    <a:pt x="202" y="346"/>
                  </a:cubicBezTo>
                  <a:cubicBezTo>
                    <a:pt x="204" y="345"/>
                    <a:pt x="206" y="346"/>
                    <a:pt x="208" y="346"/>
                  </a:cubicBezTo>
                  <a:cubicBezTo>
                    <a:pt x="210" y="346"/>
                    <a:pt x="212" y="345"/>
                    <a:pt x="214" y="345"/>
                  </a:cubicBezTo>
                  <a:cubicBezTo>
                    <a:pt x="220" y="345"/>
                    <a:pt x="226" y="344"/>
                    <a:pt x="232" y="344"/>
                  </a:cubicBezTo>
                  <a:cubicBezTo>
                    <a:pt x="235" y="344"/>
                    <a:pt x="237" y="345"/>
                    <a:pt x="239" y="344"/>
                  </a:cubicBezTo>
                  <a:cubicBezTo>
                    <a:pt x="241" y="344"/>
                    <a:pt x="241" y="344"/>
                    <a:pt x="245" y="344"/>
                  </a:cubicBezTo>
                  <a:cubicBezTo>
                    <a:pt x="255" y="344"/>
                    <a:pt x="264" y="343"/>
                    <a:pt x="272" y="343"/>
                  </a:cubicBezTo>
                  <a:cubicBezTo>
                    <a:pt x="275" y="343"/>
                    <a:pt x="277" y="343"/>
                    <a:pt x="279" y="343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80" y="342"/>
                    <a:pt x="280" y="342"/>
                    <a:pt x="280" y="342"/>
                  </a:cubicBezTo>
                  <a:cubicBezTo>
                    <a:pt x="281" y="342"/>
                    <a:pt x="281" y="342"/>
                    <a:pt x="282" y="342"/>
                  </a:cubicBezTo>
                  <a:cubicBezTo>
                    <a:pt x="282" y="342"/>
                    <a:pt x="283" y="342"/>
                    <a:pt x="283" y="342"/>
                  </a:cubicBezTo>
                  <a:cubicBezTo>
                    <a:pt x="284" y="341"/>
                    <a:pt x="284" y="342"/>
                    <a:pt x="284" y="341"/>
                  </a:cubicBezTo>
                  <a:cubicBezTo>
                    <a:pt x="284" y="341"/>
                    <a:pt x="278" y="340"/>
                    <a:pt x="278" y="341"/>
                  </a:cubicBezTo>
                  <a:cubicBezTo>
                    <a:pt x="278" y="342"/>
                    <a:pt x="278" y="342"/>
                    <a:pt x="278" y="342"/>
                  </a:cubicBezTo>
                  <a:close/>
                  <a:moveTo>
                    <a:pt x="323" y="239"/>
                  </a:moveTo>
                  <a:cubicBezTo>
                    <a:pt x="323" y="240"/>
                    <a:pt x="323" y="240"/>
                    <a:pt x="325" y="240"/>
                  </a:cubicBezTo>
                  <a:cubicBezTo>
                    <a:pt x="331" y="240"/>
                    <a:pt x="339" y="240"/>
                    <a:pt x="345" y="241"/>
                  </a:cubicBezTo>
                  <a:cubicBezTo>
                    <a:pt x="348" y="241"/>
                    <a:pt x="346" y="240"/>
                    <a:pt x="350" y="241"/>
                  </a:cubicBezTo>
                  <a:cubicBezTo>
                    <a:pt x="352" y="241"/>
                    <a:pt x="352" y="240"/>
                    <a:pt x="353" y="240"/>
                  </a:cubicBezTo>
                  <a:cubicBezTo>
                    <a:pt x="358" y="241"/>
                    <a:pt x="358" y="241"/>
                    <a:pt x="358" y="241"/>
                  </a:cubicBezTo>
                  <a:cubicBezTo>
                    <a:pt x="361" y="241"/>
                    <a:pt x="362" y="241"/>
                    <a:pt x="363" y="241"/>
                  </a:cubicBezTo>
                  <a:cubicBezTo>
                    <a:pt x="363" y="239"/>
                    <a:pt x="363" y="239"/>
                    <a:pt x="363" y="239"/>
                  </a:cubicBezTo>
                  <a:cubicBezTo>
                    <a:pt x="357" y="239"/>
                    <a:pt x="350" y="239"/>
                    <a:pt x="346" y="239"/>
                  </a:cubicBezTo>
                  <a:cubicBezTo>
                    <a:pt x="336" y="239"/>
                    <a:pt x="336" y="239"/>
                    <a:pt x="336" y="239"/>
                  </a:cubicBezTo>
                  <a:cubicBezTo>
                    <a:pt x="333" y="239"/>
                    <a:pt x="324" y="238"/>
                    <a:pt x="323" y="239"/>
                  </a:cubicBezTo>
                  <a:close/>
                  <a:moveTo>
                    <a:pt x="307" y="232"/>
                  </a:moveTo>
                  <a:cubicBezTo>
                    <a:pt x="307" y="232"/>
                    <a:pt x="307" y="232"/>
                    <a:pt x="307" y="231"/>
                  </a:cubicBezTo>
                  <a:cubicBezTo>
                    <a:pt x="306" y="232"/>
                    <a:pt x="307" y="231"/>
                    <a:pt x="307" y="232"/>
                  </a:cubicBezTo>
                  <a:close/>
                  <a:moveTo>
                    <a:pt x="306" y="296"/>
                  </a:moveTo>
                  <a:cubicBezTo>
                    <a:pt x="307" y="296"/>
                    <a:pt x="306" y="297"/>
                    <a:pt x="307" y="295"/>
                  </a:cubicBezTo>
                  <a:cubicBezTo>
                    <a:pt x="306" y="295"/>
                    <a:pt x="306" y="296"/>
                    <a:pt x="306" y="296"/>
                  </a:cubicBezTo>
                  <a:close/>
                  <a:moveTo>
                    <a:pt x="336" y="257"/>
                  </a:moveTo>
                  <a:cubicBezTo>
                    <a:pt x="337" y="257"/>
                    <a:pt x="336" y="257"/>
                    <a:pt x="337" y="256"/>
                  </a:cubicBezTo>
                  <a:cubicBezTo>
                    <a:pt x="336" y="256"/>
                    <a:pt x="336" y="256"/>
                    <a:pt x="336" y="257"/>
                  </a:cubicBezTo>
                  <a:close/>
                  <a:moveTo>
                    <a:pt x="289" y="297"/>
                  </a:moveTo>
                  <a:cubicBezTo>
                    <a:pt x="290" y="296"/>
                    <a:pt x="290" y="297"/>
                    <a:pt x="290" y="295"/>
                  </a:cubicBezTo>
                  <a:cubicBezTo>
                    <a:pt x="289" y="296"/>
                    <a:pt x="289" y="296"/>
                    <a:pt x="289" y="297"/>
                  </a:cubicBezTo>
                  <a:close/>
                  <a:moveTo>
                    <a:pt x="354" y="263"/>
                  </a:moveTo>
                  <a:cubicBezTo>
                    <a:pt x="354" y="264"/>
                    <a:pt x="354" y="264"/>
                    <a:pt x="355" y="263"/>
                  </a:cubicBezTo>
                  <a:cubicBezTo>
                    <a:pt x="355" y="262"/>
                    <a:pt x="355" y="263"/>
                    <a:pt x="354" y="263"/>
                  </a:cubicBezTo>
                  <a:close/>
                  <a:moveTo>
                    <a:pt x="262" y="294"/>
                  </a:moveTo>
                  <a:cubicBezTo>
                    <a:pt x="263" y="293"/>
                    <a:pt x="262" y="293"/>
                    <a:pt x="261" y="293"/>
                  </a:cubicBezTo>
                  <a:cubicBezTo>
                    <a:pt x="262" y="294"/>
                    <a:pt x="262" y="294"/>
                    <a:pt x="262" y="294"/>
                  </a:cubicBezTo>
                  <a:close/>
                  <a:moveTo>
                    <a:pt x="216" y="263"/>
                  </a:moveTo>
                  <a:cubicBezTo>
                    <a:pt x="216" y="263"/>
                    <a:pt x="216" y="263"/>
                    <a:pt x="216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2"/>
                    <a:pt x="218" y="262"/>
                    <a:pt x="216" y="263"/>
                  </a:cubicBezTo>
                  <a:close/>
                  <a:moveTo>
                    <a:pt x="244" y="295"/>
                  </a:moveTo>
                  <a:cubicBezTo>
                    <a:pt x="244" y="294"/>
                    <a:pt x="244" y="296"/>
                    <a:pt x="244" y="294"/>
                  </a:cubicBezTo>
                  <a:cubicBezTo>
                    <a:pt x="243" y="293"/>
                    <a:pt x="243" y="294"/>
                    <a:pt x="243" y="294"/>
                  </a:cubicBezTo>
                  <a:cubicBezTo>
                    <a:pt x="243" y="295"/>
                    <a:pt x="242" y="294"/>
                    <a:pt x="244" y="295"/>
                  </a:cubicBezTo>
                  <a:close/>
                  <a:moveTo>
                    <a:pt x="290" y="294"/>
                  </a:moveTo>
                  <a:cubicBezTo>
                    <a:pt x="291" y="294"/>
                    <a:pt x="290" y="294"/>
                    <a:pt x="291" y="293"/>
                  </a:cubicBezTo>
                  <a:cubicBezTo>
                    <a:pt x="290" y="293"/>
                    <a:pt x="290" y="293"/>
                    <a:pt x="290" y="294"/>
                  </a:cubicBezTo>
                  <a:close/>
                  <a:moveTo>
                    <a:pt x="274" y="271"/>
                  </a:moveTo>
                  <a:cubicBezTo>
                    <a:pt x="275" y="270"/>
                    <a:pt x="274" y="270"/>
                    <a:pt x="273" y="270"/>
                  </a:cubicBezTo>
                  <a:cubicBezTo>
                    <a:pt x="273" y="271"/>
                    <a:pt x="273" y="271"/>
                    <a:pt x="274" y="271"/>
                  </a:cubicBezTo>
                  <a:close/>
                  <a:moveTo>
                    <a:pt x="295" y="294"/>
                  </a:moveTo>
                  <a:cubicBezTo>
                    <a:pt x="295" y="293"/>
                    <a:pt x="295" y="293"/>
                    <a:pt x="294" y="293"/>
                  </a:cubicBezTo>
                  <a:cubicBezTo>
                    <a:pt x="295" y="294"/>
                    <a:pt x="294" y="294"/>
                    <a:pt x="295" y="294"/>
                  </a:cubicBezTo>
                  <a:close/>
                  <a:moveTo>
                    <a:pt x="234" y="231"/>
                  </a:moveTo>
                  <a:cubicBezTo>
                    <a:pt x="233" y="231"/>
                    <a:pt x="234" y="231"/>
                    <a:pt x="233" y="231"/>
                  </a:cubicBezTo>
                  <a:cubicBezTo>
                    <a:pt x="233" y="231"/>
                    <a:pt x="232" y="230"/>
                    <a:pt x="233" y="232"/>
                  </a:cubicBezTo>
                  <a:cubicBezTo>
                    <a:pt x="234" y="231"/>
                    <a:pt x="234" y="231"/>
                    <a:pt x="234" y="231"/>
                  </a:cubicBezTo>
                  <a:close/>
                  <a:moveTo>
                    <a:pt x="273" y="269"/>
                  </a:moveTo>
                  <a:cubicBezTo>
                    <a:pt x="274" y="268"/>
                    <a:pt x="274" y="268"/>
                    <a:pt x="273" y="267"/>
                  </a:cubicBezTo>
                  <a:cubicBezTo>
                    <a:pt x="273" y="268"/>
                    <a:pt x="273" y="266"/>
                    <a:pt x="273" y="268"/>
                  </a:cubicBezTo>
                  <a:cubicBezTo>
                    <a:pt x="273" y="269"/>
                    <a:pt x="273" y="268"/>
                    <a:pt x="273" y="269"/>
                  </a:cubicBezTo>
                  <a:close/>
                  <a:moveTo>
                    <a:pt x="257" y="306"/>
                  </a:moveTo>
                  <a:cubicBezTo>
                    <a:pt x="258" y="306"/>
                    <a:pt x="258" y="306"/>
                    <a:pt x="258" y="305"/>
                  </a:cubicBezTo>
                  <a:cubicBezTo>
                    <a:pt x="257" y="305"/>
                    <a:pt x="258" y="305"/>
                    <a:pt x="257" y="306"/>
                  </a:cubicBezTo>
                  <a:close/>
                  <a:moveTo>
                    <a:pt x="290" y="303"/>
                  </a:moveTo>
                  <a:cubicBezTo>
                    <a:pt x="290" y="302"/>
                    <a:pt x="290" y="302"/>
                    <a:pt x="289" y="302"/>
                  </a:cubicBezTo>
                  <a:cubicBezTo>
                    <a:pt x="289" y="303"/>
                    <a:pt x="289" y="303"/>
                    <a:pt x="290" y="303"/>
                  </a:cubicBezTo>
                  <a:close/>
                  <a:moveTo>
                    <a:pt x="273" y="254"/>
                  </a:moveTo>
                  <a:cubicBezTo>
                    <a:pt x="274" y="254"/>
                    <a:pt x="273" y="255"/>
                    <a:pt x="274" y="254"/>
                  </a:cubicBezTo>
                  <a:cubicBezTo>
                    <a:pt x="274" y="253"/>
                    <a:pt x="274" y="253"/>
                    <a:pt x="273" y="253"/>
                  </a:cubicBezTo>
                  <a:cubicBezTo>
                    <a:pt x="273" y="254"/>
                    <a:pt x="273" y="254"/>
                    <a:pt x="273" y="254"/>
                  </a:cubicBezTo>
                  <a:close/>
                  <a:moveTo>
                    <a:pt x="210" y="268"/>
                  </a:moveTo>
                  <a:cubicBezTo>
                    <a:pt x="211" y="268"/>
                    <a:pt x="211" y="268"/>
                    <a:pt x="211" y="268"/>
                  </a:cubicBezTo>
                  <a:cubicBezTo>
                    <a:pt x="211" y="268"/>
                    <a:pt x="212" y="268"/>
                    <a:pt x="212" y="268"/>
                  </a:cubicBezTo>
                  <a:cubicBezTo>
                    <a:pt x="211" y="267"/>
                    <a:pt x="211" y="267"/>
                    <a:pt x="210" y="267"/>
                  </a:cubicBezTo>
                  <a:cubicBezTo>
                    <a:pt x="210" y="268"/>
                    <a:pt x="210" y="267"/>
                    <a:pt x="210" y="268"/>
                  </a:cubicBezTo>
                  <a:close/>
                  <a:moveTo>
                    <a:pt x="297" y="223"/>
                  </a:moveTo>
                  <a:cubicBezTo>
                    <a:pt x="298" y="223"/>
                    <a:pt x="298" y="223"/>
                    <a:pt x="299" y="222"/>
                  </a:cubicBezTo>
                  <a:cubicBezTo>
                    <a:pt x="297" y="222"/>
                    <a:pt x="297" y="222"/>
                    <a:pt x="297" y="223"/>
                  </a:cubicBezTo>
                  <a:close/>
                  <a:moveTo>
                    <a:pt x="239" y="268"/>
                  </a:moveTo>
                  <a:cubicBezTo>
                    <a:pt x="240" y="268"/>
                    <a:pt x="241" y="268"/>
                    <a:pt x="239" y="267"/>
                  </a:cubicBezTo>
                  <a:cubicBezTo>
                    <a:pt x="239" y="267"/>
                    <a:pt x="239" y="267"/>
                    <a:pt x="239" y="268"/>
                  </a:cubicBezTo>
                  <a:cubicBezTo>
                    <a:pt x="239" y="268"/>
                    <a:pt x="239" y="268"/>
                    <a:pt x="239" y="268"/>
                  </a:cubicBezTo>
                  <a:close/>
                  <a:moveTo>
                    <a:pt x="272" y="298"/>
                  </a:moveTo>
                  <a:cubicBezTo>
                    <a:pt x="272" y="298"/>
                    <a:pt x="272" y="298"/>
                    <a:pt x="273" y="298"/>
                  </a:cubicBezTo>
                  <a:cubicBezTo>
                    <a:pt x="275" y="299"/>
                    <a:pt x="273" y="299"/>
                    <a:pt x="274" y="298"/>
                  </a:cubicBezTo>
                  <a:cubicBezTo>
                    <a:pt x="273" y="298"/>
                    <a:pt x="273" y="297"/>
                    <a:pt x="272" y="298"/>
                  </a:cubicBezTo>
                  <a:close/>
                  <a:moveTo>
                    <a:pt x="346" y="263"/>
                  </a:moveTo>
                  <a:cubicBezTo>
                    <a:pt x="347" y="263"/>
                    <a:pt x="345" y="264"/>
                    <a:pt x="347" y="263"/>
                  </a:cubicBezTo>
                  <a:cubicBezTo>
                    <a:pt x="349" y="263"/>
                    <a:pt x="348" y="263"/>
                    <a:pt x="348" y="263"/>
                  </a:cubicBezTo>
                  <a:cubicBezTo>
                    <a:pt x="347" y="262"/>
                    <a:pt x="347" y="262"/>
                    <a:pt x="346" y="263"/>
                  </a:cubicBezTo>
                  <a:close/>
                  <a:moveTo>
                    <a:pt x="292" y="294"/>
                  </a:moveTo>
                  <a:cubicBezTo>
                    <a:pt x="294" y="294"/>
                    <a:pt x="293" y="295"/>
                    <a:pt x="294" y="293"/>
                  </a:cubicBezTo>
                  <a:cubicBezTo>
                    <a:pt x="292" y="293"/>
                    <a:pt x="293" y="293"/>
                    <a:pt x="292" y="294"/>
                  </a:cubicBezTo>
                  <a:close/>
                  <a:moveTo>
                    <a:pt x="290" y="262"/>
                  </a:moveTo>
                  <a:cubicBezTo>
                    <a:pt x="291" y="263"/>
                    <a:pt x="290" y="263"/>
                    <a:pt x="291" y="262"/>
                  </a:cubicBezTo>
                  <a:cubicBezTo>
                    <a:pt x="291" y="262"/>
                    <a:pt x="292" y="261"/>
                    <a:pt x="290" y="262"/>
                  </a:cubicBezTo>
                  <a:cubicBezTo>
                    <a:pt x="289" y="262"/>
                    <a:pt x="290" y="262"/>
                    <a:pt x="290" y="262"/>
                  </a:cubicBezTo>
                  <a:close/>
                  <a:moveTo>
                    <a:pt x="228" y="231"/>
                  </a:moveTo>
                  <a:cubicBezTo>
                    <a:pt x="226" y="230"/>
                    <a:pt x="226" y="231"/>
                    <a:pt x="226" y="231"/>
                  </a:cubicBezTo>
                  <a:cubicBezTo>
                    <a:pt x="227" y="232"/>
                    <a:pt x="227" y="232"/>
                    <a:pt x="228" y="231"/>
                  </a:cubicBezTo>
                  <a:close/>
                  <a:moveTo>
                    <a:pt x="213" y="261"/>
                  </a:moveTo>
                  <a:cubicBezTo>
                    <a:pt x="214" y="262"/>
                    <a:pt x="213" y="262"/>
                    <a:pt x="215" y="262"/>
                  </a:cubicBezTo>
                  <a:cubicBezTo>
                    <a:pt x="214" y="260"/>
                    <a:pt x="215" y="260"/>
                    <a:pt x="213" y="261"/>
                  </a:cubicBezTo>
                  <a:close/>
                  <a:moveTo>
                    <a:pt x="290" y="307"/>
                  </a:moveTo>
                  <a:cubicBezTo>
                    <a:pt x="292" y="307"/>
                    <a:pt x="291" y="307"/>
                    <a:pt x="292" y="305"/>
                  </a:cubicBezTo>
                  <a:cubicBezTo>
                    <a:pt x="290" y="306"/>
                    <a:pt x="291" y="305"/>
                    <a:pt x="290" y="307"/>
                  </a:cubicBezTo>
                  <a:close/>
                  <a:moveTo>
                    <a:pt x="291" y="256"/>
                  </a:moveTo>
                  <a:cubicBezTo>
                    <a:pt x="291" y="256"/>
                    <a:pt x="290" y="256"/>
                    <a:pt x="291" y="256"/>
                  </a:cubicBezTo>
                  <a:cubicBezTo>
                    <a:pt x="293" y="257"/>
                    <a:pt x="292" y="256"/>
                    <a:pt x="292" y="256"/>
                  </a:cubicBezTo>
                  <a:cubicBezTo>
                    <a:pt x="292" y="255"/>
                    <a:pt x="293" y="255"/>
                    <a:pt x="292" y="255"/>
                  </a:cubicBezTo>
                  <a:cubicBezTo>
                    <a:pt x="290" y="255"/>
                    <a:pt x="291" y="255"/>
                    <a:pt x="291" y="256"/>
                  </a:cubicBezTo>
                  <a:close/>
                  <a:moveTo>
                    <a:pt x="291" y="257"/>
                  </a:moveTo>
                  <a:cubicBezTo>
                    <a:pt x="289" y="256"/>
                    <a:pt x="289" y="256"/>
                    <a:pt x="289" y="256"/>
                  </a:cubicBezTo>
                  <a:cubicBezTo>
                    <a:pt x="289" y="257"/>
                    <a:pt x="289" y="258"/>
                    <a:pt x="290" y="258"/>
                  </a:cubicBezTo>
                  <a:cubicBezTo>
                    <a:pt x="292" y="257"/>
                    <a:pt x="290" y="258"/>
                    <a:pt x="291" y="257"/>
                  </a:cubicBezTo>
                  <a:close/>
                  <a:moveTo>
                    <a:pt x="276" y="255"/>
                  </a:moveTo>
                  <a:cubicBezTo>
                    <a:pt x="276" y="256"/>
                    <a:pt x="276" y="256"/>
                    <a:pt x="277" y="256"/>
                  </a:cubicBezTo>
                  <a:cubicBezTo>
                    <a:pt x="278" y="256"/>
                    <a:pt x="278" y="256"/>
                    <a:pt x="278" y="256"/>
                  </a:cubicBezTo>
                  <a:cubicBezTo>
                    <a:pt x="277" y="255"/>
                    <a:pt x="278" y="255"/>
                    <a:pt x="277" y="255"/>
                  </a:cubicBezTo>
                  <a:cubicBezTo>
                    <a:pt x="275" y="254"/>
                    <a:pt x="277" y="255"/>
                    <a:pt x="276" y="255"/>
                  </a:cubicBezTo>
                  <a:close/>
                  <a:moveTo>
                    <a:pt x="347" y="305"/>
                  </a:moveTo>
                  <a:cubicBezTo>
                    <a:pt x="347" y="306"/>
                    <a:pt x="347" y="307"/>
                    <a:pt x="348" y="306"/>
                  </a:cubicBezTo>
                  <a:cubicBezTo>
                    <a:pt x="349" y="306"/>
                    <a:pt x="349" y="305"/>
                    <a:pt x="349" y="305"/>
                  </a:cubicBezTo>
                  <a:cubicBezTo>
                    <a:pt x="346" y="305"/>
                    <a:pt x="348" y="305"/>
                    <a:pt x="347" y="305"/>
                  </a:cubicBezTo>
                  <a:close/>
                  <a:moveTo>
                    <a:pt x="275" y="262"/>
                  </a:moveTo>
                  <a:cubicBezTo>
                    <a:pt x="275" y="261"/>
                    <a:pt x="275" y="261"/>
                    <a:pt x="275" y="261"/>
                  </a:cubicBezTo>
                  <a:cubicBezTo>
                    <a:pt x="275" y="261"/>
                    <a:pt x="274" y="260"/>
                    <a:pt x="273" y="260"/>
                  </a:cubicBezTo>
                  <a:cubicBezTo>
                    <a:pt x="274" y="261"/>
                    <a:pt x="274" y="261"/>
                    <a:pt x="275" y="262"/>
                  </a:cubicBezTo>
                  <a:close/>
                  <a:moveTo>
                    <a:pt x="274" y="301"/>
                  </a:moveTo>
                  <a:cubicBezTo>
                    <a:pt x="273" y="301"/>
                    <a:pt x="273" y="301"/>
                    <a:pt x="273" y="301"/>
                  </a:cubicBezTo>
                  <a:cubicBezTo>
                    <a:pt x="272" y="300"/>
                    <a:pt x="273" y="300"/>
                    <a:pt x="272" y="300"/>
                  </a:cubicBezTo>
                  <a:cubicBezTo>
                    <a:pt x="271" y="301"/>
                    <a:pt x="273" y="302"/>
                    <a:pt x="274" y="301"/>
                  </a:cubicBezTo>
                  <a:close/>
                  <a:moveTo>
                    <a:pt x="363" y="301"/>
                  </a:moveTo>
                  <a:cubicBezTo>
                    <a:pt x="363" y="300"/>
                    <a:pt x="363" y="300"/>
                    <a:pt x="361" y="300"/>
                  </a:cubicBezTo>
                  <a:cubicBezTo>
                    <a:pt x="362" y="301"/>
                    <a:pt x="362" y="302"/>
                    <a:pt x="363" y="301"/>
                  </a:cubicBezTo>
                  <a:close/>
                  <a:moveTo>
                    <a:pt x="313" y="262"/>
                  </a:moveTo>
                  <a:cubicBezTo>
                    <a:pt x="314" y="262"/>
                    <a:pt x="315" y="262"/>
                    <a:pt x="315" y="261"/>
                  </a:cubicBezTo>
                  <a:cubicBezTo>
                    <a:pt x="313" y="261"/>
                    <a:pt x="313" y="261"/>
                    <a:pt x="313" y="262"/>
                  </a:cubicBezTo>
                  <a:close/>
                  <a:moveTo>
                    <a:pt x="243" y="303"/>
                  </a:moveTo>
                  <a:cubicBezTo>
                    <a:pt x="244" y="302"/>
                    <a:pt x="244" y="302"/>
                    <a:pt x="243" y="301"/>
                  </a:cubicBezTo>
                  <a:cubicBezTo>
                    <a:pt x="242" y="302"/>
                    <a:pt x="242" y="302"/>
                    <a:pt x="242" y="303"/>
                  </a:cubicBezTo>
                  <a:cubicBezTo>
                    <a:pt x="243" y="303"/>
                    <a:pt x="242" y="303"/>
                    <a:pt x="243" y="303"/>
                  </a:cubicBezTo>
                  <a:close/>
                  <a:moveTo>
                    <a:pt x="348" y="258"/>
                  </a:moveTo>
                  <a:cubicBezTo>
                    <a:pt x="349" y="258"/>
                    <a:pt x="350" y="257"/>
                    <a:pt x="349" y="256"/>
                  </a:cubicBezTo>
                  <a:cubicBezTo>
                    <a:pt x="348" y="256"/>
                    <a:pt x="348" y="257"/>
                    <a:pt x="348" y="258"/>
                  </a:cubicBezTo>
                  <a:close/>
                  <a:moveTo>
                    <a:pt x="273" y="307"/>
                  </a:moveTo>
                  <a:cubicBezTo>
                    <a:pt x="273" y="305"/>
                    <a:pt x="273" y="306"/>
                    <a:pt x="273" y="306"/>
                  </a:cubicBezTo>
                  <a:cubicBezTo>
                    <a:pt x="272" y="305"/>
                    <a:pt x="272" y="305"/>
                    <a:pt x="271" y="305"/>
                  </a:cubicBezTo>
                  <a:cubicBezTo>
                    <a:pt x="271" y="307"/>
                    <a:pt x="272" y="307"/>
                    <a:pt x="273" y="307"/>
                  </a:cubicBezTo>
                  <a:close/>
                  <a:moveTo>
                    <a:pt x="267" y="262"/>
                  </a:moveTo>
                  <a:cubicBezTo>
                    <a:pt x="268" y="262"/>
                    <a:pt x="268" y="262"/>
                    <a:pt x="269" y="261"/>
                  </a:cubicBezTo>
                  <a:cubicBezTo>
                    <a:pt x="268" y="261"/>
                    <a:pt x="268" y="261"/>
                    <a:pt x="267" y="261"/>
                  </a:cubicBezTo>
                  <a:cubicBezTo>
                    <a:pt x="267" y="261"/>
                    <a:pt x="267" y="261"/>
                    <a:pt x="267" y="261"/>
                  </a:cubicBezTo>
                  <a:cubicBezTo>
                    <a:pt x="267" y="262"/>
                    <a:pt x="267" y="262"/>
                    <a:pt x="267" y="262"/>
                  </a:cubicBezTo>
                  <a:close/>
                  <a:moveTo>
                    <a:pt x="232" y="299"/>
                  </a:moveTo>
                  <a:cubicBezTo>
                    <a:pt x="233" y="298"/>
                    <a:pt x="232" y="297"/>
                    <a:pt x="232" y="297"/>
                  </a:cubicBezTo>
                  <a:cubicBezTo>
                    <a:pt x="232" y="298"/>
                    <a:pt x="232" y="296"/>
                    <a:pt x="231" y="297"/>
                  </a:cubicBezTo>
                  <a:cubicBezTo>
                    <a:pt x="231" y="298"/>
                    <a:pt x="231" y="297"/>
                    <a:pt x="231" y="298"/>
                  </a:cubicBezTo>
                  <a:cubicBezTo>
                    <a:pt x="231" y="298"/>
                    <a:pt x="231" y="299"/>
                    <a:pt x="232" y="299"/>
                  </a:cubicBezTo>
                  <a:close/>
                  <a:moveTo>
                    <a:pt x="244" y="306"/>
                  </a:moveTo>
                  <a:cubicBezTo>
                    <a:pt x="244" y="307"/>
                    <a:pt x="244" y="307"/>
                    <a:pt x="243" y="307"/>
                  </a:cubicBezTo>
                  <a:cubicBezTo>
                    <a:pt x="242" y="308"/>
                    <a:pt x="242" y="308"/>
                    <a:pt x="241" y="308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4" y="306"/>
                    <a:pt x="244" y="306"/>
                    <a:pt x="244" y="306"/>
                  </a:cubicBezTo>
                  <a:close/>
                  <a:moveTo>
                    <a:pt x="333" y="263"/>
                  </a:moveTo>
                  <a:cubicBezTo>
                    <a:pt x="333" y="264"/>
                    <a:pt x="333" y="263"/>
                    <a:pt x="334" y="264"/>
                  </a:cubicBezTo>
                  <a:cubicBezTo>
                    <a:pt x="334" y="264"/>
                    <a:pt x="334" y="264"/>
                    <a:pt x="335" y="264"/>
                  </a:cubicBezTo>
                  <a:cubicBezTo>
                    <a:pt x="335" y="263"/>
                    <a:pt x="336" y="264"/>
                    <a:pt x="334" y="263"/>
                  </a:cubicBezTo>
                  <a:cubicBezTo>
                    <a:pt x="334" y="262"/>
                    <a:pt x="334" y="262"/>
                    <a:pt x="333" y="263"/>
                  </a:cubicBezTo>
                  <a:close/>
                  <a:moveTo>
                    <a:pt x="359" y="292"/>
                  </a:moveTo>
                  <a:cubicBezTo>
                    <a:pt x="360" y="293"/>
                    <a:pt x="360" y="294"/>
                    <a:pt x="361" y="293"/>
                  </a:cubicBezTo>
                  <a:cubicBezTo>
                    <a:pt x="361" y="293"/>
                    <a:pt x="361" y="293"/>
                    <a:pt x="361" y="293"/>
                  </a:cubicBezTo>
                  <a:cubicBezTo>
                    <a:pt x="361" y="292"/>
                    <a:pt x="361" y="292"/>
                    <a:pt x="361" y="292"/>
                  </a:cubicBezTo>
                  <a:cubicBezTo>
                    <a:pt x="359" y="292"/>
                    <a:pt x="359" y="292"/>
                    <a:pt x="359" y="292"/>
                  </a:cubicBezTo>
                  <a:close/>
                  <a:moveTo>
                    <a:pt x="226" y="268"/>
                  </a:moveTo>
                  <a:cubicBezTo>
                    <a:pt x="226" y="267"/>
                    <a:pt x="225" y="267"/>
                    <a:pt x="224" y="267"/>
                  </a:cubicBezTo>
                  <a:cubicBezTo>
                    <a:pt x="223" y="267"/>
                    <a:pt x="224" y="267"/>
                    <a:pt x="223" y="267"/>
                  </a:cubicBezTo>
                  <a:cubicBezTo>
                    <a:pt x="224" y="268"/>
                    <a:pt x="225" y="268"/>
                    <a:pt x="226" y="268"/>
                  </a:cubicBezTo>
                  <a:close/>
                  <a:moveTo>
                    <a:pt x="256" y="260"/>
                  </a:moveTo>
                  <a:cubicBezTo>
                    <a:pt x="256" y="260"/>
                    <a:pt x="256" y="260"/>
                    <a:pt x="256" y="259"/>
                  </a:cubicBezTo>
                  <a:cubicBezTo>
                    <a:pt x="255" y="257"/>
                    <a:pt x="254" y="259"/>
                    <a:pt x="256" y="260"/>
                  </a:cubicBezTo>
                  <a:close/>
                  <a:moveTo>
                    <a:pt x="244" y="297"/>
                  </a:moveTo>
                  <a:cubicBezTo>
                    <a:pt x="245" y="297"/>
                    <a:pt x="244" y="297"/>
                    <a:pt x="245" y="297"/>
                  </a:cubicBezTo>
                  <a:cubicBezTo>
                    <a:pt x="247" y="297"/>
                    <a:pt x="245" y="297"/>
                    <a:pt x="246" y="297"/>
                  </a:cubicBezTo>
                  <a:cubicBezTo>
                    <a:pt x="246" y="296"/>
                    <a:pt x="247" y="295"/>
                    <a:pt x="245" y="295"/>
                  </a:cubicBezTo>
                  <a:cubicBezTo>
                    <a:pt x="244" y="296"/>
                    <a:pt x="244" y="296"/>
                    <a:pt x="244" y="297"/>
                  </a:cubicBezTo>
                  <a:close/>
                  <a:moveTo>
                    <a:pt x="233" y="268"/>
                  </a:moveTo>
                  <a:cubicBezTo>
                    <a:pt x="233" y="268"/>
                    <a:pt x="234" y="268"/>
                    <a:pt x="234" y="268"/>
                  </a:cubicBezTo>
                  <a:cubicBezTo>
                    <a:pt x="234" y="268"/>
                    <a:pt x="235" y="268"/>
                    <a:pt x="235" y="268"/>
                  </a:cubicBezTo>
                  <a:cubicBezTo>
                    <a:pt x="235" y="268"/>
                    <a:pt x="236" y="268"/>
                    <a:pt x="236" y="267"/>
                  </a:cubicBezTo>
                  <a:cubicBezTo>
                    <a:pt x="235" y="267"/>
                    <a:pt x="236" y="268"/>
                    <a:pt x="235" y="267"/>
                  </a:cubicBezTo>
                  <a:cubicBezTo>
                    <a:pt x="234" y="267"/>
                    <a:pt x="235" y="267"/>
                    <a:pt x="234" y="267"/>
                  </a:cubicBezTo>
                  <a:cubicBezTo>
                    <a:pt x="233" y="267"/>
                    <a:pt x="233" y="267"/>
                    <a:pt x="233" y="268"/>
                  </a:cubicBezTo>
                  <a:close/>
                  <a:moveTo>
                    <a:pt x="345" y="294"/>
                  </a:moveTo>
                  <a:cubicBezTo>
                    <a:pt x="346" y="295"/>
                    <a:pt x="345" y="295"/>
                    <a:pt x="347" y="294"/>
                  </a:cubicBezTo>
                  <a:cubicBezTo>
                    <a:pt x="345" y="292"/>
                    <a:pt x="345" y="292"/>
                    <a:pt x="345" y="292"/>
                  </a:cubicBezTo>
                  <a:cubicBezTo>
                    <a:pt x="345" y="294"/>
                    <a:pt x="345" y="294"/>
                    <a:pt x="345" y="294"/>
                  </a:cubicBezTo>
                  <a:close/>
                  <a:moveTo>
                    <a:pt x="340" y="262"/>
                  </a:moveTo>
                  <a:cubicBezTo>
                    <a:pt x="340" y="262"/>
                    <a:pt x="342" y="264"/>
                    <a:pt x="342" y="261"/>
                  </a:cubicBezTo>
                  <a:cubicBezTo>
                    <a:pt x="341" y="261"/>
                    <a:pt x="340" y="261"/>
                    <a:pt x="340" y="262"/>
                  </a:cubicBezTo>
                  <a:close/>
                  <a:moveTo>
                    <a:pt x="302" y="262"/>
                  </a:moveTo>
                  <a:cubicBezTo>
                    <a:pt x="301" y="261"/>
                    <a:pt x="301" y="260"/>
                    <a:pt x="299" y="261"/>
                  </a:cubicBezTo>
                  <a:cubicBezTo>
                    <a:pt x="300" y="261"/>
                    <a:pt x="300" y="262"/>
                    <a:pt x="301" y="262"/>
                  </a:cubicBezTo>
                  <a:cubicBezTo>
                    <a:pt x="303" y="262"/>
                    <a:pt x="302" y="262"/>
                    <a:pt x="302" y="262"/>
                  </a:cubicBezTo>
                  <a:close/>
                  <a:moveTo>
                    <a:pt x="297" y="261"/>
                  </a:moveTo>
                  <a:cubicBezTo>
                    <a:pt x="297" y="262"/>
                    <a:pt x="296" y="262"/>
                    <a:pt x="298" y="262"/>
                  </a:cubicBezTo>
                  <a:cubicBezTo>
                    <a:pt x="298" y="262"/>
                    <a:pt x="298" y="262"/>
                    <a:pt x="299" y="262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7" y="261"/>
                    <a:pt x="297" y="261"/>
                    <a:pt x="297" y="261"/>
                  </a:cubicBezTo>
                  <a:close/>
                  <a:moveTo>
                    <a:pt x="310" y="263"/>
                  </a:moveTo>
                  <a:cubicBezTo>
                    <a:pt x="311" y="263"/>
                    <a:pt x="311" y="264"/>
                    <a:pt x="312" y="262"/>
                  </a:cubicBezTo>
                  <a:cubicBezTo>
                    <a:pt x="312" y="261"/>
                    <a:pt x="312" y="262"/>
                    <a:pt x="312" y="261"/>
                  </a:cubicBezTo>
                  <a:cubicBezTo>
                    <a:pt x="311" y="261"/>
                    <a:pt x="312" y="261"/>
                    <a:pt x="311" y="262"/>
                  </a:cubicBezTo>
                  <a:cubicBezTo>
                    <a:pt x="310" y="263"/>
                    <a:pt x="310" y="263"/>
                    <a:pt x="310" y="263"/>
                  </a:cubicBezTo>
                  <a:close/>
                  <a:moveTo>
                    <a:pt x="288" y="251"/>
                  </a:moveTo>
                  <a:cubicBezTo>
                    <a:pt x="289" y="252"/>
                    <a:pt x="289" y="252"/>
                    <a:pt x="289" y="252"/>
                  </a:cubicBezTo>
                  <a:cubicBezTo>
                    <a:pt x="290" y="252"/>
                    <a:pt x="290" y="252"/>
                    <a:pt x="291" y="252"/>
                  </a:cubicBezTo>
                  <a:cubicBezTo>
                    <a:pt x="291" y="251"/>
                    <a:pt x="291" y="251"/>
                    <a:pt x="291" y="251"/>
                  </a:cubicBezTo>
                  <a:cubicBezTo>
                    <a:pt x="290" y="250"/>
                    <a:pt x="289" y="250"/>
                    <a:pt x="288" y="251"/>
                  </a:cubicBezTo>
                  <a:close/>
                  <a:moveTo>
                    <a:pt x="308" y="306"/>
                  </a:moveTo>
                  <a:cubicBezTo>
                    <a:pt x="308" y="304"/>
                    <a:pt x="309" y="304"/>
                    <a:pt x="307" y="303"/>
                  </a:cubicBezTo>
                  <a:cubicBezTo>
                    <a:pt x="307" y="304"/>
                    <a:pt x="306" y="304"/>
                    <a:pt x="307" y="305"/>
                  </a:cubicBezTo>
                  <a:cubicBezTo>
                    <a:pt x="307" y="306"/>
                    <a:pt x="307" y="305"/>
                    <a:pt x="308" y="306"/>
                  </a:cubicBezTo>
                  <a:close/>
                  <a:moveTo>
                    <a:pt x="243" y="250"/>
                  </a:moveTo>
                  <a:cubicBezTo>
                    <a:pt x="244" y="251"/>
                    <a:pt x="244" y="251"/>
                    <a:pt x="244" y="251"/>
                  </a:cubicBezTo>
                  <a:cubicBezTo>
                    <a:pt x="245" y="251"/>
                    <a:pt x="245" y="251"/>
                    <a:pt x="246" y="250"/>
                  </a:cubicBezTo>
                  <a:cubicBezTo>
                    <a:pt x="246" y="249"/>
                    <a:pt x="246" y="249"/>
                    <a:pt x="245" y="249"/>
                  </a:cubicBezTo>
                  <a:cubicBezTo>
                    <a:pt x="244" y="249"/>
                    <a:pt x="244" y="249"/>
                    <a:pt x="243" y="250"/>
                  </a:cubicBezTo>
                  <a:close/>
                  <a:moveTo>
                    <a:pt x="211" y="294"/>
                  </a:moveTo>
                  <a:cubicBezTo>
                    <a:pt x="213" y="295"/>
                    <a:pt x="211" y="295"/>
                    <a:pt x="212" y="297"/>
                  </a:cubicBezTo>
                  <a:cubicBezTo>
                    <a:pt x="213" y="296"/>
                    <a:pt x="213" y="296"/>
                    <a:pt x="213" y="296"/>
                  </a:cubicBezTo>
                  <a:cubicBezTo>
                    <a:pt x="213" y="294"/>
                    <a:pt x="213" y="294"/>
                    <a:pt x="211" y="294"/>
                  </a:cubicBezTo>
                  <a:close/>
                  <a:moveTo>
                    <a:pt x="324" y="258"/>
                  </a:moveTo>
                  <a:cubicBezTo>
                    <a:pt x="324" y="256"/>
                    <a:pt x="324" y="255"/>
                    <a:pt x="323" y="254"/>
                  </a:cubicBezTo>
                  <a:cubicBezTo>
                    <a:pt x="323" y="255"/>
                    <a:pt x="324" y="255"/>
                    <a:pt x="323" y="257"/>
                  </a:cubicBezTo>
                  <a:cubicBezTo>
                    <a:pt x="323" y="258"/>
                    <a:pt x="322" y="258"/>
                    <a:pt x="324" y="258"/>
                  </a:cubicBezTo>
                  <a:close/>
                  <a:moveTo>
                    <a:pt x="322" y="301"/>
                  </a:moveTo>
                  <a:cubicBezTo>
                    <a:pt x="324" y="299"/>
                    <a:pt x="323" y="300"/>
                    <a:pt x="323" y="296"/>
                  </a:cubicBezTo>
                  <a:cubicBezTo>
                    <a:pt x="320" y="297"/>
                    <a:pt x="323" y="295"/>
                    <a:pt x="322" y="301"/>
                  </a:cubicBezTo>
                  <a:close/>
                  <a:moveTo>
                    <a:pt x="244" y="300"/>
                  </a:moveTo>
                  <a:cubicBezTo>
                    <a:pt x="245" y="301"/>
                    <a:pt x="244" y="303"/>
                    <a:pt x="247" y="303"/>
                  </a:cubicBezTo>
                  <a:cubicBezTo>
                    <a:pt x="247" y="301"/>
                    <a:pt x="247" y="301"/>
                    <a:pt x="247" y="301"/>
                  </a:cubicBezTo>
                  <a:cubicBezTo>
                    <a:pt x="247" y="301"/>
                    <a:pt x="246" y="301"/>
                    <a:pt x="246" y="301"/>
                  </a:cubicBezTo>
                  <a:cubicBezTo>
                    <a:pt x="246" y="301"/>
                    <a:pt x="246" y="301"/>
                    <a:pt x="246" y="301"/>
                  </a:cubicBezTo>
                  <a:cubicBezTo>
                    <a:pt x="246" y="301"/>
                    <a:pt x="246" y="301"/>
                    <a:pt x="246" y="301"/>
                  </a:cubicBezTo>
                  <a:cubicBezTo>
                    <a:pt x="244" y="300"/>
                    <a:pt x="246" y="301"/>
                    <a:pt x="244" y="300"/>
                  </a:cubicBezTo>
                  <a:close/>
                  <a:moveTo>
                    <a:pt x="354" y="261"/>
                  </a:moveTo>
                  <a:cubicBezTo>
                    <a:pt x="356" y="263"/>
                    <a:pt x="352" y="261"/>
                    <a:pt x="355" y="262"/>
                  </a:cubicBezTo>
                  <a:cubicBezTo>
                    <a:pt x="357" y="263"/>
                    <a:pt x="354" y="263"/>
                    <a:pt x="357" y="263"/>
                  </a:cubicBezTo>
                  <a:cubicBezTo>
                    <a:pt x="357" y="261"/>
                    <a:pt x="357" y="261"/>
                    <a:pt x="357" y="261"/>
                  </a:cubicBezTo>
                  <a:cubicBezTo>
                    <a:pt x="356" y="261"/>
                    <a:pt x="354" y="261"/>
                    <a:pt x="354" y="261"/>
                  </a:cubicBezTo>
                  <a:close/>
                  <a:moveTo>
                    <a:pt x="232" y="306"/>
                  </a:moveTo>
                  <a:cubicBezTo>
                    <a:pt x="233" y="305"/>
                    <a:pt x="232" y="305"/>
                    <a:pt x="232" y="303"/>
                  </a:cubicBezTo>
                  <a:cubicBezTo>
                    <a:pt x="232" y="302"/>
                    <a:pt x="232" y="302"/>
                    <a:pt x="232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1" y="300"/>
                    <a:pt x="231" y="300"/>
                    <a:pt x="231" y="301"/>
                  </a:cubicBezTo>
                  <a:cubicBezTo>
                    <a:pt x="231" y="303"/>
                    <a:pt x="232" y="302"/>
                    <a:pt x="231" y="303"/>
                  </a:cubicBezTo>
                  <a:cubicBezTo>
                    <a:pt x="231" y="304"/>
                    <a:pt x="230" y="304"/>
                    <a:pt x="232" y="306"/>
                  </a:cubicBezTo>
                  <a:close/>
                  <a:moveTo>
                    <a:pt x="324" y="263"/>
                  </a:moveTo>
                  <a:cubicBezTo>
                    <a:pt x="326" y="262"/>
                    <a:pt x="324" y="262"/>
                    <a:pt x="327" y="262"/>
                  </a:cubicBezTo>
                  <a:cubicBezTo>
                    <a:pt x="327" y="262"/>
                    <a:pt x="327" y="262"/>
                    <a:pt x="328" y="262"/>
                  </a:cubicBezTo>
                  <a:cubicBezTo>
                    <a:pt x="330" y="262"/>
                    <a:pt x="328" y="262"/>
                    <a:pt x="330" y="262"/>
                  </a:cubicBezTo>
                  <a:cubicBezTo>
                    <a:pt x="330" y="261"/>
                    <a:pt x="330" y="261"/>
                    <a:pt x="330" y="261"/>
                  </a:cubicBezTo>
                  <a:cubicBezTo>
                    <a:pt x="329" y="261"/>
                    <a:pt x="328" y="261"/>
                    <a:pt x="327" y="261"/>
                  </a:cubicBezTo>
                  <a:cubicBezTo>
                    <a:pt x="325" y="261"/>
                    <a:pt x="325" y="262"/>
                    <a:pt x="324" y="263"/>
                  </a:cubicBezTo>
                  <a:close/>
                  <a:moveTo>
                    <a:pt x="335" y="303"/>
                  </a:moveTo>
                  <a:cubicBezTo>
                    <a:pt x="336" y="304"/>
                    <a:pt x="336" y="304"/>
                    <a:pt x="336" y="304"/>
                  </a:cubicBezTo>
                  <a:cubicBezTo>
                    <a:pt x="336" y="305"/>
                    <a:pt x="336" y="305"/>
                    <a:pt x="336" y="306"/>
                  </a:cubicBezTo>
                  <a:cubicBezTo>
                    <a:pt x="337" y="305"/>
                    <a:pt x="337" y="305"/>
                    <a:pt x="337" y="305"/>
                  </a:cubicBezTo>
                  <a:cubicBezTo>
                    <a:pt x="337" y="304"/>
                    <a:pt x="337" y="304"/>
                    <a:pt x="338" y="302"/>
                  </a:cubicBezTo>
                  <a:cubicBezTo>
                    <a:pt x="336" y="303"/>
                    <a:pt x="336" y="303"/>
                    <a:pt x="335" y="303"/>
                  </a:cubicBezTo>
                  <a:close/>
                  <a:moveTo>
                    <a:pt x="271" y="262"/>
                  </a:moveTo>
                  <a:cubicBezTo>
                    <a:pt x="272" y="260"/>
                    <a:pt x="272" y="258"/>
                    <a:pt x="270" y="259"/>
                  </a:cubicBezTo>
                  <a:cubicBezTo>
                    <a:pt x="270" y="260"/>
                    <a:pt x="269" y="259"/>
                    <a:pt x="270" y="261"/>
                  </a:cubicBezTo>
                  <a:cubicBezTo>
                    <a:pt x="270" y="262"/>
                    <a:pt x="270" y="261"/>
                    <a:pt x="271" y="262"/>
                  </a:cubicBezTo>
                  <a:close/>
                  <a:moveTo>
                    <a:pt x="301" y="294"/>
                  </a:moveTo>
                  <a:cubicBezTo>
                    <a:pt x="301" y="294"/>
                    <a:pt x="301" y="294"/>
                    <a:pt x="302" y="294"/>
                  </a:cubicBezTo>
                  <a:cubicBezTo>
                    <a:pt x="302" y="294"/>
                    <a:pt x="302" y="294"/>
                    <a:pt x="302" y="295"/>
                  </a:cubicBezTo>
                  <a:cubicBezTo>
                    <a:pt x="302" y="295"/>
                    <a:pt x="301" y="295"/>
                    <a:pt x="302" y="298"/>
                  </a:cubicBezTo>
                  <a:cubicBezTo>
                    <a:pt x="302" y="301"/>
                    <a:pt x="301" y="304"/>
                    <a:pt x="302" y="306"/>
                  </a:cubicBezTo>
                  <a:cubicBezTo>
                    <a:pt x="303" y="307"/>
                    <a:pt x="303" y="307"/>
                    <a:pt x="303" y="307"/>
                  </a:cubicBezTo>
                  <a:cubicBezTo>
                    <a:pt x="304" y="306"/>
                    <a:pt x="303" y="307"/>
                    <a:pt x="303" y="305"/>
                  </a:cubicBezTo>
                  <a:cubicBezTo>
                    <a:pt x="303" y="305"/>
                    <a:pt x="304" y="305"/>
                    <a:pt x="304" y="305"/>
                  </a:cubicBezTo>
                  <a:cubicBezTo>
                    <a:pt x="301" y="301"/>
                    <a:pt x="304" y="303"/>
                    <a:pt x="303" y="300"/>
                  </a:cubicBezTo>
                  <a:cubicBezTo>
                    <a:pt x="302" y="299"/>
                    <a:pt x="302" y="300"/>
                    <a:pt x="302" y="299"/>
                  </a:cubicBezTo>
                  <a:cubicBezTo>
                    <a:pt x="302" y="297"/>
                    <a:pt x="302" y="298"/>
                    <a:pt x="303" y="297"/>
                  </a:cubicBezTo>
                  <a:cubicBezTo>
                    <a:pt x="303" y="296"/>
                    <a:pt x="303" y="296"/>
                    <a:pt x="303" y="295"/>
                  </a:cubicBezTo>
                  <a:cubicBezTo>
                    <a:pt x="303" y="295"/>
                    <a:pt x="303" y="296"/>
                    <a:pt x="305" y="295"/>
                  </a:cubicBezTo>
                  <a:cubicBezTo>
                    <a:pt x="304" y="293"/>
                    <a:pt x="304" y="295"/>
                    <a:pt x="303" y="293"/>
                  </a:cubicBezTo>
                  <a:cubicBezTo>
                    <a:pt x="302" y="294"/>
                    <a:pt x="302" y="294"/>
                    <a:pt x="302" y="294"/>
                  </a:cubicBezTo>
                  <a:cubicBezTo>
                    <a:pt x="302" y="293"/>
                    <a:pt x="302" y="293"/>
                    <a:pt x="301" y="292"/>
                  </a:cubicBezTo>
                  <a:cubicBezTo>
                    <a:pt x="301" y="293"/>
                    <a:pt x="301" y="292"/>
                    <a:pt x="301" y="294"/>
                  </a:cubicBezTo>
                  <a:close/>
                  <a:moveTo>
                    <a:pt x="302" y="258"/>
                  </a:moveTo>
                  <a:cubicBezTo>
                    <a:pt x="303" y="258"/>
                    <a:pt x="303" y="258"/>
                    <a:pt x="303" y="258"/>
                  </a:cubicBezTo>
                  <a:cubicBezTo>
                    <a:pt x="305" y="257"/>
                    <a:pt x="304" y="258"/>
                    <a:pt x="304" y="257"/>
                  </a:cubicBezTo>
                  <a:cubicBezTo>
                    <a:pt x="303" y="257"/>
                    <a:pt x="303" y="257"/>
                    <a:pt x="303" y="257"/>
                  </a:cubicBezTo>
                  <a:cubicBezTo>
                    <a:pt x="303" y="255"/>
                    <a:pt x="304" y="254"/>
                    <a:pt x="303" y="253"/>
                  </a:cubicBezTo>
                  <a:cubicBezTo>
                    <a:pt x="302" y="254"/>
                    <a:pt x="302" y="253"/>
                    <a:pt x="302" y="255"/>
                  </a:cubicBezTo>
                  <a:cubicBezTo>
                    <a:pt x="302" y="257"/>
                    <a:pt x="302" y="256"/>
                    <a:pt x="302" y="258"/>
                  </a:cubicBezTo>
                  <a:close/>
                  <a:moveTo>
                    <a:pt x="352" y="258"/>
                  </a:moveTo>
                  <a:cubicBezTo>
                    <a:pt x="351" y="261"/>
                    <a:pt x="351" y="261"/>
                    <a:pt x="351" y="261"/>
                  </a:cubicBezTo>
                  <a:cubicBezTo>
                    <a:pt x="351" y="261"/>
                    <a:pt x="351" y="262"/>
                    <a:pt x="351" y="262"/>
                  </a:cubicBezTo>
                  <a:cubicBezTo>
                    <a:pt x="353" y="262"/>
                    <a:pt x="353" y="262"/>
                    <a:pt x="353" y="262"/>
                  </a:cubicBezTo>
                  <a:cubicBezTo>
                    <a:pt x="353" y="260"/>
                    <a:pt x="353" y="260"/>
                    <a:pt x="353" y="258"/>
                  </a:cubicBezTo>
                  <a:cubicBezTo>
                    <a:pt x="351" y="258"/>
                    <a:pt x="352" y="258"/>
                    <a:pt x="351" y="257"/>
                  </a:cubicBezTo>
                  <a:cubicBezTo>
                    <a:pt x="351" y="258"/>
                    <a:pt x="352" y="258"/>
                    <a:pt x="352" y="258"/>
                  </a:cubicBezTo>
                  <a:close/>
                  <a:moveTo>
                    <a:pt x="212" y="303"/>
                  </a:moveTo>
                  <a:cubicBezTo>
                    <a:pt x="213" y="302"/>
                    <a:pt x="212" y="302"/>
                    <a:pt x="212" y="301"/>
                  </a:cubicBezTo>
                  <a:cubicBezTo>
                    <a:pt x="212" y="298"/>
                    <a:pt x="214" y="298"/>
                    <a:pt x="211" y="298"/>
                  </a:cubicBezTo>
                  <a:cubicBezTo>
                    <a:pt x="211" y="299"/>
                    <a:pt x="211" y="301"/>
                    <a:pt x="212" y="303"/>
                  </a:cubicBezTo>
                  <a:close/>
                  <a:moveTo>
                    <a:pt x="317" y="253"/>
                  </a:moveTo>
                  <a:cubicBezTo>
                    <a:pt x="317" y="257"/>
                    <a:pt x="317" y="257"/>
                    <a:pt x="317" y="257"/>
                  </a:cubicBezTo>
                  <a:cubicBezTo>
                    <a:pt x="319" y="257"/>
                    <a:pt x="317" y="255"/>
                    <a:pt x="317" y="254"/>
                  </a:cubicBezTo>
                  <a:cubicBezTo>
                    <a:pt x="318" y="252"/>
                    <a:pt x="319" y="253"/>
                    <a:pt x="317" y="251"/>
                  </a:cubicBezTo>
                  <a:cubicBezTo>
                    <a:pt x="316" y="252"/>
                    <a:pt x="317" y="251"/>
                    <a:pt x="317" y="253"/>
                  </a:cubicBezTo>
                  <a:close/>
                  <a:moveTo>
                    <a:pt x="336" y="253"/>
                  </a:moveTo>
                  <a:cubicBezTo>
                    <a:pt x="337" y="254"/>
                    <a:pt x="336" y="253"/>
                    <a:pt x="338" y="254"/>
                  </a:cubicBezTo>
                  <a:cubicBezTo>
                    <a:pt x="338" y="256"/>
                    <a:pt x="337" y="256"/>
                    <a:pt x="338" y="257"/>
                  </a:cubicBezTo>
                  <a:cubicBezTo>
                    <a:pt x="339" y="256"/>
                    <a:pt x="338" y="256"/>
                    <a:pt x="339" y="251"/>
                  </a:cubicBezTo>
                  <a:cubicBezTo>
                    <a:pt x="337" y="252"/>
                    <a:pt x="338" y="252"/>
                    <a:pt x="337" y="252"/>
                  </a:cubicBezTo>
                  <a:cubicBezTo>
                    <a:pt x="337" y="253"/>
                    <a:pt x="337" y="253"/>
                    <a:pt x="336" y="253"/>
                  </a:cubicBezTo>
                  <a:close/>
                  <a:moveTo>
                    <a:pt x="280" y="261"/>
                  </a:moveTo>
                  <a:cubicBezTo>
                    <a:pt x="280" y="262"/>
                    <a:pt x="280" y="262"/>
                    <a:pt x="280" y="262"/>
                  </a:cubicBezTo>
                  <a:cubicBezTo>
                    <a:pt x="282" y="262"/>
                    <a:pt x="282" y="262"/>
                    <a:pt x="282" y="261"/>
                  </a:cubicBezTo>
                  <a:cubicBezTo>
                    <a:pt x="284" y="263"/>
                    <a:pt x="284" y="263"/>
                    <a:pt x="284" y="263"/>
                  </a:cubicBezTo>
                  <a:cubicBezTo>
                    <a:pt x="285" y="261"/>
                    <a:pt x="285" y="261"/>
                    <a:pt x="285" y="261"/>
                  </a:cubicBezTo>
                  <a:cubicBezTo>
                    <a:pt x="284" y="260"/>
                    <a:pt x="281" y="260"/>
                    <a:pt x="280" y="261"/>
                  </a:cubicBezTo>
                  <a:close/>
                  <a:moveTo>
                    <a:pt x="308" y="251"/>
                  </a:moveTo>
                  <a:cubicBezTo>
                    <a:pt x="308" y="253"/>
                    <a:pt x="309" y="252"/>
                    <a:pt x="309" y="254"/>
                  </a:cubicBezTo>
                  <a:cubicBezTo>
                    <a:pt x="309" y="254"/>
                    <a:pt x="309" y="254"/>
                    <a:pt x="309" y="255"/>
                  </a:cubicBezTo>
                  <a:cubicBezTo>
                    <a:pt x="308" y="255"/>
                    <a:pt x="309" y="255"/>
                    <a:pt x="308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9" y="256"/>
                    <a:pt x="309" y="256"/>
                    <a:pt x="309" y="256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9" y="258"/>
                    <a:pt x="309" y="258"/>
                    <a:pt x="309" y="258"/>
                  </a:cubicBezTo>
                  <a:cubicBezTo>
                    <a:pt x="309" y="251"/>
                    <a:pt x="309" y="251"/>
                    <a:pt x="309" y="251"/>
                  </a:cubicBezTo>
                  <a:cubicBezTo>
                    <a:pt x="308" y="251"/>
                    <a:pt x="308" y="251"/>
                    <a:pt x="308" y="251"/>
                  </a:cubicBezTo>
                  <a:close/>
                  <a:moveTo>
                    <a:pt x="249" y="262"/>
                  </a:moveTo>
                  <a:cubicBezTo>
                    <a:pt x="251" y="262"/>
                    <a:pt x="251" y="262"/>
                    <a:pt x="253" y="262"/>
                  </a:cubicBezTo>
                  <a:cubicBezTo>
                    <a:pt x="254" y="263"/>
                    <a:pt x="253" y="262"/>
                    <a:pt x="254" y="263"/>
                  </a:cubicBezTo>
                  <a:cubicBezTo>
                    <a:pt x="255" y="261"/>
                    <a:pt x="254" y="262"/>
                    <a:pt x="254" y="260"/>
                  </a:cubicBezTo>
                  <a:cubicBezTo>
                    <a:pt x="249" y="261"/>
                    <a:pt x="249" y="260"/>
                    <a:pt x="249" y="262"/>
                  </a:cubicBezTo>
                  <a:close/>
                  <a:moveTo>
                    <a:pt x="226" y="302"/>
                  </a:moveTo>
                  <a:cubicBezTo>
                    <a:pt x="227" y="302"/>
                    <a:pt x="227" y="302"/>
                    <a:pt x="227" y="301"/>
                  </a:cubicBezTo>
                  <a:cubicBezTo>
                    <a:pt x="227" y="300"/>
                    <a:pt x="226" y="301"/>
                    <a:pt x="226" y="299"/>
                  </a:cubicBezTo>
                  <a:cubicBezTo>
                    <a:pt x="227" y="300"/>
                    <a:pt x="226" y="300"/>
                    <a:pt x="228" y="300"/>
                  </a:cubicBezTo>
                  <a:cubicBezTo>
                    <a:pt x="227" y="299"/>
                    <a:pt x="227" y="299"/>
                    <a:pt x="227" y="297"/>
                  </a:cubicBezTo>
                  <a:cubicBezTo>
                    <a:pt x="226" y="296"/>
                    <a:pt x="227" y="296"/>
                    <a:pt x="226" y="295"/>
                  </a:cubicBezTo>
                  <a:cubicBezTo>
                    <a:pt x="226" y="296"/>
                    <a:pt x="226" y="298"/>
                    <a:pt x="226" y="299"/>
                  </a:cubicBezTo>
                  <a:cubicBezTo>
                    <a:pt x="225" y="302"/>
                    <a:pt x="226" y="302"/>
                    <a:pt x="226" y="302"/>
                  </a:cubicBezTo>
                  <a:close/>
                  <a:moveTo>
                    <a:pt x="279" y="268"/>
                  </a:moveTo>
                  <a:cubicBezTo>
                    <a:pt x="280" y="269"/>
                    <a:pt x="281" y="268"/>
                    <a:pt x="282" y="268"/>
                  </a:cubicBezTo>
                  <a:cubicBezTo>
                    <a:pt x="283" y="268"/>
                    <a:pt x="283" y="269"/>
                    <a:pt x="285" y="268"/>
                  </a:cubicBezTo>
                  <a:cubicBezTo>
                    <a:pt x="285" y="268"/>
                    <a:pt x="286" y="268"/>
                    <a:pt x="286" y="268"/>
                  </a:cubicBezTo>
                  <a:cubicBezTo>
                    <a:pt x="285" y="266"/>
                    <a:pt x="281" y="267"/>
                    <a:pt x="279" y="267"/>
                  </a:cubicBezTo>
                  <a:cubicBezTo>
                    <a:pt x="279" y="268"/>
                    <a:pt x="279" y="268"/>
                    <a:pt x="279" y="268"/>
                  </a:cubicBezTo>
                  <a:close/>
                  <a:moveTo>
                    <a:pt x="234" y="261"/>
                  </a:moveTo>
                  <a:cubicBezTo>
                    <a:pt x="234" y="262"/>
                    <a:pt x="235" y="262"/>
                    <a:pt x="235" y="263"/>
                  </a:cubicBezTo>
                  <a:cubicBezTo>
                    <a:pt x="235" y="263"/>
                    <a:pt x="235" y="262"/>
                    <a:pt x="235" y="262"/>
                  </a:cubicBezTo>
                  <a:cubicBezTo>
                    <a:pt x="236" y="263"/>
                    <a:pt x="236" y="262"/>
                    <a:pt x="236" y="262"/>
                  </a:cubicBezTo>
                  <a:cubicBezTo>
                    <a:pt x="236" y="261"/>
                    <a:pt x="236" y="262"/>
                    <a:pt x="236" y="261"/>
                  </a:cubicBezTo>
                  <a:cubicBezTo>
                    <a:pt x="238" y="262"/>
                    <a:pt x="238" y="262"/>
                    <a:pt x="238" y="262"/>
                  </a:cubicBezTo>
                  <a:cubicBezTo>
                    <a:pt x="239" y="262"/>
                    <a:pt x="239" y="262"/>
                    <a:pt x="240" y="261"/>
                  </a:cubicBezTo>
                  <a:cubicBezTo>
                    <a:pt x="239" y="260"/>
                    <a:pt x="239" y="260"/>
                    <a:pt x="238" y="260"/>
                  </a:cubicBezTo>
                  <a:cubicBezTo>
                    <a:pt x="236" y="260"/>
                    <a:pt x="235" y="260"/>
                    <a:pt x="234" y="261"/>
                  </a:cubicBezTo>
                  <a:close/>
                  <a:moveTo>
                    <a:pt x="346" y="253"/>
                  </a:moveTo>
                  <a:cubicBezTo>
                    <a:pt x="346" y="259"/>
                    <a:pt x="346" y="259"/>
                    <a:pt x="346" y="259"/>
                  </a:cubicBezTo>
                  <a:cubicBezTo>
                    <a:pt x="348" y="258"/>
                    <a:pt x="347" y="257"/>
                    <a:pt x="347" y="255"/>
                  </a:cubicBezTo>
                  <a:cubicBezTo>
                    <a:pt x="347" y="253"/>
                    <a:pt x="348" y="252"/>
                    <a:pt x="346" y="251"/>
                  </a:cubicBezTo>
                  <a:cubicBezTo>
                    <a:pt x="346" y="252"/>
                    <a:pt x="346" y="252"/>
                    <a:pt x="346" y="253"/>
                  </a:cubicBezTo>
                  <a:close/>
                  <a:moveTo>
                    <a:pt x="306" y="298"/>
                  </a:moveTo>
                  <a:cubicBezTo>
                    <a:pt x="308" y="299"/>
                    <a:pt x="308" y="299"/>
                    <a:pt x="308" y="299"/>
                  </a:cubicBezTo>
                  <a:cubicBezTo>
                    <a:pt x="306" y="300"/>
                    <a:pt x="306" y="300"/>
                    <a:pt x="306" y="300"/>
                  </a:cubicBezTo>
                  <a:cubicBezTo>
                    <a:pt x="308" y="303"/>
                    <a:pt x="307" y="303"/>
                    <a:pt x="308" y="303"/>
                  </a:cubicBezTo>
                  <a:cubicBezTo>
                    <a:pt x="308" y="296"/>
                    <a:pt x="308" y="296"/>
                    <a:pt x="308" y="296"/>
                  </a:cubicBezTo>
                  <a:cubicBezTo>
                    <a:pt x="306" y="296"/>
                    <a:pt x="308" y="297"/>
                    <a:pt x="306" y="298"/>
                  </a:cubicBezTo>
                  <a:close/>
                  <a:moveTo>
                    <a:pt x="253" y="218"/>
                  </a:moveTo>
                  <a:cubicBezTo>
                    <a:pt x="255" y="218"/>
                    <a:pt x="256" y="217"/>
                    <a:pt x="261" y="218"/>
                  </a:cubicBezTo>
                  <a:cubicBezTo>
                    <a:pt x="262" y="218"/>
                    <a:pt x="261" y="219"/>
                    <a:pt x="262" y="218"/>
                  </a:cubicBezTo>
                  <a:cubicBezTo>
                    <a:pt x="262" y="218"/>
                    <a:pt x="257" y="216"/>
                    <a:pt x="257" y="216"/>
                  </a:cubicBezTo>
                  <a:cubicBezTo>
                    <a:pt x="256" y="217"/>
                    <a:pt x="252" y="217"/>
                    <a:pt x="251" y="218"/>
                  </a:cubicBezTo>
                  <a:cubicBezTo>
                    <a:pt x="253" y="218"/>
                    <a:pt x="253" y="218"/>
                    <a:pt x="253" y="218"/>
                  </a:cubicBezTo>
                  <a:close/>
                  <a:moveTo>
                    <a:pt x="270" y="257"/>
                  </a:moveTo>
                  <a:cubicBezTo>
                    <a:pt x="271" y="257"/>
                    <a:pt x="271" y="257"/>
                    <a:pt x="272" y="257"/>
                  </a:cubicBezTo>
                  <a:cubicBezTo>
                    <a:pt x="272" y="256"/>
                    <a:pt x="272" y="256"/>
                    <a:pt x="272" y="256"/>
                  </a:cubicBezTo>
                  <a:cubicBezTo>
                    <a:pt x="272" y="256"/>
                    <a:pt x="272" y="256"/>
                    <a:pt x="272" y="256"/>
                  </a:cubicBezTo>
                  <a:cubicBezTo>
                    <a:pt x="271" y="255"/>
                    <a:pt x="271" y="255"/>
                    <a:pt x="271" y="255"/>
                  </a:cubicBezTo>
                  <a:cubicBezTo>
                    <a:pt x="272" y="254"/>
                    <a:pt x="272" y="251"/>
                    <a:pt x="271" y="250"/>
                  </a:cubicBezTo>
                  <a:cubicBezTo>
                    <a:pt x="270" y="250"/>
                    <a:pt x="270" y="249"/>
                    <a:pt x="270" y="251"/>
                  </a:cubicBezTo>
                  <a:cubicBezTo>
                    <a:pt x="270" y="257"/>
                    <a:pt x="270" y="257"/>
                    <a:pt x="270" y="257"/>
                  </a:cubicBezTo>
                  <a:close/>
                  <a:moveTo>
                    <a:pt x="294" y="252"/>
                  </a:moveTo>
                  <a:cubicBezTo>
                    <a:pt x="294" y="254"/>
                    <a:pt x="294" y="254"/>
                    <a:pt x="294" y="256"/>
                  </a:cubicBezTo>
                  <a:cubicBezTo>
                    <a:pt x="293" y="258"/>
                    <a:pt x="293" y="256"/>
                    <a:pt x="292" y="259"/>
                  </a:cubicBezTo>
                  <a:cubicBezTo>
                    <a:pt x="294" y="258"/>
                    <a:pt x="292" y="259"/>
                    <a:pt x="295" y="257"/>
                  </a:cubicBezTo>
                  <a:cubicBezTo>
                    <a:pt x="295" y="252"/>
                    <a:pt x="294" y="256"/>
                    <a:pt x="295" y="253"/>
                  </a:cubicBezTo>
                  <a:cubicBezTo>
                    <a:pt x="294" y="252"/>
                    <a:pt x="294" y="252"/>
                    <a:pt x="294" y="252"/>
                  </a:cubicBezTo>
                  <a:cubicBezTo>
                    <a:pt x="294" y="252"/>
                    <a:pt x="294" y="251"/>
                    <a:pt x="294" y="251"/>
                  </a:cubicBezTo>
                  <a:cubicBezTo>
                    <a:pt x="295" y="250"/>
                    <a:pt x="295" y="251"/>
                    <a:pt x="295" y="250"/>
                  </a:cubicBezTo>
                  <a:cubicBezTo>
                    <a:pt x="294" y="250"/>
                    <a:pt x="294" y="250"/>
                    <a:pt x="293" y="251"/>
                  </a:cubicBezTo>
                  <a:cubicBezTo>
                    <a:pt x="293" y="251"/>
                    <a:pt x="294" y="252"/>
                    <a:pt x="294" y="252"/>
                  </a:cubicBezTo>
                  <a:close/>
                  <a:moveTo>
                    <a:pt x="269" y="303"/>
                  </a:moveTo>
                  <a:cubicBezTo>
                    <a:pt x="270" y="303"/>
                    <a:pt x="270" y="303"/>
                    <a:pt x="272" y="303"/>
                  </a:cubicBezTo>
                  <a:cubicBezTo>
                    <a:pt x="271" y="302"/>
                    <a:pt x="271" y="302"/>
                    <a:pt x="270" y="302"/>
                  </a:cubicBezTo>
                  <a:cubicBezTo>
                    <a:pt x="270" y="300"/>
                    <a:pt x="270" y="300"/>
                    <a:pt x="270" y="299"/>
                  </a:cubicBezTo>
                  <a:cubicBezTo>
                    <a:pt x="270" y="299"/>
                    <a:pt x="270" y="298"/>
                    <a:pt x="270" y="297"/>
                  </a:cubicBezTo>
                  <a:cubicBezTo>
                    <a:pt x="270" y="295"/>
                    <a:pt x="271" y="297"/>
                    <a:pt x="270" y="295"/>
                  </a:cubicBezTo>
                  <a:cubicBezTo>
                    <a:pt x="269" y="296"/>
                    <a:pt x="269" y="301"/>
                    <a:pt x="269" y="303"/>
                  </a:cubicBezTo>
                  <a:close/>
                  <a:moveTo>
                    <a:pt x="359" y="228"/>
                  </a:moveTo>
                  <a:cubicBezTo>
                    <a:pt x="361" y="229"/>
                    <a:pt x="361" y="227"/>
                    <a:pt x="361" y="225"/>
                  </a:cubicBezTo>
                  <a:cubicBezTo>
                    <a:pt x="360" y="224"/>
                    <a:pt x="360" y="224"/>
                    <a:pt x="358" y="225"/>
                  </a:cubicBezTo>
                  <a:cubicBezTo>
                    <a:pt x="357" y="226"/>
                    <a:pt x="359" y="228"/>
                    <a:pt x="359" y="228"/>
                  </a:cubicBezTo>
                  <a:close/>
                  <a:moveTo>
                    <a:pt x="349" y="296"/>
                  </a:moveTo>
                  <a:cubicBezTo>
                    <a:pt x="353" y="299"/>
                    <a:pt x="350" y="297"/>
                    <a:pt x="351" y="300"/>
                  </a:cubicBezTo>
                  <a:cubicBezTo>
                    <a:pt x="351" y="300"/>
                    <a:pt x="351" y="301"/>
                    <a:pt x="351" y="302"/>
                  </a:cubicBezTo>
                  <a:cubicBezTo>
                    <a:pt x="350" y="303"/>
                    <a:pt x="350" y="303"/>
                    <a:pt x="350" y="303"/>
                  </a:cubicBezTo>
                  <a:cubicBezTo>
                    <a:pt x="351" y="303"/>
                    <a:pt x="351" y="303"/>
                    <a:pt x="352" y="304"/>
                  </a:cubicBezTo>
                  <a:cubicBezTo>
                    <a:pt x="352" y="302"/>
                    <a:pt x="352" y="298"/>
                    <a:pt x="351" y="296"/>
                  </a:cubicBezTo>
                  <a:cubicBezTo>
                    <a:pt x="351" y="296"/>
                    <a:pt x="350" y="296"/>
                    <a:pt x="350" y="296"/>
                  </a:cubicBezTo>
                  <a:cubicBezTo>
                    <a:pt x="348" y="296"/>
                    <a:pt x="349" y="296"/>
                    <a:pt x="349" y="296"/>
                  </a:cubicBezTo>
                  <a:close/>
                  <a:moveTo>
                    <a:pt x="256" y="250"/>
                  </a:moveTo>
                  <a:cubicBezTo>
                    <a:pt x="255" y="252"/>
                    <a:pt x="255" y="254"/>
                    <a:pt x="256" y="257"/>
                  </a:cubicBezTo>
                  <a:cubicBezTo>
                    <a:pt x="259" y="257"/>
                    <a:pt x="258" y="256"/>
                    <a:pt x="258" y="256"/>
                  </a:cubicBezTo>
                  <a:cubicBezTo>
                    <a:pt x="258" y="256"/>
                    <a:pt x="258" y="256"/>
                    <a:pt x="258" y="256"/>
                  </a:cubicBezTo>
                  <a:cubicBezTo>
                    <a:pt x="257" y="255"/>
                    <a:pt x="257" y="255"/>
                    <a:pt x="257" y="255"/>
                  </a:cubicBezTo>
                  <a:cubicBezTo>
                    <a:pt x="257" y="250"/>
                    <a:pt x="257" y="250"/>
                    <a:pt x="257" y="250"/>
                  </a:cubicBezTo>
                  <a:cubicBezTo>
                    <a:pt x="257" y="249"/>
                    <a:pt x="257" y="250"/>
                    <a:pt x="257" y="249"/>
                  </a:cubicBezTo>
                  <a:cubicBezTo>
                    <a:pt x="256" y="249"/>
                    <a:pt x="256" y="249"/>
                    <a:pt x="256" y="250"/>
                  </a:cubicBezTo>
                  <a:close/>
                  <a:moveTo>
                    <a:pt x="352" y="227"/>
                  </a:moveTo>
                  <a:cubicBezTo>
                    <a:pt x="352" y="227"/>
                    <a:pt x="352" y="226"/>
                    <a:pt x="352" y="226"/>
                  </a:cubicBezTo>
                  <a:cubicBezTo>
                    <a:pt x="351" y="224"/>
                    <a:pt x="350" y="224"/>
                    <a:pt x="348" y="225"/>
                  </a:cubicBezTo>
                  <a:cubicBezTo>
                    <a:pt x="348" y="226"/>
                    <a:pt x="349" y="227"/>
                    <a:pt x="349" y="229"/>
                  </a:cubicBezTo>
                  <a:cubicBezTo>
                    <a:pt x="351" y="229"/>
                    <a:pt x="351" y="229"/>
                    <a:pt x="351" y="229"/>
                  </a:cubicBezTo>
                  <a:cubicBezTo>
                    <a:pt x="351" y="228"/>
                    <a:pt x="351" y="228"/>
                    <a:pt x="351" y="228"/>
                  </a:cubicBezTo>
                  <a:cubicBezTo>
                    <a:pt x="351" y="227"/>
                    <a:pt x="351" y="228"/>
                    <a:pt x="352" y="227"/>
                  </a:cubicBezTo>
                  <a:close/>
                  <a:moveTo>
                    <a:pt x="360" y="306"/>
                  </a:moveTo>
                  <a:cubicBezTo>
                    <a:pt x="360" y="305"/>
                    <a:pt x="360" y="306"/>
                    <a:pt x="360" y="304"/>
                  </a:cubicBezTo>
                  <a:cubicBezTo>
                    <a:pt x="360" y="303"/>
                    <a:pt x="360" y="304"/>
                    <a:pt x="360" y="303"/>
                  </a:cubicBezTo>
                  <a:cubicBezTo>
                    <a:pt x="361" y="301"/>
                    <a:pt x="360" y="302"/>
                    <a:pt x="360" y="300"/>
                  </a:cubicBezTo>
                  <a:cubicBezTo>
                    <a:pt x="362" y="299"/>
                    <a:pt x="362" y="299"/>
                    <a:pt x="362" y="299"/>
                  </a:cubicBezTo>
                  <a:cubicBezTo>
                    <a:pt x="360" y="298"/>
                    <a:pt x="360" y="297"/>
                    <a:pt x="361" y="295"/>
                  </a:cubicBezTo>
                  <a:cubicBezTo>
                    <a:pt x="359" y="295"/>
                    <a:pt x="360" y="296"/>
                    <a:pt x="359" y="300"/>
                  </a:cubicBezTo>
                  <a:cubicBezTo>
                    <a:pt x="359" y="301"/>
                    <a:pt x="359" y="305"/>
                    <a:pt x="360" y="306"/>
                  </a:cubicBezTo>
                  <a:close/>
                  <a:moveTo>
                    <a:pt x="336" y="294"/>
                  </a:moveTo>
                  <a:cubicBezTo>
                    <a:pt x="335" y="296"/>
                    <a:pt x="335" y="296"/>
                    <a:pt x="336" y="297"/>
                  </a:cubicBezTo>
                  <a:cubicBezTo>
                    <a:pt x="336" y="297"/>
                    <a:pt x="336" y="297"/>
                    <a:pt x="336" y="29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35" y="299"/>
                    <a:pt x="335" y="298"/>
                    <a:pt x="336" y="299"/>
                  </a:cubicBezTo>
                  <a:cubicBezTo>
                    <a:pt x="336" y="299"/>
                    <a:pt x="336" y="299"/>
                    <a:pt x="336" y="299"/>
                  </a:cubicBezTo>
                  <a:cubicBezTo>
                    <a:pt x="335" y="300"/>
                    <a:pt x="335" y="300"/>
                    <a:pt x="335" y="300"/>
                  </a:cubicBezTo>
                  <a:cubicBezTo>
                    <a:pt x="336" y="301"/>
                    <a:pt x="336" y="301"/>
                    <a:pt x="338" y="302"/>
                  </a:cubicBezTo>
                  <a:cubicBezTo>
                    <a:pt x="337" y="299"/>
                    <a:pt x="338" y="299"/>
                    <a:pt x="337" y="298"/>
                  </a:cubicBezTo>
                  <a:cubicBezTo>
                    <a:pt x="337" y="297"/>
                    <a:pt x="337" y="297"/>
                    <a:pt x="337" y="297"/>
                  </a:cubicBezTo>
                  <a:cubicBezTo>
                    <a:pt x="337" y="296"/>
                    <a:pt x="337" y="296"/>
                    <a:pt x="337" y="295"/>
                  </a:cubicBezTo>
                  <a:cubicBezTo>
                    <a:pt x="337" y="294"/>
                    <a:pt x="337" y="294"/>
                    <a:pt x="337" y="294"/>
                  </a:cubicBezTo>
                  <a:cubicBezTo>
                    <a:pt x="338" y="294"/>
                    <a:pt x="338" y="294"/>
                    <a:pt x="339" y="295"/>
                  </a:cubicBezTo>
                  <a:cubicBezTo>
                    <a:pt x="338" y="293"/>
                    <a:pt x="338" y="293"/>
                    <a:pt x="338" y="293"/>
                  </a:cubicBezTo>
                  <a:cubicBezTo>
                    <a:pt x="336" y="296"/>
                    <a:pt x="338" y="294"/>
                    <a:pt x="336" y="294"/>
                  </a:cubicBezTo>
                  <a:close/>
                  <a:moveTo>
                    <a:pt x="346" y="305"/>
                  </a:moveTo>
                  <a:cubicBezTo>
                    <a:pt x="347" y="298"/>
                    <a:pt x="347" y="298"/>
                    <a:pt x="347" y="298"/>
                  </a:cubicBezTo>
                  <a:cubicBezTo>
                    <a:pt x="347" y="296"/>
                    <a:pt x="346" y="296"/>
                    <a:pt x="346" y="296"/>
                  </a:cubicBezTo>
                  <a:cubicBezTo>
                    <a:pt x="345" y="297"/>
                    <a:pt x="345" y="297"/>
                    <a:pt x="345" y="301"/>
                  </a:cubicBezTo>
                  <a:cubicBezTo>
                    <a:pt x="345" y="305"/>
                    <a:pt x="345" y="305"/>
                    <a:pt x="346" y="305"/>
                  </a:cubicBezTo>
                  <a:close/>
                  <a:moveTo>
                    <a:pt x="285" y="306"/>
                  </a:moveTo>
                  <a:cubicBezTo>
                    <a:pt x="286" y="305"/>
                    <a:pt x="286" y="305"/>
                    <a:pt x="287" y="304"/>
                  </a:cubicBezTo>
                  <a:cubicBezTo>
                    <a:pt x="287" y="302"/>
                    <a:pt x="287" y="300"/>
                    <a:pt x="287" y="299"/>
                  </a:cubicBezTo>
                  <a:cubicBezTo>
                    <a:pt x="287" y="298"/>
                    <a:pt x="287" y="298"/>
                    <a:pt x="287" y="298"/>
                  </a:cubicBezTo>
                  <a:cubicBezTo>
                    <a:pt x="287" y="299"/>
                    <a:pt x="287" y="298"/>
                    <a:pt x="287" y="298"/>
                  </a:cubicBezTo>
                  <a:cubicBezTo>
                    <a:pt x="288" y="298"/>
                    <a:pt x="287" y="298"/>
                    <a:pt x="288" y="297"/>
                  </a:cubicBezTo>
                  <a:cubicBezTo>
                    <a:pt x="287" y="296"/>
                    <a:pt x="288" y="297"/>
                    <a:pt x="286" y="296"/>
                  </a:cubicBezTo>
                  <a:cubicBezTo>
                    <a:pt x="286" y="295"/>
                    <a:pt x="286" y="295"/>
                    <a:pt x="286" y="295"/>
                  </a:cubicBezTo>
                  <a:cubicBezTo>
                    <a:pt x="285" y="295"/>
                    <a:pt x="285" y="305"/>
                    <a:pt x="285" y="306"/>
                  </a:cubicBezTo>
                  <a:close/>
                  <a:moveTo>
                    <a:pt x="209" y="238"/>
                  </a:moveTo>
                  <a:cubicBezTo>
                    <a:pt x="212" y="239"/>
                    <a:pt x="210" y="238"/>
                    <a:pt x="212" y="238"/>
                  </a:cubicBezTo>
                  <a:cubicBezTo>
                    <a:pt x="214" y="238"/>
                    <a:pt x="214" y="240"/>
                    <a:pt x="215" y="237"/>
                  </a:cubicBezTo>
                  <a:cubicBezTo>
                    <a:pt x="214" y="237"/>
                    <a:pt x="213" y="237"/>
                    <a:pt x="212" y="237"/>
                  </a:cubicBezTo>
                  <a:cubicBezTo>
                    <a:pt x="206" y="238"/>
                    <a:pt x="205" y="236"/>
                    <a:pt x="205" y="239"/>
                  </a:cubicBezTo>
                  <a:cubicBezTo>
                    <a:pt x="207" y="239"/>
                    <a:pt x="205" y="238"/>
                    <a:pt x="207" y="238"/>
                  </a:cubicBezTo>
                  <a:cubicBezTo>
                    <a:pt x="209" y="239"/>
                    <a:pt x="208" y="239"/>
                    <a:pt x="209" y="238"/>
                  </a:cubicBezTo>
                  <a:close/>
                  <a:moveTo>
                    <a:pt x="331" y="224"/>
                  </a:moveTo>
                  <a:cubicBezTo>
                    <a:pt x="331" y="223"/>
                    <a:pt x="329" y="223"/>
                    <a:pt x="327" y="223"/>
                  </a:cubicBezTo>
                  <a:cubicBezTo>
                    <a:pt x="327" y="224"/>
                    <a:pt x="328" y="224"/>
                    <a:pt x="328" y="225"/>
                  </a:cubicBezTo>
                  <a:cubicBezTo>
                    <a:pt x="328" y="226"/>
                    <a:pt x="326" y="230"/>
                    <a:pt x="331" y="227"/>
                  </a:cubicBezTo>
                  <a:cubicBezTo>
                    <a:pt x="330" y="224"/>
                    <a:pt x="331" y="225"/>
                    <a:pt x="331" y="224"/>
                  </a:cubicBezTo>
                  <a:close/>
                  <a:moveTo>
                    <a:pt x="331" y="259"/>
                  </a:moveTo>
                  <a:cubicBezTo>
                    <a:pt x="331" y="259"/>
                    <a:pt x="332" y="258"/>
                    <a:pt x="332" y="259"/>
                  </a:cubicBezTo>
                  <a:cubicBezTo>
                    <a:pt x="332" y="259"/>
                    <a:pt x="332" y="258"/>
                    <a:pt x="332" y="258"/>
                  </a:cubicBezTo>
                  <a:cubicBezTo>
                    <a:pt x="333" y="258"/>
                    <a:pt x="332" y="258"/>
                    <a:pt x="332" y="256"/>
                  </a:cubicBezTo>
                  <a:cubicBezTo>
                    <a:pt x="334" y="256"/>
                    <a:pt x="333" y="257"/>
                    <a:pt x="334" y="258"/>
                  </a:cubicBezTo>
                  <a:cubicBezTo>
                    <a:pt x="334" y="256"/>
                    <a:pt x="334" y="256"/>
                    <a:pt x="333" y="255"/>
                  </a:cubicBezTo>
                  <a:cubicBezTo>
                    <a:pt x="333" y="255"/>
                    <a:pt x="332" y="255"/>
                    <a:pt x="332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2" y="252"/>
                    <a:pt x="332" y="252"/>
                    <a:pt x="332" y="252"/>
                  </a:cubicBezTo>
                  <a:cubicBezTo>
                    <a:pt x="333" y="253"/>
                    <a:pt x="336" y="256"/>
                    <a:pt x="335" y="252"/>
                  </a:cubicBezTo>
                  <a:cubicBezTo>
                    <a:pt x="335" y="252"/>
                    <a:pt x="335" y="252"/>
                    <a:pt x="335" y="252"/>
                  </a:cubicBezTo>
                  <a:cubicBezTo>
                    <a:pt x="335" y="252"/>
                    <a:pt x="333" y="253"/>
                    <a:pt x="333" y="251"/>
                  </a:cubicBezTo>
                  <a:cubicBezTo>
                    <a:pt x="332" y="251"/>
                    <a:pt x="332" y="250"/>
                    <a:pt x="332" y="250"/>
                  </a:cubicBezTo>
                  <a:cubicBezTo>
                    <a:pt x="332" y="250"/>
                    <a:pt x="332" y="250"/>
                    <a:pt x="332" y="250"/>
                  </a:cubicBezTo>
                  <a:cubicBezTo>
                    <a:pt x="331" y="250"/>
                    <a:pt x="331" y="250"/>
                    <a:pt x="331" y="252"/>
                  </a:cubicBezTo>
                  <a:cubicBezTo>
                    <a:pt x="331" y="259"/>
                    <a:pt x="331" y="259"/>
                    <a:pt x="331" y="259"/>
                  </a:cubicBezTo>
                  <a:close/>
                  <a:moveTo>
                    <a:pt x="221" y="238"/>
                  </a:moveTo>
                  <a:cubicBezTo>
                    <a:pt x="221" y="238"/>
                    <a:pt x="221" y="238"/>
                    <a:pt x="221" y="239"/>
                  </a:cubicBezTo>
                  <a:cubicBezTo>
                    <a:pt x="222" y="239"/>
                    <a:pt x="222" y="239"/>
                    <a:pt x="222" y="239"/>
                  </a:cubicBezTo>
                  <a:cubicBezTo>
                    <a:pt x="225" y="238"/>
                    <a:pt x="225" y="240"/>
                    <a:pt x="227" y="237"/>
                  </a:cubicBezTo>
                  <a:cubicBezTo>
                    <a:pt x="216" y="237"/>
                    <a:pt x="216" y="237"/>
                    <a:pt x="216" y="237"/>
                  </a:cubicBezTo>
                  <a:cubicBezTo>
                    <a:pt x="215" y="238"/>
                    <a:pt x="215" y="238"/>
                    <a:pt x="215" y="238"/>
                  </a:cubicBezTo>
                  <a:cubicBezTo>
                    <a:pt x="215" y="239"/>
                    <a:pt x="215" y="238"/>
                    <a:pt x="216" y="239"/>
                  </a:cubicBezTo>
                  <a:cubicBezTo>
                    <a:pt x="217" y="239"/>
                    <a:pt x="217" y="239"/>
                    <a:pt x="218" y="239"/>
                  </a:cubicBezTo>
                  <a:cubicBezTo>
                    <a:pt x="220" y="239"/>
                    <a:pt x="220" y="239"/>
                    <a:pt x="221" y="238"/>
                  </a:cubicBezTo>
                  <a:cubicBezTo>
                    <a:pt x="221" y="238"/>
                    <a:pt x="221" y="238"/>
                    <a:pt x="221" y="238"/>
                  </a:cubicBezTo>
                  <a:close/>
                  <a:moveTo>
                    <a:pt x="253" y="265"/>
                  </a:moveTo>
                  <a:cubicBezTo>
                    <a:pt x="253" y="266"/>
                    <a:pt x="254" y="266"/>
                    <a:pt x="255" y="266"/>
                  </a:cubicBezTo>
                  <a:cubicBezTo>
                    <a:pt x="255" y="268"/>
                    <a:pt x="255" y="270"/>
                    <a:pt x="256" y="272"/>
                  </a:cubicBezTo>
                  <a:cubicBezTo>
                    <a:pt x="257" y="271"/>
                    <a:pt x="256" y="271"/>
                    <a:pt x="258" y="270"/>
                  </a:cubicBezTo>
                  <a:cubicBezTo>
                    <a:pt x="256" y="269"/>
                    <a:pt x="257" y="270"/>
                    <a:pt x="257" y="269"/>
                  </a:cubicBezTo>
                  <a:cubicBezTo>
                    <a:pt x="257" y="267"/>
                    <a:pt x="256" y="268"/>
                    <a:pt x="258" y="267"/>
                  </a:cubicBezTo>
                  <a:cubicBezTo>
                    <a:pt x="258" y="266"/>
                    <a:pt x="258" y="265"/>
                    <a:pt x="255" y="264"/>
                  </a:cubicBezTo>
                  <a:cubicBezTo>
                    <a:pt x="254" y="264"/>
                    <a:pt x="254" y="264"/>
                    <a:pt x="254" y="264"/>
                  </a:cubicBezTo>
                  <a:cubicBezTo>
                    <a:pt x="253" y="265"/>
                    <a:pt x="253" y="265"/>
                    <a:pt x="253" y="265"/>
                  </a:cubicBezTo>
                  <a:close/>
                  <a:moveTo>
                    <a:pt x="246" y="253"/>
                  </a:moveTo>
                  <a:cubicBezTo>
                    <a:pt x="247" y="255"/>
                    <a:pt x="247" y="254"/>
                    <a:pt x="247" y="257"/>
                  </a:cubicBezTo>
                  <a:cubicBezTo>
                    <a:pt x="245" y="257"/>
                    <a:pt x="246" y="257"/>
                    <a:pt x="245" y="257"/>
                  </a:cubicBezTo>
                  <a:cubicBezTo>
                    <a:pt x="244" y="257"/>
                    <a:pt x="245" y="257"/>
                    <a:pt x="244" y="257"/>
                  </a:cubicBezTo>
                  <a:cubicBezTo>
                    <a:pt x="245" y="258"/>
                    <a:pt x="244" y="258"/>
                    <a:pt x="245" y="258"/>
                  </a:cubicBezTo>
                  <a:cubicBezTo>
                    <a:pt x="246" y="259"/>
                    <a:pt x="246" y="259"/>
                    <a:pt x="246" y="259"/>
                  </a:cubicBezTo>
                  <a:cubicBezTo>
                    <a:pt x="246" y="262"/>
                    <a:pt x="246" y="259"/>
                    <a:pt x="245" y="262"/>
                  </a:cubicBezTo>
                  <a:cubicBezTo>
                    <a:pt x="246" y="262"/>
                    <a:pt x="245" y="262"/>
                    <a:pt x="246" y="261"/>
                  </a:cubicBezTo>
                  <a:cubicBezTo>
                    <a:pt x="246" y="261"/>
                    <a:pt x="247" y="261"/>
                    <a:pt x="247" y="261"/>
                  </a:cubicBezTo>
                  <a:cubicBezTo>
                    <a:pt x="247" y="262"/>
                    <a:pt x="247" y="262"/>
                    <a:pt x="248" y="263"/>
                  </a:cubicBezTo>
                  <a:cubicBezTo>
                    <a:pt x="248" y="260"/>
                    <a:pt x="248" y="259"/>
                    <a:pt x="247" y="259"/>
                  </a:cubicBezTo>
                  <a:cubicBezTo>
                    <a:pt x="246" y="258"/>
                    <a:pt x="246" y="258"/>
                    <a:pt x="246" y="258"/>
                  </a:cubicBezTo>
                  <a:cubicBezTo>
                    <a:pt x="247" y="258"/>
                    <a:pt x="247" y="257"/>
                    <a:pt x="247" y="258"/>
                  </a:cubicBezTo>
                  <a:cubicBezTo>
                    <a:pt x="247" y="258"/>
                    <a:pt x="247" y="257"/>
                    <a:pt x="247" y="257"/>
                  </a:cubicBezTo>
                  <a:cubicBezTo>
                    <a:pt x="248" y="257"/>
                    <a:pt x="247" y="257"/>
                    <a:pt x="248" y="257"/>
                  </a:cubicBezTo>
                  <a:cubicBezTo>
                    <a:pt x="247" y="254"/>
                    <a:pt x="248" y="253"/>
                    <a:pt x="248" y="250"/>
                  </a:cubicBezTo>
                  <a:cubicBezTo>
                    <a:pt x="246" y="251"/>
                    <a:pt x="247" y="251"/>
                    <a:pt x="246" y="252"/>
                  </a:cubicBezTo>
                  <a:cubicBezTo>
                    <a:pt x="246" y="253"/>
                    <a:pt x="246" y="253"/>
                    <a:pt x="246" y="253"/>
                  </a:cubicBezTo>
                  <a:close/>
                  <a:moveTo>
                    <a:pt x="278" y="306"/>
                  </a:moveTo>
                  <a:cubicBezTo>
                    <a:pt x="278" y="303"/>
                    <a:pt x="278" y="298"/>
                    <a:pt x="278" y="295"/>
                  </a:cubicBezTo>
                  <a:cubicBezTo>
                    <a:pt x="277" y="295"/>
                    <a:pt x="277" y="296"/>
                    <a:pt x="275" y="296"/>
                  </a:cubicBezTo>
                  <a:cubicBezTo>
                    <a:pt x="274" y="296"/>
                    <a:pt x="274" y="295"/>
                    <a:pt x="273" y="296"/>
                  </a:cubicBezTo>
                  <a:cubicBezTo>
                    <a:pt x="275" y="298"/>
                    <a:pt x="275" y="295"/>
                    <a:pt x="276" y="297"/>
                  </a:cubicBezTo>
                  <a:cubicBezTo>
                    <a:pt x="276" y="297"/>
                    <a:pt x="277" y="300"/>
                    <a:pt x="277" y="300"/>
                  </a:cubicBezTo>
                  <a:cubicBezTo>
                    <a:pt x="277" y="301"/>
                    <a:pt x="276" y="301"/>
                    <a:pt x="276" y="303"/>
                  </a:cubicBezTo>
                  <a:cubicBezTo>
                    <a:pt x="276" y="304"/>
                    <a:pt x="277" y="304"/>
                    <a:pt x="276" y="305"/>
                  </a:cubicBezTo>
                  <a:cubicBezTo>
                    <a:pt x="277" y="306"/>
                    <a:pt x="276" y="305"/>
                    <a:pt x="278" y="306"/>
                  </a:cubicBezTo>
                  <a:cubicBezTo>
                    <a:pt x="277" y="308"/>
                    <a:pt x="278" y="307"/>
                    <a:pt x="274" y="308"/>
                  </a:cubicBezTo>
                  <a:cubicBezTo>
                    <a:pt x="274" y="308"/>
                    <a:pt x="272" y="308"/>
                    <a:pt x="272" y="308"/>
                  </a:cubicBezTo>
                  <a:cubicBezTo>
                    <a:pt x="272" y="308"/>
                    <a:pt x="272" y="309"/>
                    <a:pt x="271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9" y="307"/>
                    <a:pt x="270" y="306"/>
                    <a:pt x="270" y="305"/>
                  </a:cubicBezTo>
                  <a:cubicBezTo>
                    <a:pt x="269" y="304"/>
                    <a:pt x="269" y="304"/>
                    <a:pt x="269" y="304"/>
                  </a:cubicBezTo>
                  <a:cubicBezTo>
                    <a:pt x="269" y="306"/>
                    <a:pt x="270" y="307"/>
                    <a:pt x="267" y="307"/>
                  </a:cubicBezTo>
                  <a:cubicBezTo>
                    <a:pt x="267" y="305"/>
                    <a:pt x="268" y="303"/>
                    <a:pt x="268" y="301"/>
                  </a:cubicBezTo>
                  <a:cubicBezTo>
                    <a:pt x="268" y="298"/>
                    <a:pt x="268" y="297"/>
                    <a:pt x="268" y="295"/>
                  </a:cubicBezTo>
                  <a:cubicBezTo>
                    <a:pt x="262" y="295"/>
                    <a:pt x="262" y="295"/>
                    <a:pt x="262" y="295"/>
                  </a:cubicBezTo>
                  <a:cubicBezTo>
                    <a:pt x="262" y="297"/>
                    <a:pt x="262" y="299"/>
                    <a:pt x="262" y="302"/>
                  </a:cubicBezTo>
                  <a:cubicBezTo>
                    <a:pt x="262" y="303"/>
                    <a:pt x="263" y="306"/>
                    <a:pt x="262" y="307"/>
                  </a:cubicBezTo>
                  <a:cubicBezTo>
                    <a:pt x="260" y="306"/>
                    <a:pt x="261" y="297"/>
                    <a:pt x="262" y="294"/>
                  </a:cubicBezTo>
                  <a:cubicBezTo>
                    <a:pt x="262" y="294"/>
                    <a:pt x="261" y="295"/>
                    <a:pt x="261" y="295"/>
                  </a:cubicBezTo>
                  <a:cubicBezTo>
                    <a:pt x="259" y="295"/>
                    <a:pt x="258" y="295"/>
                    <a:pt x="258" y="296"/>
                  </a:cubicBezTo>
                  <a:cubicBezTo>
                    <a:pt x="259" y="296"/>
                    <a:pt x="258" y="296"/>
                    <a:pt x="260" y="296"/>
                  </a:cubicBezTo>
                  <a:cubicBezTo>
                    <a:pt x="260" y="298"/>
                    <a:pt x="260" y="297"/>
                    <a:pt x="260" y="298"/>
                  </a:cubicBezTo>
                  <a:cubicBezTo>
                    <a:pt x="260" y="299"/>
                    <a:pt x="260" y="299"/>
                    <a:pt x="261" y="301"/>
                  </a:cubicBezTo>
                  <a:cubicBezTo>
                    <a:pt x="259" y="302"/>
                    <a:pt x="260" y="301"/>
                    <a:pt x="257" y="302"/>
                  </a:cubicBezTo>
                  <a:cubicBezTo>
                    <a:pt x="258" y="303"/>
                    <a:pt x="258" y="303"/>
                    <a:pt x="259" y="303"/>
                  </a:cubicBezTo>
                  <a:cubicBezTo>
                    <a:pt x="260" y="303"/>
                    <a:pt x="259" y="302"/>
                    <a:pt x="260" y="303"/>
                  </a:cubicBezTo>
                  <a:cubicBezTo>
                    <a:pt x="261" y="304"/>
                    <a:pt x="260" y="303"/>
                    <a:pt x="260" y="306"/>
                  </a:cubicBezTo>
                  <a:cubicBezTo>
                    <a:pt x="260" y="306"/>
                    <a:pt x="261" y="308"/>
                    <a:pt x="261" y="308"/>
                  </a:cubicBezTo>
                  <a:cubicBezTo>
                    <a:pt x="263" y="308"/>
                    <a:pt x="262" y="308"/>
                    <a:pt x="263" y="307"/>
                  </a:cubicBezTo>
                  <a:cubicBezTo>
                    <a:pt x="263" y="307"/>
                    <a:pt x="263" y="307"/>
                    <a:pt x="263" y="307"/>
                  </a:cubicBezTo>
                  <a:cubicBezTo>
                    <a:pt x="264" y="308"/>
                    <a:pt x="266" y="308"/>
                    <a:pt x="266" y="308"/>
                  </a:cubicBezTo>
                  <a:cubicBezTo>
                    <a:pt x="267" y="307"/>
                    <a:pt x="267" y="306"/>
                    <a:pt x="268" y="308"/>
                  </a:cubicBezTo>
                  <a:cubicBezTo>
                    <a:pt x="268" y="308"/>
                    <a:pt x="268" y="309"/>
                    <a:pt x="268" y="310"/>
                  </a:cubicBezTo>
                  <a:cubicBezTo>
                    <a:pt x="266" y="310"/>
                    <a:pt x="265" y="309"/>
                    <a:pt x="262" y="309"/>
                  </a:cubicBezTo>
                  <a:cubicBezTo>
                    <a:pt x="261" y="310"/>
                    <a:pt x="259" y="310"/>
                    <a:pt x="258" y="309"/>
                  </a:cubicBezTo>
                  <a:cubicBezTo>
                    <a:pt x="257" y="308"/>
                    <a:pt x="257" y="308"/>
                    <a:pt x="257" y="308"/>
                  </a:cubicBezTo>
                  <a:cubicBezTo>
                    <a:pt x="255" y="310"/>
                    <a:pt x="253" y="308"/>
                    <a:pt x="252" y="311"/>
                  </a:cubicBezTo>
                  <a:cubicBezTo>
                    <a:pt x="254" y="311"/>
                    <a:pt x="270" y="311"/>
                    <a:pt x="272" y="311"/>
                  </a:cubicBezTo>
                  <a:cubicBezTo>
                    <a:pt x="273" y="309"/>
                    <a:pt x="273" y="309"/>
                    <a:pt x="273" y="309"/>
                  </a:cubicBezTo>
                  <a:cubicBezTo>
                    <a:pt x="278" y="309"/>
                    <a:pt x="276" y="309"/>
                    <a:pt x="280" y="308"/>
                  </a:cubicBezTo>
                  <a:cubicBezTo>
                    <a:pt x="283" y="307"/>
                    <a:pt x="286" y="310"/>
                    <a:pt x="290" y="309"/>
                  </a:cubicBezTo>
                  <a:cubicBezTo>
                    <a:pt x="290" y="310"/>
                    <a:pt x="290" y="310"/>
                    <a:pt x="291" y="311"/>
                  </a:cubicBezTo>
                  <a:cubicBezTo>
                    <a:pt x="299" y="311"/>
                    <a:pt x="310" y="310"/>
                    <a:pt x="319" y="311"/>
                  </a:cubicBezTo>
                  <a:cubicBezTo>
                    <a:pt x="321" y="311"/>
                    <a:pt x="319" y="311"/>
                    <a:pt x="321" y="310"/>
                  </a:cubicBezTo>
                  <a:cubicBezTo>
                    <a:pt x="323" y="310"/>
                    <a:pt x="329" y="311"/>
                    <a:pt x="331" y="310"/>
                  </a:cubicBezTo>
                  <a:cubicBezTo>
                    <a:pt x="331" y="309"/>
                    <a:pt x="331" y="310"/>
                    <a:pt x="331" y="309"/>
                  </a:cubicBezTo>
                  <a:cubicBezTo>
                    <a:pt x="329" y="309"/>
                    <a:pt x="328" y="310"/>
                    <a:pt x="324" y="309"/>
                  </a:cubicBezTo>
                  <a:cubicBezTo>
                    <a:pt x="323" y="309"/>
                    <a:pt x="324" y="309"/>
                    <a:pt x="323" y="309"/>
                  </a:cubicBezTo>
                  <a:cubicBezTo>
                    <a:pt x="322" y="309"/>
                    <a:pt x="322" y="309"/>
                    <a:pt x="320" y="308"/>
                  </a:cubicBezTo>
                  <a:cubicBezTo>
                    <a:pt x="320" y="305"/>
                    <a:pt x="322" y="300"/>
                    <a:pt x="321" y="296"/>
                  </a:cubicBezTo>
                  <a:cubicBezTo>
                    <a:pt x="321" y="294"/>
                    <a:pt x="321" y="294"/>
                    <a:pt x="321" y="292"/>
                  </a:cubicBezTo>
                  <a:cubicBezTo>
                    <a:pt x="322" y="292"/>
                    <a:pt x="322" y="292"/>
                    <a:pt x="322" y="292"/>
                  </a:cubicBezTo>
                  <a:cubicBezTo>
                    <a:pt x="323" y="292"/>
                    <a:pt x="323" y="291"/>
                    <a:pt x="325" y="292"/>
                  </a:cubicBezTo>
                  <a:cubicBezTo>
                    <a:pt x="325" y="292"/>
                    <a:pt x="325" y="293"/>
                    <a:pt x="325" y="293"/>
                  </a:cubicBezTo>
                  <a:cubicBezTo>
                    <a:pt x="325" y="294"/>
                    <a:pt x="325" y="294"/>
                    <a:pt x="326" y="294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5" y="290"/>
                    <a:pt x="324" y="290"/>
                    <a:pt x="324" y="290"/>
                  </a:cubicBezTo>
                  <a:cubicBezTo>
                    <a:pt x="321" y="291"/>
                    <a:pt x="321" y="291"/>
                    <a:pt x="321" y="287"/>
                  </a:cubicBezTo>
                  <a:cubicBezTo>
                    <a:pt x="323" y="286"/>
                    <a:pt x="323" y="287"/>
                    <a:pt x="326" y="287"/>
                  </a:cubicBezTo>
                  <a:cubicBezTo>
                    <a:pt x="328" y="287"/>
                    <a:pt x="328" y="286"/>
                    <a:pt x="329" y="286"/>
                  </a:cubicBezTo>
                  <a:cubicBezTo>
                    <a:pt x="331" y="286"/>
                    <a:pt x="329" y="287"/>
                    <a:pt x="332" y="286"/>
                  </a:cubicBezTo>
                  <a:cubicBezTo>
                    <a:pt x="332" y="285"/>
                    <a:pt x="332" y="284"/>
                    <a:pt x="333" y="284"/>
                  </a:cubicBezTo>
                  <a:cubicBezTo>
                    <a:pt x="335" y="283"/>
                    <a:pt x="335" y="284"/>
                    <a:pt x="335" y="284"/>
                  </a:cubicBezTo>
                  <a:cubicBezTo>
                    <a:pt x="336" y="285"/>
                    <a:pt x="335" y="285"/>
                    <a:pt x="335" y="285"/>
                  </a:cubicBezTo>
                  <a:cubicBezTo>
                    <a:pt x="333" y="287"/>
                    <a:pt x="333" y="287"/>
                    <a:pt x="333" y="287"/>
                  </a:cubicBezTo>
                  <a:cubicBezTo>
                    <a:pt x="333" y="287"/>
                    <a:pt x="333" y="287"/>
                    <a:pt x="332" y="287"/>
                  </a:cubicBezTo>
                  <a:cubicBezTo>
                    <a:pt x="332" y="288"/>
                    <a:pt x="333" y="290"/>
                    <a:pt x="331" y="290"/>
                  </a:cubicBezTo>
                  <a:cubicBezTo>
                    <a:pt x="330" y="289"/>
                    <a:pt x="330" y="289"/>
                    <a:pt x="331" y="287"/>
                  </a:cubicBezTo>
                  <a:cubicBezTo>
                    <a:pt x="329" y="287"/>
                    <a:pt x="329" y="287"/>
                    <a:pt x="329" y="287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6" y="295"/>
                    <a:pt x="326" y="295"/>
                    <a:pt x="326" y="295"/>
                  </a:cubicBezTo>
                  <a:cubicBezTo>
                    <a:pt x="325" y="295"/>
                    <a:pt x="326" y="295"/>
                    <a:pt x="324" y="295"/>
                  </a:cubicBezTo>
                  <a:cubicBezTo>
                    <a:pt x="324" y="297"/>
                    <a:pt x="324" y="299"/>
                    <a:pt x="325" y="301"/>
                  </a:cubicBezTo>
                  <a:cubicBezTo>
                    <a:pt x="325" y="302"/>
                    <a:pt x="325" y="304"/>
                    <a:pt x="324" y="306"/>
                  </a:cubicBezTo>
                  <a:cubicBezTo>
                    <a:pt x="324" y="307"/>
                    <a:pt x="325" y="306"/>
                    <a:pt x="323" y="307"/>
                  </a:cubicBezTo>
                  <a:cubicBezTo>
                    <a:pt x="323" y="304"/>
                    <a:pt x="324" y="303"/>
                    <a:pt x="322" y="301"/>
                  </a:cubicBezTo>
                  <a:cubicBezTo>
                    <a:pt x="321" y="303"/>
                    <a:pt x="322" y="307"/>
                    <a:pt x="323" y="308"/>
                  </a:cubicBezTo>
                  <a:cubicBezTo>
                    <a:pt x="325" y="308"/>
                    <a:pt x="325" y="308"/>
                    <a:pt x="327" y="308"/>
                  </a:cubicBezTo>
                  <a:cubicBezTo>
                    <a:pt x="327" y="308"/>
                    <a:pt x="328" y="308"/>
                    <a:pt x="329" y="308"/>
                  </a:cubicBezTo>
                  <a:cubicBezTo>
                    <a:pt x="330" y="308"/>
                    <a:pt x="329" y="308"/>
                    <a:pt x="331" y="308"/>
                  </a:cubicBezTo>
                  <a:cubicBezTo>
                    <a:pt x="331" y="304"/>
                    <a:pt x="329" y="309"/>
                    <a:pt x="329" y="304"/>
                  </a:cubicBezTo>
                  <a:cubicBezTo>
                    <a:pt x="329" y="303"/>
                    <a:pt x="329" y="301"/>
                    <a:pt x="330" y="299"/>
                  </a:cubicBezTo>
                  <a:cubicBezTo>
                    <a:pt x="330" y="293"/>
                    <a:pt x="329" y="297"/>
                    <a:pt x="329" y="294"/>
                  </a:cubicBezTo>
                  <a:cubicBezTo>
                    <a:pt x="329" y="294"/>
                    <a:pt x="330" y="292"/>
                    <a:pt x="330" y="291"/>
                  </a:cubicBezTo>
                  <a:cubicBezTo>
                    <a:pt x="331" y="290"/>
                    <a:pt x="330" y="291"/>
                    <a:pt x="331" y="290"/>
                  </a:cubicBezTo>
                  <a:cubicBezTo>
                    <a:pt x="333" y="293"/>
                    <a:pt x="332" y="295"/>
                    <a:pt x="332" y="298"/>
                  </a:cubicBezTo>
                  <a:cubicBezTo>
                    <a:pt x="332" y="301"/>
                    <a:pt x="332" y="306"/>
                    <a:pt x="332" y="309"/>
                  </a:cubicBezTo>
                  <a:cubicBezTo>
                    <a:pt x="332" y="311"/>
                    <a:pt x="332" y="310"/>
                    <a:pt x="332" y="312"/>
                  </a:cubicBezTo>
                  <a:cubicBezTo>
                    <a:pt x="328" y="313"/>
                    <a:pt x="311" y="312"/>
                    <a:pt x="305" y="312"/>
                  </a:cubicBezTo>
                  <a:cubicBezTo>
                    <a:pt x="303" y="312"/>
                    <a:pt x="304" y="312"/>
                    <a:pt x="301" y="312"/>
                  </a:cubicBezTo>
                  <a:cubicBezTo>
                    <a:pt x="297" y="312"/>
                    <a:pt x="294" y="312"/>
                    <a:pt x="290" y="312"/>
                  </a:cubicBezTo>
                  <a:cubicBezTo>
                    <a:pt x="287" y="312"/>
                    <a:pt x="285" y="310"/>
                    <a:pt x="281" y="310"/>
                  </a:cubicBezTo>
                  <a:cubicBezTo>
                    <a:pt x="278" y="311"/>
                    <a:pt x="276" y="312"/>
                    <a:pt x="272" y="312"/>
                  </a:cubicBezTo>
                  <a:cubicBezTo>
                    <a:pt x="268" y="312"/>
                    <a:pt x="265" y="313"/>
                    <a:pt x="261" y="312"/>
                  </a:cubicBezTo>
                  <a:cubicBezTo>
                    <a:pt x="257" y="312"/>
                    <a:pt x="254" y="312"/>
                    <a:pt x="251" y="312"/>
                  </a:cubicBezTo>
                  <a:cubicBezTo>
                    <a:pt x="251" y="311"/>
                    <a:pt x="251" y="309"/>
                    <a:pt x="251" y="308"/>
                  </a:cubicBezTo>
                  <a:cubicBezTo>
                    <a:pt x="254" y="308"/>
                    <a:pt x="254" y="309"/>
                    <a:pt x="255" y="306"/>
                  </a:cubicBezTo>
                  <a:cubicBezTo>
                    <a:pt x="257" y="303"/>
                    <a:pt x="256" y="303"/>
                    <a:pt x="255" y="302"/>
                  </a:cubicBezTo>
                  <a:cubicBezTo>
                    <a:pt x="255" y="300"/>
                    <a:pt x="256" y="301"/>
                    <a:pt x="256" y="300"/>
                  </a:cubicBezTo>
                  <a:cubicBezTo>
                    <a:pt x="256" y="299"/>
                    <a:pt x="256" y="298"/>
                    <a:pt x="256" y="297"/>
                  </a:cubicBezTo>
                  <a:cubicBezTo>
                    <a:pt x="256" y="295"/>
                    <a:pt x="256" y="294"/>
                    <a:pt x="255" y="292"/>
                  </a:cubicBezTo>
                  <a:cubicBezTo>
                    <a:pt x="255" y="294"/>
                    <a:pt x="255" y="294"/>
                    <a:pt x="255" y="294"/>
                  </a:cubicBezTo>
                  <a:cubicBezTo>
                    <a:pt x="253" y="294"/>
                    <a:pt x="254" y="294"/>
                    <a:pt x="253" y="294"/>
                  </a:cubicBezTo>
                  <a:cubicBezTo>
                    <a:pt x="254" y="296"/>
                    <a:pt x="254" y="293"/>
                    <a:pt x="255" y="296"/>
                  </a:cubicBezTo>
                  <a:cubicBezTo>
                    <a:pt x="255" y="296"/>
                    <a:pt x="255" y="306"/>
                    <a:pt x="254" y="307"/>
                  </a:cubicBezTo>
                  <a:cubicBezTo>
                    <a:pt x="253" y="307"/>
                    <a:pt x="252" y="307"/>
                    <a:pt x="251" y="306"/>
                  </a:cubicBezTo>
                  <a:cubicBezTo>
                    <a:pt x="253" y="305"/>
                    <a:pt x="253" y="308"/>
                    <a:pt x="253" y="301"/>
                  </a:cubicBezTo>
                  <a:cubicBezTo>
                    <a:pt x="253" y="297"/>
                    <a:pt x="255" y="295"/>
                    <a:pt x="251" y="295"/>
                  </a:cubicBezTo>
                  <a:cubicBezTo>
                    <a:pt x="251" y="293"/>
                    <a:pt x="251" y="290"/>
                    <a:pt x="251" y="288"/>
                  </a:cubicBezTo>
                  <a:cubicBezTo>
                    <a:pt x="251" y="286"/>
                    <a:pt x="253" y="284"/>
                    <a:pt x="255" y="284"/>
                  </a:cubicBezTo>
                  <a:cubicBezTo>
                    <a:pt x="257" y="286"/>
                    <a:pt x="257" y="292"/>
                    <a:pt x="260" y="287"/>
                  </a:cubicBezTo>
                  <a:cubicBezTo>
                    <a:pt x="261" y="287"/>
                    <a:pt x="261" y="287"/>
                    <a:pt x="262" y="287"/>
                  </a:cubicBezTo>
                  <a:cubicBezTo>
                    <a:pt x="263" y="287"/>
                    <a:pt x="263" y="287"/>
                    <a:pt x="264" y="287"/>
                  </a:cubicBezTo>
                  <a:cubicBezTo>
                    <a:pt x="271" y="287"/>
                    <a:pt x="271" y="287"/>
                    <a:pt x="271" y="287"/>
                  </a:cubicBezTo>
                  <a:cubicBezTo>
                    <a:pt x="273" y="287"/>
                    <a:pt x="272" y="288"/>
                    <a:pt x="273" y="289"/>
                  </a:cubicBezTo>
                  <a:cubicBezTo>
                    <a:pt x="277" y="288"/>
                    <a:pt x="274" y="287"/>
                    <a:pt x="282" y="287"/>
                  </a:cubicBezTo>
                  <a:cubicBezTo>
                    <a:pt x="292" y="287"/>
                    <a:pt x="286" y="288"/>
                    <a:pt x="290" y="289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5" y="287"/>
                    <a:pt x="300" y="286"/>
                    <a:pt x="303" y="287"/>
                  </a:cubicBezTo>
                  <a:cubicBezTo>
                    <a:pt x="305" y="288"/>
                    <a:pt x="303" y="289"/>
                    <a:pt x="306" y="289"/>
                  </a:cubicBezTo>
                  <a:cubicBezTo>
                    <a:pt x="306" y="287"/>
                    <a:pt x="306" y="287"/>
                    <a:pt x="306" y="287"/>
                  </a:cubicBezTo>
                  <a:cubicBezTo>
                    <a:pt x="309" y="287"/>
                    <a:pt x="311" y="286"/>
                    <a:pt x="312" y="286"/>
                  </a:cubicBezTo>
                  <a:cubicBezTo>
                    <a:pt x="314" y="286"/>
                    <a:pt x="316" y="287"/>
                    <a:pt x="318" y="286"/>
                  </a:cubicBezTo>
                  <a:cubicBezTo>
                    <a:pt x="319" y="288"/>
                    <a:pt x="320" y="290"/>
                    <a:pt x="318" y="290"/>
                  </a:cubicBezTo>
                  <a:cubicBezTo>
                    <a:pt x="317" y="291"/>
                    <a:pt x="314" y="290"/>
                    <a:pt x="313" y="290"/>
                  </a:cubicBezTo>
                  <a:cubicBezTo>
                    <a:pt x="314" y="291"/>
                    <a:pt x="313" y="289"/>
                    <a:pt x="314" y="291"/>
                  </a:cubicBezTo>
                  <a:cubicBezTo>
                    <a:pt x="314" y="292"/>
                    <a:pt x="313" y="293"/>
                    <a:pt x="313" y="294"/>
                  </a:cubicBezTo>
                  <a:cubicBezTo>
                    <a:pt x="315" y="294"/>
                    <a:pt x="314" y="293"/>
                    <a:pt x="315" y="292"/>
                  </a:cubicBezTo>
                  <a:cubicBezTo>
                    <a:pt x="316" y="291"/>
                    <a:pt x="316" y="291"/>
                    <a:pt x="317" y="292"/>
                  </a:cubicBezTo>
                  <a:cubicBezTo>
                    <a:pt x="318" y="292"/>
                    <a:pt x="318" y="292"/>
                    <a:pt x="319" y="293"/>
                  </a:cubicBezTo>
                  <a:cubicBezTo>
                    <a:pt x="319" y="291"/>
                    <a:pt x="319" y="292"/>
                    <a:pt x="320" y="292"/>
                  </a:cubicBezTo>
                  <a:cubicBezTo>
                    <a:pt x="320" y="293"/>
                    <a:pt x="320" y="293"/>
                    <a:pt x="319" y="294"/>
                  </a:cubicBezTo>
                  <a:cubicBezTo>
                    <a:pt x="319" y="294"/>
                    <a:pt x="319" y="294"/>
                    <a:pt x="319" y="294"/>
                  </a:cubicBezTo>
                  <a:cubicBezTo>
                    <a:pt x="320" y="295"/>
                    <a:pt x="320" y="295"/>
                    <a:pt x="319" y="296"/>
                  </a:cubicBezTo>
                  <a:cubicBezTo>
                    <a:pt x="316" y="296"/>
                    <a:pt x="321" y="297"/>
                    <a:pt x="318" y="296"/>
                  </a:cubicBezTo>
                  <a:cubicBezTo>
                    <a:pt x="318" y="296"/>
                    <a:pt x="318" y="296"/>
                    <a:pt x="317" y="296"/>
                  </a:cubicBezTo>
                  <a:cubicBezTo>
                    <a:pt x="316" y="296"/>
                    <a:pt x="316" y="296"/>
                    <a:pt x="316" y="297"/>
                  </a:cubicBezTo>
                  <a:cubicBezTo>
                    <a:pt x="316" y="298"/>
                    <a:pt x="316" y="302"/>
                    <a:pt x="316" y="303"/>
                  </a:cubicBezTo>
                  <a:cubicBezTo>
                    <a:pt x="318" y="302"/>
                    <a:pt x="317" y="302"/>
                    <a:pt x="318" y="301"/>
                  </a:cubicBezTo>
                  <a:cubicBezTo>
                    <a:pt x="318" y="301"/>
                    <a:pt x="317" y="301"/>
                    <a:pt x="316" y="300"/>
                  </a:cubicBezTo>
                  <a:cubicBezTo>
                    <a:pt x="317" y="299"/>
                    <a:pt x="317" y="298"/>
                    <a:pt x="317" y="298"/>
                  </a:cubicBezTo>
                  <a:cubicBezTo>
                    <a:pt x="318" y="298"/>
                    <a:pt x="318" y="298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20" y="299"/>
                    <a:pt x="320" y="300"/>
                  </a:cubicBezTo>
                  <a:cubicBezTo>
                    <a:pt x="320" y="301"/>
                    <a:pt x="320" y="301"/>
                    <a:pt x="320" y="303"/>
                  </a:cubicBezTo>
                  <a:cubicBezTo>
                    <a:pt x="320" y="304"/>
                    <a:pt x="321" y="303"/>
                    <a:pt x="319" y="305"/>
                  </a:cubicBezTo>
                  <a:cubicBezTo>
                    <a:pt x="319" y="304"/>
                    <a:pt x="319" y="305"/>
                    <a:pt x="319" y="304"/>
                  </a:cubicBezTo>
                  <a:cubicBezTo>
                    <a:pt x="319" y="303"/>
                    <a:pt x="319" y="303"/>
                    <a:pt x="319" y="303"/>
                  </a:cubicBezTo>
                  <a:cubicBezTo>
                    <a:pt x="318" y="303"/>
                    <a:pt x="318" y="303"/>
                    <a:pt x="318" y="303"/>
                  </a:cubicBezTo>
                  <a:cubicBezTo>
                    <a:pt x="316" y="304"/>
                    <a:pt x="317" y="303"/>
                    <a:pt x="316" y="304"/>
                  </a:cubicBezTo>
                  <a:cubicBezTo>
                    <a:pt x="316" y="305"/>
                    <a:pt x="317" y="305"/>
                    <a:pt x="316" y="307"/>
                  </a:cubicBezTo>
                  <a:cubicBezTo>
                    <a:pt x="314" y="306"/>
                    <a:pt x="315" y="303"/>
                    <a:pt x="315" y="302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4"/>
                    <a:pt x="312" y="295"/>
                    <a:pt x="311" y="295"/>
                  </a:cubicBezTo>
                  <a:cubicBezTo>
                    <a:pt x="310" y="295"/>
                    <a:pt x="311" y="295"/>
                    <a:pt x="310" y="296"/>
                  </a:cubicBezTo>
                  <a:cubicBezTo>
                    <a:pt x="310" y="296"/>
                    <a:pt x="310" y="306"/>
                    <a:pt x="310" y="306"/>
                  </a:cubicBezTo>
                  <a:cubicBezTo>
                    <a:pt x="306" y="307"/>
                    <a:pt x="309" y="306"/>
                    <a:pt x="308" y="309"/>
                  </a:cubicBezTo>
                  <a:cubicBezTo>
                    <a:pt x="306" y="309"/>
                    <a:pt x="303" y="309"/>
                    <a:pt x="301" y="309"/>
                  </a:cubicBezTo>
                  <a:cubicBezTo>
                    <a:pt x="299" y="309"/>
                    <a:pt x="301" y="309"/>
                    <a:pt x="300" y="309"/>
                  </a:cubicBezTo>
                  <a:cubicBezTo>
                    <a:pt x="298" y="310"/>
                    <a:pt x="298" y="309"/>
                    <a:pt x="297" y="309"/>
                  </a:cubicBezTo>
                  <a:cubicBezTo>
                    <a:pt x="295" y="309"/>
                    <a:pt x="293" y="310"/>
                    <a:pt x="295" y="308"/>
                  </a:cubicBezTo>
                  <a:cubicBezTo>
                    <a:pt x="295" y="308"/>
                    <a:pt x="295" y="308"/>
                    <a:pt x="296" y="308"/>
                  </a:cubicBezTo>
                  <a:cubicBezTo>
                    <a:pt x="300" y="308"/>
                    <a:pt x="300" y="308"/>
                    <a:pt x="300" y="308"/>
                  </a:cubicBezTo>
                  <a:cubicBezTo>
                    <a:pt x="302" y="308"/>
                    <a:pt x="301" y="308"/>
                    <a:pt x="302" y="308"/>
                  </a:cubicBezTo>
                  <a:cubicBezTo>
                    <a:pt x="301" y="306"/>
                    <a:pt x="302" y="307"/>
                    <a:pt x="300" y="306"/>
                  </a:cubicBezTo>
                  <a:cubicBezTo>
                    <a:pt x="300" y="304"/>
                    <a:pt x="301" y="303"/>
                    <a:pt x="300" y="300"/>
                  </a:cubicBezTo>
                  <a:cubicBezTo>
                    <a:pt x="300" y="299"/>
                    <a:pt x="301" y="297"/>
                    <a:pt x="300" y="296"/>
                  </a:cubicBezTo>
                  <a:cubicBezTo>
                    <a:pt x="299" y="295"/>
                    <a:pt x="298" y="296"/>
                    <a:pt x="297" y="296"/>
                  </a:cubicBezTo>
                  <a:cubicBezTo>
                    <a:pt x="293" y="295"/>
                    <a:pt x="296" y="300"/>
                    <a:pt x="295" y="307"/>
                  </a:cubicBezTo>
                  <a:cubicBezTo>
                    <a:pt x="293" y="306"/>
                    <a:pt x="294" y="305"/>
                    <a:pt x="294" y="301"/>
                  </a:cubicBezTo>
                  <a:cubicBezTo>
                    <a:pt x="294" y="299"/>
                    <a:pt x="294" y="298"/>
                    <a:pt x="294" y="296"/>
                  </a:cubicBezTo>
                  <a:cubicBezTo>
                    <a:pt x="293" y="295"/>
                    <a:pt x="294" y="295"/>
                    <a:pt x="293" y="296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2" y="296"/>
                    <a:pt x="292" y="295"/>
                    <a:pt x="291" y="296"/>
                  </a:cubicBezTo>
                  <a:cubicBezTo>
                    <a:pt x="291" y="299"/>
                    <a:pt x="292" y="296"/>
                    <a:pt x="292" y="299"/>
                  </a:cubicBezTo>
                  <a:cubicBezTo>
                    <a:pt x="293" y="300"/>
                    <a:pt x="292" y="300"/>
                    <a:pt x="293" y="302"/>
                  </a:cubicBezTo>
                  <a:cubicBezTo>
                    <a:pt x="292" y="303"/>
                    <a:pt x="291" y="303"/>
                    <a:pt x="291" y="304"/>
                  </a:cubicBezTo>
                  <a:cubicBezTo>
                    <a:pt x="293" y="302"/>
                    <a:pt x="293" y="303"/>
                    <a:pt x="294" y="309"/>
                  </a:cubicBezTo>
                  <a:cubicBezTo>
                    <a:pt x="292" y="309"/>
                    <a:pt x="291" y="308"/>
                    <a:pt x="289" y="308"/>
                  </a:cubicBezTo>
                  <a:cubicBezTo>
                    <a:pt x="288" y="307"/>
                    <a:pt x="287" y="308"/>
                    <a:pt x="284" y="307"/>
                  </a:cubicBezTo>
                  <a:cubicBezTo>
                    <a:pt x="284" y="305"/>
                    <a:pt x="284" y="304"/>
                    <a:pt x="284" y="302"/>
                  </a:cubicBezTo>
                  <a:cubicBezTo>
                    <a:pt x="284" y="300"/>
                    <a:pt x="284" y="299"/>
                    <a:pt x="284" y="299"/>
                  </a:cubicBezTo>
                  <a:cubicBezTo>
                    <a:pt x="284" y="298"/>
                    <a:pt x="284" y="297"/>
                    <a:pt x="285" y="296"/>
                  </a:cubicBezTo>
                  <a:cubicBezTo>
                    <a:pt x="283" y="295"/>
                    <a:pt x="283" y="296"/>
                    <a:pt x="282" y="296"/>
                  </a:cubicBezTo>
                  <a:cubicBezTo>
                    <a:pt x="282" y="296"/>
                    <a:pt x="282" y="296"/>
                    <a:pt x="282" y="296"/>
                  </a:cubicBezTo>
                  <a:cubicBezTo>
                    <a:pt x="278" y="295"/>
                    <a:pt x="279" y="296"/>
                    <a:pt x="279" y="303"/>
                  </a:cubicBezTo>
                  <a:cubicBezTo>
                    <a:pt x="279" y="306"/>
                    <a:pt x="280" y="306"/>
                    <a:pt x="278" y="306"/>
                  </a:cubicBezTo>
                  <a:close/>
                  <a:moveTo>
                    <a:pt x="360" y="259"/>
                  </a:moveTo>
                  <a:cubicBezTo>
                    <a:pt x="360" y="259"/>
                    <a:pt x="359" y="259"/>
                    <a:pt x="359" y="260"/>
                  </a:cubicBezTo>
                  <a:cubicBezTo>
                    <a:pt x="359" y="261"/>
                    <a:pt x="359" y="260"/>
                    <a:pt x="359" y="261"/>
                  </a:cubicBezTo>
                  <a:cubicBezTo>
                    <a:pt x="358" y="261"/>
                    <a:pt x="358" y="261"/>
                    <a:pt x="357" y="261"/>
                  </a:cubicBezTo>
                  <a:cubicBezTo>
                    <a:pt x="358" y="262"/>
                    <a:pt x="357" y="262"/>
                    <a:pt x="359" y="262"/>
                  </a:cubicBezTo>
                  <a:cubicBezTo>
                    <a:pt x="360" y="262"/>
                    <a:pt x="361" y="262"/>
                    <a:pt x="361" y="262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1" y="258"/>
                    <a:pt x="363" y="258"/>
                    <a:pt x="363" y="258"/>
                  </a:cubicBezTo>
                  <a:cubicBezTo>
                    <a:pt x="363" y="258"/>
                    <a:pt x="363" y="258"/>
                    <a:pt x="363" y="258"/>
                  </a:cubicBezTo>
                  <a:cubicBezTo>
                    <a:pt x="363" y="258"/>
                    <a:pt x="363" y="258"/>
                    <a:pt x="363" y="259"/>
                  </a:cubicBezTo>
                  <a:cubicBezTo>
                    <a:pt x="363" y="259"/>
                    <a:pt x="363" y="259"/>
                    <a:pt x="363" y="259"/>
                  </a:cubicBezTo>
                  <a:cubicBezTo>
                    <a:pt x="363" y="258"/>
                    <a:pt x="363" y="258"/>
                    <a:pt x="363" y="258"/>
                  </a:cubicBezTo>
                  <a:cubicBezTo>
                    <a:pt x="363" y="258"/>
                    <a:pt x="362" y="257"/>
                    <a:pt x="362" y="258"/>
                  </a:cubicBezTo>
                  <a:cubicBezTo>
                    <a:pt x="362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61" y="255"/>
                    <a:pt x="361" y="255"/>
                    <a:pt x="361" y="255"/>
                  </a:cubicBezTo>
                  <a:cubicBezTo>
                    <a:pt x="363" y="254"/>
                    <a:pt x="362" y="254"/>
                    <a:pt x="363" y="255"/>
                  </a:cubicBezTo>
                  <a:cubicBezTo>
                    <a:pt x="363" y="255"/>
                    <a:pt x="363" y="255"/>
                    <a:pt x="363" y="255"/>
                  </a:cubicBezTo>
                  <a:cubicBezTo>
                    <a:pt x="363" y="253"/>
                    <a:pt x="363" y="253"/>
                    <a:pt x="363" y="253"/>
                  </a:cubicBezTo>
                  <a:cubicBezTo>
                    <a:pt x="363" y="254"/>
                    <a:pt x="362" y="255"/>
                    <a:pt x="361" y="254"/>
                  </a:cubicBezTo>
                  <a:cubicBezTo>
                    <a:pt x="360" y="253"/>
                    <a:pt x="361" y="253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ubicBezTo>
                    <a:pt x="361" y="251"/>
                    <a:pt x="361" y="252"/>
                    <a:pt x="361" y="252"/>
                  </a:cubicBezTo>
                  <a:cubicBezTo>
                    <a:pt x="360" y="252"/>
                    <a:pt x="360" y="251"/>
                    <a:pt x="360" y="255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60" y="259"/>
                    <a:pt x="360" y="258"/>
                    <a:pt x="360" y="259"/>
                  </a:cubicBezTo>
                  <a:close/>
                  <a:moveTo>
                    <a:pt x="309" y="259"/>
                  </a:moveTo>
                  <a:cubicBezTo>
                    <a:pt x="309" y="261"/>
                    <a:pt x="309" y="261"/>
                    <a:pt x="309" y="261"/>
                  </a:cubicBezTo>
                  <a:cubicBezTo>
                    <a:pt x="311" y="261"/>
                    <a:pt x="309" y="261"/>
                    <a:pt x="311" y="260"/>
                  </a:cubicBezTo>
                  <a:cubicBezTo>
                    <a:pt x="312" y="260"/>
                    <a:pt x="312" y="260"/>
                    <a:pt x="313" y="259"/>
                  </a:cubicBezTo>
                  <a:cubicBezTo>
                    <a:pt x="313" y="258"/>
                    <a:pt x="312" y="258"/>
                    <a:pt x="312" y="256"/>
                  </a:cubicBezTo>
                  <a:cubicBezTo>
                    <a:pt x="312" y="255"/>
                    <a:pt x="313" y="255"/>
                    <a:pt x="312" y="253"/>
                  </a:cubicBezTo>
                  <a:cubicBezTo>
                    <a:pt x="312" y="253"/>
                    <a:pt x="313" y="251"/>
                    <a:pt x="312" y="250"/>
                  </a:cubicBezTo>
                  <a:cubicBezTo>
                    <a:pt x="310" y="248"/>
                    <a:pt x="311" y="253"/>
                    <a:pt x="311" y="257"/>
                  </a:cubicBezTo>
                  <a:cubicBezTo>
                    <a:pt x="311" y="259"/>
                    <a:pt x="310" y="258"/>
                    <a:pt x="309" y="259"/>
                  </a:cubicBezTo>
                  <a:close/>
                  <a:moveTo>
                    <a:pt x="252" y="290"/>
                  </a:moveTo>
                  <a:cubicBezTo>
                    <a:pt x="253" y="293"/>
                    <a:pt x="253" y="293"/>
                    <a:pt x="253" y="293"/>
                  </a:cubicBezTo>
                  <a:cubicBezTo>
                    <a:pt x="254" y="293"/>
                    <a:pt x="253" y="293"/>
                    <a:pt x="254" y="292"/>
                  </a:cubicBezTo>
                  <a:cubicBezTo>
                    <a:pt x="254" y="292"/>
                    <a:pt x="254" y="291"/>
                    <a:pt x="256" y="291"/>
                  </a:cubicBezTo>
                  <a:cubicBezTo>
                    <a:pt x="259" y="291"/>
                    <a:pt x="260" y="291"/>
                    <a:pt x="260" y="293"/>
                  </a:cubicBezTo>
                  <a:cubicBezTo>
                    <a:pt x="261" y="292"/>
                    <a:pt x="261" y="292"/>
                    <a:pt x="261" y="292"/>
                  </a:cubicBezTo>
                  <a:cubicBezTo>
                    <a:pt x="263" y="293"/>
                    <a:pt x="263" y="292"/>
                    <a:pt x="264" y="294"/>
                  </a:cubicBezTo>
                  <a:cubicBezTo>
                    <a:pt x="264" y="294"/>
                    <a:pt x="264" y="295"/>
                    <a:pt x="264" y="293"/>
                  </a:cubicBezTo>
                  <a:cubicBezTo>
                    <a:pt x="264" y="291"/>
                    <a:pt x="264" y="292"/>
                    <a:pt x="264" y="291"/>
                  </a:cubicBezTo>
                  <a:cubicBezTo>
                    <a:pt x="266" y="290"/>
                    <a:pt x="265" y="292"/>
                    <a:pt x="266" y="290"/>
                  </a:cubicBezTo>
                  <a:cubicBezTo>
                    <a:pt x="264" y="290"/>
                    <a:pt x="260" y="290"/>
                    <a:pt x="258" y="290"/>
                  </a:cubicBezTo>
                  <a:cubicBezTo>
                    <a:pt x="254" y="290"/>
                    <a:pt x="257" y="290"/>
                    <a:pt x="252" y="290"/>
                  </a:cubicBezTo>
                  <a:close/>
                  <a:moveTo>
                    <a:pt x="237" y="294"/>
                  </a:moveTo>
                  <a:cubicBezTo>
                    <a:pt x="239" y="293"/>
                    <a:pt x="238" y="293"/>
                    <a:pt x="240" y="291"/>
                  </a:cubicBezTo>
                  <a:cubicBezTo>
                    <a:pt x="240" y="292"/>
                    <a:pt x="240" y="292"/>
                    <a:pt x="240" y="292"/>
                  </a:cubicBezTo>
                  <a:cubicBezTo>
                    <a:pt x="240" y="293"/>
                    <a:pt x="240" y="292"/>
                    <a:pt x="240" y="293"/>
                  </a:cubicBezTo>
                  <a:cubicBezTo>
                    <a:pt x="241" y="292"/>
                    <a:pt x="241" y="292"/>
                    <a:pt x="242" y="291"/>
                  </a:cubicBezTo>
                  <a:cubicBezTo>
                    <a:pt x="243" y="292"/>
                    <a:pt x="243" y="292"/>
                    <a:pt x="243" y="292"/>
                  </a:cubicBezTo>
                  <a:cubicBezTo>
                    <a:pt x="245" y="291"/>
                    <a:pt x="245" y="291"/>
                    <a:pt x="245" y="291"/>
                  </a:cubicBezTo>
                  <a:cubicBezTo>
                    <a:pt x="245" y="291"/>
                    <a:pt x="245" y="291"/>
                    <a:pt x="246" y="291"/>
                  </a:cubicBezTo>
                  <a:cubicBezTo>
                    <a:pt x="247" y="292"/>
                    <a:pt x="247" y="292"/>
                    <a:pt x="247" y="292"/>
                  </a:cubicBezTo>
                  <a:cubicBezTo>
                    <a:pt x="248" y="292"/>
                    <a:pt x="248" y="292"/>
                    <a:pt x="248" y="290"/>
                  </a:cubicBezTo>
                  <a:cubicBezTo>
                    <a:pt x="248" y="290"/>
                    <a:pt x="248" y="290"/>
                    <a:pt x="248" y="290"/>
                  </a:cubicBezTo>
                  <a:cubicBezTo>
                    <a:pt x="246" y="290"/>
                    <a:pt x="241" y="290"/>
                    <a:pt x="239" y="290"/>
                  </a:cubicBezTo>
                  <a:cubicBezTo>
                    <a:pt x="238" y="290"/>
                    <a:pt x="237" y="289"/>
                    <a:pt x="237" y="294"/>
                  </a:cubicBezTo>
                  <a:close/>
                  <a:moveTo>
                    <a:pt x="314" y="250"/>
                  </a:moveTo>
                  <a:cubicBezTo>
                    <a:pt x="313" y="253"/>
                    <a:pt x="314" y="252"/>
                    <a:pt x="314" y="254"/>
                  </a:cubicBezTo>
                  <a:cubicBezTo>
                    <a:pt x="313" y="256"/>
                    <a:pt x="313" y="258"/>
                    <a:pt x="313" y="260"/>
                  </a:cubicBezTo>
                  <a:cubicBezTo>
                    <a:pt x="316" y="260"/>
                    <a:pt x="316" y="260"/>
                    <a:pt x="316" y="260"/>
                  </a:cubicBezTo>
                  <a:cubicBezTo>
                    <a:pt x="316" y="262"/>
                    <a:pt x="315" y="261"/>
                    <a:pt x="316" y="263"/>
                  </a:cubicBezTo>
                  <a:cubicBezTo>
                    <a:pt x="317" y="261"/>
                    <a:pt x="317" y="261"/>
                    <a:pt x="317" y="261"/>
                  </a:cubicBezTo>
                  <a:cubicBezTo>
                    <a:pt x="318" y="260"/>
                    <a:pt x="318" y="261"/>
                    <a:pt x="318" y="259"/>
                  </a:cubicBezTo>
                  <a:cubicBezTo>
                    <a:pt x="316" y="259"/>
                    <a:pt x="316" y="259"/>
                    <a:pt x="316" y="259"/>
                  </a:cubicBezTo>
                  <a:cubicBezTo>
                    <a:pt x="315" y="256"/>
                    <a:pt x="316" y="251"/>
                    <a:pt x="316" y="251"/>
                  </a:cubicBezTo>
                  <a:cubicBezTo>
                    <a:pt x="315" y="250"/>
                    <a:pt x="316" y="250"/>
                    <a:pt x="314" y="250"/>
                  </a:cubicBezTo>
                  <a:cubicBezTo>
                    <a:pt x="314" y="250"/>
                    <a:pt x="314" y="250"/>
                    <a:pt x="314" y="250"/>
                  </a:cubicBezTo>
                  <a:close/>
                  <a:moveTo>
                    <a:pt x="209" y="290"/>
                  </a:moveTo>
                  <a:cubicBezTo>
                    <a:pt x="208" y="291"/>
                    <a:pt x="208" y="293"/>
                    <a:pt x="209" y="294"/>
                  </a:cubicBezTo>
                  <a:cubicBezTo>
                    <a:pt x="210" y="294"/>
                    <a:pt x="210" y="293"/>
                    <a:pt x="210" y="292"/>
                  </a:cubicBezTo>
                  <a:cubicBezTo>
                    <a:pt x="211" y="292"/>
                    <a:pt x="214" y="291"/>
                    <a:pt x="216" y="291"/>
                  </a:cubicBezTo>
                  <a:cubicBezTo>
                    <a:pt x="217" y="292"/>
                    <a:pt x="219" y="291"/>
                    <a:pt x="219" y="292"/>
                  </a:cubicBezTo>
                  <a:cubicBezTo>
                    <a:pt x="220" y="292"/>
                    <a:pt x="220" y="294"/>
                    <a:pt x="220" y="294"/>
                  </a:cubicBezTo>
                  <a:cubicBezTo>
                    <a:pt x="221" y="293"/>
                    <a:pt x="221" y="291"/>
                    <a:pt x="221" y="29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13" y="290"/>
                    <a:pt x="211" y="290"/>
                    <a:pt x="209" y="290"/>
                  </a:cubicBezTo>
                  <a:close/>
                  <a:moveTo>
                    <a:pt x="253" y="241"/>
                  </a:moveTo>
                  <a:cubicBezTo>
                    <a:pt x="254" y="244"/>
                    <a:pt x="254" y="244"/>
                    <a:pt x="254" y="244"/>
                  </a:cubicBezTo>
                  <a:cubicBezTo>
                    <a:pt x="252" y="243"/>
                    <a:pt x="252" y="242"/>
                    <a:pt x="251" y="244"/>
                  </a:cubicBezTo>
                  <a:cubicBezTo>
                    <a:pt x="254" y="245"/>
                    <a:pt x="256" y="244"/>
                    <a:pt x="259" y="244"/>
                  </a:cubicBezTo>
                  <a:cubicBezTo>
                    <a:pt x="265" y="244"/>
                    <a:pt x="265" y="244"/>
                    <a:pt x="265" y="244"/>
                  </a:cubicBezTo>
                  <a:cubicBezTo>
                    <a:pt x="267" y="244"/>
                    <a:pt x="266" y="245"/>
                    <a:pt x="267" y="244"/>
                  </a:cubicBezTo>
                  <a:cubicBezTo>
                    <a:pt x="266" y="243"/>
                    <a:pt x="266" y="243"/>
                    <a:pt x="266" y="243"/>
                  </a:cubicBezTo>
                  <a:cubicBezTo>
                    <a:pt x="266" y="243"/>
                    <a:pt x="265" y="243"/>
                    <a:pt x="265" y="243"/>
                  </a:cubicBezTo>
                  <a:cubicBezTo>
                    <a:pt x="265" y="243"/>
                    <a:pt x="265" y="243"/>
                    <a:pt x="265" y="243"/>
                  </a:cubicBezTo>
                  <a:cubicBezTo>
                    <a:pt x="265" y="242"/>
                    <a:pt x="265" y="242"/>
                    <a:pt x="265" y="242"/>
                  </a:cubicBezTo>
                  <a:cubicBezTo>
                    <a:pt x="266" y="241"/>
                    <a:pt x="266" y="242"/>
                    <a:pt x="266" y="241"/>
                  </a:cubicBezTo>
                  <a:cubicBezTo>
                    <a:pt x="261" y="242"/>
                    <a:pt x="265" y="242"/>
                    <a:pt x="260" y="242"/>
                  </a:cubicBezTo>
                  <a:cubicBezTo>
                    <a:pt x="258" y="242"/>
                    <a:pt x="257" y="242"/>
                    <a:pt x="256" y="242"/>
                  </a:cubicBezTo>
                  <a:cubicBezTo>
                    <a:pt x="255" y="242"/>
                    <a:pt x="254" y="241"/>
                    <a:pt x="253" y="241"/>
                  </a:cubicBezTo>
                  <a:close/>
                  <a:moveTo>
                    <a:pt x="267" y="294"/>
                  </a:moveTo>
                  <a:cubicBezTo>
                    <a:pt x="268" y="293"/>
                    <a:pt x="267" y="292"/>
                    <a:pt x="268" y="292"/>
                  </a:cubicBezTo>
                  <a:cubicBezTo>
                    <a:pt x="269" y="292"/>
                    <a:pt x="269" y="292"/>
                    <a:pt x="270" y="292"/>
                  </a:cubicBezTo>
                  <a:cubicBezTo>
                    <a:pt x="271" y="292"/>
                    <a:pt x="270" y="292"/>
                    <a:pt x="271" y="291"/>
                  </a:cubicBezTo>
                  <a:cubicBezTo>
                    <a:pt x="272" y="292"/>
                    <a:pt x="272" y="292"/>
                    <a:pt x="272" y="292"/>
                  </a:cubicBezTo>
                  <a:cubicBezTo>
                    <a:pt x="272" y="292"/>
                    <a:pt x="272" y="292"/>
                    <a:pt x="272" y="292"/>
                  </a:cubicBezTo>
                  <a:cubicBezTo>
                    <a:pt x="273" y="292"/>
                    <a:pt x="273" y="292"/>
                    <a:pt x="273" y="292"/>
                  </a:cubicBezTo>
                  <a:cubicBezTo>
                    <a:pt x="274" y="292"/>
                    <a:pt x="273" y="292"/>
                    <a:pt x="275" y="291"/>
                  </a:cubicBezTo>
                  <a:cubicBezTo>
                    <a:pt x="275" y="293"/>
                    <a:pt x="276" y="293"/>
                    <a:pt x="274" y="293"/>
                  </a:cubicBezTo>
                  <a:cubicBezTo>
                    <a:pt x="275" y="294"/>
                    <a:pt x="275" y="294"/>
                    <a:pt x="276" y="294"/>
                  </a:cubicBezTo>
                  <a:cubicBezTo>
                    <a:pt x="276" y="293"/>
                    <a:pt x="276" y="293"/>
                    <a:pt x="276" y="292"/>
                  </a:cubicBezTo>
                  <a:cubicBezTo>
                    <a:pt x="277" y="292"/>
                    <a:pt x="279" y="292"/>
                    <a:pt x="279" y="293"/>
                  </a:cubicBezTo>
                  <a:cubicBezTo>
                    <a:pt x="280" y="293"/>
                    <a:pt x="280" y="294"/>
                    <a:pt x="280" y="295"/>
                  </a:cubicBezTo>
                  <a:cubicBezTo>
                    <a:pt x="281" y="294"/>
                    <a:pt x="281" y="291"/>
                    <a:pt x="280" y="290"/>
                  </a:cubicBezTo>
                  <a:cubicBezTo>
                    <a:pt x="277" y="290"/>
                    <a:pt x="273" y="290"/>
                    <a:pt x="272" y="290"/>
                  </a:cubicBezTo>
                  <a:cubicBezTo>
                    <a:pt x="271" y="290"/>
                    <a:pt x="269" y="290"/>
                    <a:pt x="268" y="290"/>
                  </a:cubicBezTo>
                  <a:cubicBezTo>
                    <a:pt x="266" y="290"/>
                    <a:pt x="266" y="294"/>
                    <a:pt x="267" y="294"/>
                  </a:cubicBezTo>
                  <a:close/>
                  <a:moveTo>
                    <a:pt x="220" y="244"/>
                  </a:moveTo>
                  <a:cubicBezTo>
                    <a:pt x="221" y="243"/>
                    <a:pt x="222" y="243"/>
                    <a:pt x="222" y="241"/>
                  </a:cubicBezTo>
                  <a:cubicBezTo>
                    <a:pt x="221" y="241"/>
                    <a:pt x="220" y="241"/>
                    <a:pt x="218" y="241"/>
                  </a:cubicBezTo>
                  <a:cubicBezTo>
                    <a:pt x="215" y="241"/>
                    <a:pt x="219" y="242"/>
                    <a:pt x="214" y="241"/>
                  </a:cubicBezTo>
                  <a:cubicBezTo>
                    <a:pt x="210" y="241"/>
                    <a:pt x="212" y="241"/>
                    <a:pt x="211" y="241"/>
                  </a:cubicBezTo>
                  <a:cubicBezTo>
                    <a:pt x="211" y="241"/>
                    <a:pt x="209" y="241"/>
                    <a:pt x="209" y="241"/>
                  </a:cubicBezTo>
                  <a:cubicBezTo>
                    <a:pt x="209" y="243"/>
                    <a:pt x="209" y="242"/>
                    <a:pt x="209" y="244"/>
                  </a:cubicBezTo>
                  <a:cubicBezTo>
                    <a:pt x="212" y="244"/>
                    <a:pt x="218" y="243"/>
                    <a:pt x="220" y="244"/>
                  </a:cubicBezTo>
                  <a:close/>
                  <a:moveTo>
                    <a:pt x="357" y="294"/>
                  </a:moveTo>
                  <a:cubicBezTo>
                    <a:pt x="358" y="293"/>
                    <a:pt x="358" y="294"/>
                    <a:pt x="358" y="292"/>
                  </a:cubicBezTo>
                  <a:cubicBezTo>
                    <a:pt x="360" y="292"/>
                    <a:pt x="359" y="292"/>
                    <a:pt x="360" y="291"/>
                  </a:cubicBezTo>
                  <a:cubicBezTo>
                    <a:pt x="362" y="292"/>
                    <a:pt x="362" y="292"/>
                    <a:pt x="362" y="292"/>
                  </a:cubicBezTo>
                  <a:cubicBezTo>
                    <a:pt x="362" y="292"/>
                    <a:pt x="362" y="292"/>
                    <a:pt x="362" y="292"/>
                  </a:cubicBezTo>
                  <a:cubicBezTo>
                    <a:pt x="363" y="291"/>
                    <a:pt x="363" y="291"/>
                    <a:pt x="363" y="291"/>
                  </a:cubicBezTo>
                  <a:cubicBezTo>
                    <a:pt x="363" y="290"/>
                    <a:pt x="363" y="290"/>
                    <a:pt x="363" y="290"/>
                  </a:cubicBezTo>
                  <a:cubicBezTo>
                    <a:pt x="363" y="290"/>
                    <a:pt x="358" y="290"/>
                    <a:pt x="357" y="290"/>
                  </a:cubicBezTo>
                  <a:cubicBezTo>
                    <a:pt x="357" y="290"/>
                    <a:pt x="357" y="292"/>
                    <a:pt x="357" y="292"/>
                  </a:cubicBezTo>
                  <a:cubicBezTo>
                    <a:pt x="357" y="293"/>
                    <a:pt x="357" y="293"/>
                    <a:pt x="357" y="294"/>
                  </a:cubicBezTo>
                  <a:close/>
                  <a:moveTo>
                    <a:pt x="363" y="295"/>
                  </a:moveTo>
                  <a:cubicBezTo>
                    <a:pt x="363" y="295"/>
                    <a:pt x="364" y="295"/>
                    <a:pt x="363" y="295"/>
                  </a:cubicBezTo>
                  <a:cubicBezTo>
                    <a:pt x="362" y="296"/>
                    <a:pt x="362" y="295"/>
                    <a:pt x="362" y="296"/>
                  </a:cubicBezTo>
                  <a:cubicBezTo>
                    <a:pt x="363" y="296"/>
                    <a:pt x="363" y="296"/>
                    <a:pt x="363" y="296"/>
                  </a:cubicBezTo>
                  <a:cubicBezTo>
                    <a:pt x="363" y="295"/>
                    <a:pt x="363" y="295"/>
                    <a:pt x="363" y="295"/>
                  </a:cubicBezTo>
                  <a:close/>
                  <a:moveTo>
                    <a:pt x="357" y="257"/>
                  </a:moveTo>
                  <a:cubicBezTo>
                    <a:pt x="357" y="258"/>
                    <a:pt x="357" y="257"/>
                    <a:pt x="357" y="258"/>
                  </a:cubicBezTo>
                  <a:cubicBezTo>
                    <a:pt x="356" y="258"/>
                    <a:pt x="356" y="258"/>
                    <a:pt x="356" y="259"/>
                  </a:cubicBezTo>
                  <a:cubicBezTo>
                    <a:pt x="355" y="256"/>
                    <a:pt x="356" y="256"/>
                    <a:pt x="356" y="255"/>
                  </a:cubicBezTo>
                  <a:cubicBezTo>
                    <a:pt x="356" y="254"/>
                    <a:pt x="356" y="254"/>
                    <a:pt x="356" y="254"/>
                  </a:cubicBezTo>
                  <a:cubicBezTo>
                    <a:pt x="356" y="252"/>
                    <a:pt x="357" y="252"/>
                    <a:pt x="356" y="251"/>
                  </a:cubicBezTo>
                  <a:cubicBezTo>
                    <a:pt x="355" y="250"/>
                    <a:pt x="354" y="250"/>
                    <a:pt x="354" y="251"/>
                  </a:cubicBezTo>
                  <a:cubicBezTo>
                    <a:pt x="353" y="252"/>
                    <a:pt x="354" y="253"/>
                    <a:pt x="354" y="254"/>
                  </a:cubicBezTo>
                  <a:cubicBezTo>
                    <a:pt x="355" y="261"/>
                    <a:pt x="352" y="260"/>
                    <a:pt x="358" y="259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1"/>
                    <a:pt x="360" y="251"/>
                    <a:pt x="358" y="250"/>
                  </a:cubicBezTo>
                  <a:cubicBezTo>
                    <a:pt x="356" y="251"/>
                    <a:pt x="357" y="251"/>
                    <a:pt x="357" y="255"/>
                  </a:cubicBezTo>
                  <a:cubicBezTo>
                    <a:pt x="357" y="256"/>
                    <a:pt x="357" y="256"/>
                    <a:pt x="357" y="257"/>
                  </a:cubicBezTo>
                  <a:close/>
                  <a:moveTo>
                    <a:pt x="237" y="241"/>
                  </a:moveTo>
                  <a:cubicBezTo>
                    <a:pt x="238" y="242"/>
                    <a:pt x="238" y="241"/>
                    <a:pt x="239" y="242"/>
                  </a:cubicBezTo>
                  <a:cubicBezTo>
                    <a:pt x="238" y="244"/>
                    <a:pt x="238" y="244"/>
                    <a:pt x="238" y="244"/>
                  </a:cubicBezTo>
                  <a:cubicBezTo>
                    <a:pt x="250" y="244"/>
                    <a:pt x="250" y="244"/>
                    <a:pt x="250" y="244"/>
                  </a:cubicBezTo>
                  <a:cubicBezTo>
                    <a:pt x="251" y="241"/>
                    <a:pt x="251" y="241"/>
                    <a:pt x="251" y="241"/>
                  </a:cubicBezTo>
                  <a:cubicBezTo>
                    <a:pt x="250" y="242"/>
                    <a:pt x="249" y="241"/>
                    <a:pt x="248" y="240"/>
                  </a:cubicBezTo>
                  <a:cubicBezTo>
                    <a:pt x="245" y="240"/>
                    <a:pt x="244" y="242"/>
                    <a:pt x="242" y="241"/>
                  </a:cubicBezTo>
                  <a:cubicBezTo>
                    <a:pt x="240" y="241"/>
                    <a:pt x="242" y="241"/>
                    <a:pt x="241" y="241"/>
                  </a:cubicBezTo>
                  <a:cubicBezTo>
                    <a:pt x="240" y="240"/>
                    <a:pt x="237" y="240"/>
                    <a:pt x="237" y="241"/>
                  </a:cubicBezTo>
                  <a:close/>
                  <a:moveTo>
                    <a:pt x="267" y="241"/>
                  </a:moveTo>
                  <a:cubicBezTo>
                    <a:pt x="267" y="242"/>
                    <a:pt x="267" y="241"/>
                    <a:pt x="268" y="242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67" y="244"/>
                    <a:pt x="267" y="244"/>
                    <a:pt x="267" y="244"/>
                  </a:cubicBezTo>
                  <a:cubicBezTo>
                    <a:pt x="270" y="244"/>
                    <a:pt x="272" y="244"/>
                    <a:pt x="274" y="244"/>
                  </a:cubicBezTo>
                  <a:cubicBezTo>
                    <a:pt x="277" y="244"/>
                    <a:pt x="280" y="244"/>
                    <a:pt x="282" y="244"/>
                  </a:cubicBezTo>
                  <a:cubicBezTo>
                    <a:pt x="282" y="243"/>
                    <a:pt x="282" y="243"/>
                    <a:pt x="282" y="241"/>
                  </a:cubicBezTo>
                  <a:cubicBezTo>
                    <a:pt x="278" y="242"/>
                    <a:pt x="280" y="242"/>
                    <a:pt x="278" y="242"/>
                  </a:cubicBezTo>
                  <a:cubicBezTo>
                    <a:pt x="276" y="242"/>
                    <a:pt x="278" y="242"/>
                    <a:pt x="275" y="242"/>
                  </a:cubicBezTo>
                  <a:cubicBezTo>
                    <a:pt x="270" y="242"/>
                    <a:pt x="272" y="243"/>
                    <a:pt x="269" y="241"/>
                  </a:cubicBezTo>
                  <a:cubicBezTo>
                    <a:pt x="267" y="240"/>
                    <a:pt x="267" y="241"/>
                    <a:pt x="267" y="241"/>
                  </a:cubicBezTo>
                  <a:close/>
                  <a:moveTo>
                    <a:pt x="264" y="259"/>
                  </a:moveTo>
                  <a:cubicBezTo>
                    <a:pt x="268" y="259"/>
                    <a:pt x="266" y="258"/>
                    <a:pt x="266" y="255"/>
                  </a:cubicBezTo>
                  <a:cubicBezTo>
                    <a:pt x="266" y="252"/>
                    <a:pt x="265" y="254"/>
                    <a:pt x="266" y="251"/>
                  </a:cubicBezTo>
                  <a:cubicBezTo>
                    <a:pt x="268" y="253"/>
                    <a:pt x="266" y="256"/>
                    <a:pt x="266" y="259"/>
                  </a:cubicBezTo>
                  <a:cubicBezTo>
                    <a:pt x="267" y="259"/>
                    <a:pt x="268" y="260"/>
                    <a:pt x="269" y="259"/>
                  </a:cubicBezTo>
                  <a:cubicBezTo>
                    <a:pt x="269" y="255"/>
                    <a:pt x="269" y="255"/>
                    <a:pt x="269" y="255"/>
                  </a:cubicBezTo>
                  <a:cubicBezTo>
                    <a:pt x="269" y="254"/>
                    <a:pt x="269" y="254"/>
                    <a:pt x="269" y="253"/>
                  </a:cubicBezTo>
                  <a:cubicBezTo>
                    <a:pt x="269" y="252"/>
                    <a:pt x="270" y="252"/>
                    <a:pt x="269" y="250"/>
                  </a:cubicBezTo>
                  <a:cubicBezTo>
                    <a:pt x="269" y="249"/>
                    <a:pt x="268" y="250"/>
                    <a:pt x="267" y="250"/>
                  </a:cubicBezTo>
                  <a:cubicBezTo>
                    <a:pt x="266" y="250"/>
                    <a:pt x="265" y="249"/>
                    <a:pt x="264" y="250"/>
                  </a:cubicBezTo>
                  <a:cubicBezTo>
                    <a:pt x="263" y="250"/>
                    <a:pt x="264" y="251"/>
                    <a:pt x="264" y="253"/>
                  </a:cubicBezTo>
                  <a:cubicBezTo>
                    <a:pt x="264" y="255"/>
                    <a:pt x="263" y="257"/>
                    <a:pt x="264" y="259"/>
                  </a:cubicBezTo>
                  <a:close/>
                  <a:moveTo>
                    <a:pt x="339" y="251"/>
                  </a:moveTo>
                  <a:cubicBezTo>
                    <a:pt x="340" y="253"/>
                    <a:pt x="340" y="252"/>
                    <a:pt x="340" y="253"/>
                  </a:cubicBezTo>
                  <a:cubicBezTo>
                    <a:pt x="340" y="254"/>
                    <a:pt x="340" y="253"/>
                    <a:pt x="340" y="255"/>
                  </a:cubicBezTo>
                  <a:cubicBezTo>
                    <a:pt x="339" y="257"/>
                    <a:pt x="340" y="258"/>
                    <a:pt x="340" y="259"/>
                  </a:cubicBezTo>
                  <a:cubicBezTo>
                    <a:pt x="338" y="259"/>
                    <a:pt x="339" y="258"/>
                    <a:pt x="338" y="258"/>
                  </a:cubicBezTo>
                  <a:cubicBezTo>
                    <a:pt x="337" y="260"/>
                    <a:pt x="337" y="259"/>
                    <a:pt x="337" y="261"/>
                  </a:cubicBezTo>
                  <a:cubicBezTo>
                    <a:pt x="338" y="261"/>
                    <a:pt x="339" y="260"/>
                    <a:pt x="340" y="260"/>
                  </a:cubicBezTo>
                  <a:cubicBezTo>
                    <a:pt x="341" y="260"/>
                    <a:pt x="342" y="259"/>
                    <a:pt x="342" y="258"/>
                  </a:cubicBezTo>
                  <a:cubicBezTo>
                    <a:pt x="342" y="253"/>
                    <a:pt x="341" y="254"/>
                    <a:pt x="342" y="252"/>
                  </a:cubicBezTo>
                  <a:cubicBezTo>
                    <a:pt x="343" y="255"/>
                    <a:pt x="343" y="256"/>
                    <a:pt x="342" y="260"/>
                  </a:cubicBezTo>
                  <a:cubicBezTo>
                    <a:pt x="344" y="260"/>
                    <a:pt x="345" y="259"/>
                    <a:pt x="345" y="261"/>
                  </a:cubicBezTo>
                  <a:cubicBezTo>
                    <a:pt x="345" y="262"/>
                    <a:pt x="345" y="262"/>
                    <a:pt x="345" y="262"/>
                  </a:cubicBezTo>
                  <a:cubicBezTo>
                    <a:pt x="346" y="261"/>
                    <a:pt x="347" y="261"/>
                    <a:pt x="347" y="259"/>
                  </a:cubicBezTo>
                  <a:cubicBezTo>
                    <a:pt x="345" y="258"/>
                    <a:pt x="346" y="260"/>
                    <a:pt x="344" y="259"/>
                  </a:cubicBezTo>
                  <a:cubicBezTo>
                    <a:pt x="344" y="251"/>
                    <a:pt x="344" y="251"/>
                    <a:pt x="344" y="251"/>
                  </a:cubicBezTo>
                  <a:cubicBezTo>
                    <a:pt x="344" y="250"/>
                    <a:pt x="344" y="251"/>
                    <a:pt x="343" y="251"/>
                  </a:cubicBezTo>
                  <a:cubicBezTo>
                    <a:pt x="342" y="251"/>
                    <a:pt x="343" y="251"/>
                    <a:pt x="342" y="251"/>
                  </a:cubicBezTo>
                  <a:cubicBezTo>
                    <a:pt x="341" y="250"/>
                    <a:pt x="342" y="250"/>
                    <a:pt x="341" y="250"/>
                  </a:cubicBezTo>
                  <a:cubicBezTo>
                    <a:pt x="339" y="251"/>
                    <a:pt x="339" y="251"/>
                    <a:pt x="339" y="251"/>
                  </a:cubicBezTo>
                  <a:close/>
                  <a:moveTo>
                    <a:pt x="329" y="258"/>
                  </a:moveTo>
                  <a:cubicBezTo>
                    <a:pt x="328" y="258"/>
                    <a:pt x="328" y="258"/>
                    <a:pt x="327" y="259"/>
                  </a:cubicBezTo>
                  <a:cubicBezTo>
                    <a:pt x="327" y="258"/>
                    <a:pt x="327" y="258"/>
                    <a:pt x="326" y="257"/>
                  </a:cubicBezTo>
                  <a:cubicBezTo>
                    <a:pt x="327" y="255"/>
                    <a:pt x="327" y="256"/>
                    <a:pt x="327" y="254"/>
                  </a:cubicBezTo>
                  <a:cubicBezTo>
                    <a:pt x="327" y="253"/>
                    <a:pt x="327" y="253"/>
                    <a:pt x="327" y="251"/>
                  </a:cubicBezTo>
                  <a:cubicBezTo>
                    <a:pt x="328" y="252"/>
                    <a:pt x="328" y="251"/>
                    <a:pt x="328" y="253"/>
                  </a:cubicBezTo>
                  <a:cubicBezTo>
                    <a:pt x="329" y="255"/>
                    <a:pt x="328" y="253"/>
                    <a:pt x="329" y="258"/>
                  </a:cubicBezTo>
                  <a:close/>
                  <a:moveTo>
                    <a:pt x="325" y="259"/>
                  </a:moveTo>
                  <a:cubicBezTo>
                    <a:pt x="324" y="259"/>
                    <a:pt x="322" y="259"/>
                    <a:pt x="324" y="261"/>
                  </a:cubicBezTo>
                  <a:cubicBezTo>
                    <a:pt x="325" y="261"/>
                    <a:pt x="324" y="260"/>
                    <a:pt x="328" y="260"/>
                  </a:cubicBezTo>
                  <a:cubicBezTo>
                    <a:pt x="331" y="260"/>
                    <a:pt x="330" y="260"/>
                    <a:pt x="332" y="262"/>
                  </a:cubicBezTo>
                  <a:cubicBezTo>
                    <a:pt x="332" y="261"/>
                    <a:pt x="333" y="260"/>
                    <a:pt x="332" y="259"/>
                  </a:cubicBezTo>
                  <a:cubicBezTo>
                    <a:pt x="331" y="258"/>
                    <a:pt x="331" y="259"/>
                    <a:pt x="330" y="259"/>
                  </a:cubicBezTo>
                  <a:cubicBezTo>
                    <a:pt x="330" y="257"/>
                    <a:pt x="330" y="257"/>
                    <a:pt x="330" y="255"/>
                  </a:cubicBezTo>
                  <a:cubicBezTo>
                    <a:pt x="330" y="254"/>
                    <a:pt x="330" y="254"/>
                    <a:pt x="330" y="253"/>
                  </a:cubicBezTo>
                  <a:cubicBezTo>
                    <a:pt x="330" y="252"/>
                    <a:pt x="330" y="252"/>
                    <a:pt x="330" y="251"/>
                  </a:cubicBezTo>
                  <a:cubicBezTo>
                    <a:pt x="328" y="250"/>
                    <a:pt x="329" y="250"/>
                    <a:pt x="327" y="250"/>
                  </a:cubicBezTo>
                  <a:cubicBezTo>
                    <a:pt x="323" y="250"/>
                    <a:pt x="326" y="250"/>
                    <a:pt x="325" y="259"/>
                  </a:cubicBezTo>
                  <a:close/>
                  <a:moveTo>
                    <a:pt x="296" y="251"/>
                  </a:moveTo>
                  <a:cubicBezTo>
                    <a:pt x="296" y="252"/>
                    <a:pt x="296" y="251"/>
                    <a:pt x="296" y="252"/>
                  </a:cubicBezTo>
                  <a:cubicBezTo>
                    <a:pt x="297" y="254"/>
                    <a:pt x="296" y="253"/>
                    <a:pt x="296" y="254"/>
                  </a:cubicBezTo>
                  <a:cubicBezTo>
                    <a:pt x="296" y="256"/>
                    <a:pt x="297" y="256"/>
                    <a:pt x="296" y="258"/>
                  </a:cubicBezTo>
                  <a:cubicBezTo>
                    <a:pt x="296" y="259"/>
                    <a:pt x="296" y="258"/>
                    <a:pt x="294" y="259"/>
                  </a:cubicBezTo>
                  <a:cubicBezTo>
                    <a:pt x="294" y="260"/>
                    <a:pt x="294" y="261"/>
                    <a:pt x="295" y="263"/>
                  </a:cubicBezTo>
                  <a:cubicBezTo>
                    <a:pt x="295" y="262"/>
                    <a:pt x="295" y="261"/>
                    <a:pt x="295" y="260"/>
                  </a:cubicBezTo>
                  <a:cubicBezTo>
                    <a:pt x="298" y="259"/>
                    <a:pt x="298" y="259"/>
                    <a:pt x="298" y="259"/>
                  </a:cubicBezTo>
                  <a:cubicBezTo>
                    <a:pt x="298" y="259"/>
                    <a:pt x="298" y="259"/>
                    <a:pt x="298" y="259"/>
                  </a:cubicBezTo>
                  <a:cubicBezTo>
                    <a:pt x="298" y="259"/>
                    <a:pt x="299" y="259"/>
                    <a:pt x="298" y="258"/>
                  </a:cubicBezTo>
                  <a:cubicBezTo>
                    <a:pt x="298" y="255"/>
                    <a:pt x="299" y="256"/>
                    <a:pt x="298" y="255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3"/>
                    <a:pt x="298" y="253"/>
                    <a:pt x="298" y="253"/>
                  </a:cubicBezTo>
                  <a:cubicBezTo>
                    <a:pt x="299" y="252"/>
                    <a:pt x="299" y="253"/>
                    <a:pt x="299" y="251"/>
                  </a:cubicBezTo>
                  <a:cubicBezTo>
                    <a:pt x="299" y="252"/>
                    <a:pt x="299" y="252"/>
                    <a:pt x="300" y="253"/>
                  </a:cubicBezTo>
                  <a:cubicBezTo>
                    <a:pt x="299" y="255"/>
                    <a:pt x="299" y="254"/>
                    <a:pt x="299" y="259"/>
                  </a:cubicBezTo>
                  <a:cubicBezTo>
                    <a:pt x="301" y="260"/>
                    <a:pt x="300" y="259"/>
                    <a:pt x="302" y="260"/>
                  </a:cubicBezTo>
                  <a:cubicBezTo>
                    <a:pt x="303" y="261"/>
                    <a:pt x="302" y="261"/>
                    <a:pt x="303" y="261"/>
                  </a:cubicBezTo>
                  <a:cubicBezTo>
                    <a:pt x="303" y="260"/>
                    <a:pt x="304" y="261"/>
                    <a:pt x="303" y="259"/>
                  </a:cubicBezTo>
                  <a:cubicBezTo>
                    <a:pt x="303" y="258"/>
                    <a:pt x="303" y="259"/>
                    <a:pt x="302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0" y="259"/>
                    <a:pt x="301" y="255"/>
                    <a:pt x="301" y="255"/>
                  </a:cubicBezTo>
                  <a:cubicBezTo>
                    <a:pt x="301" y="253"/>
                    <a:pt x="301" y="255"/>
                    <a:pt x="301" y="253"/>
                  </a:cubicBezTo>
                  <a:cubicBezTo>
                    <a:pt x="301" y="252"/>
                    <a:pt x="303" y="250"/>
                    <a:pt x="300" y="250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8" y="250"/>
                    <a:pt x="298" y="250"/>
                    <a:pt x="297" y="250"/>
                  </a:cubicBezTo>
                  <a:cubicBezTo>
                    <a:pt x="297" y="250"/>
                    <a:pt x="296" y="250"/>
                    <a:pt x="296" y="251"/>
                  </a:cubicBezTo>
                  <a:close/>
                  <a:moveTo>
                    <a:pt x="251" y="258"/>
                  </a:moveTo>
                  <a:cubicBezTo>
                    <a:pt x="253" y="259"/>
                    <a:pt x="252" y="259"/>
                    <a:pt x="254" y="259"/>
                  </a:cubicBezTo>
                  <a:cubicBezTo>
                    <a:pt x="254" y="258"/>
                    <a:pt x="254" y="256"/>
                    <a:pt x="254" y="255"/>
                  </a:cubicBezTo>
                  <a:cubicBezTo>
                    <a:pt x="254" y="253"/>
                    <a:pt x="254" y="254"/>
                    <a:pt x="254" y="252"/>
                  </a:cubicBezTo>
                  <a:cubicBezTo>
                    <a:pt x="254" y="251"/>
                    <a:pt x="255" y="251"/>
                    <a:pt x="254" y="250"/>
                  </a:cubicBezTo>
                  <a:cubicBezTo>
                    <a:pt x="253" y="249"/>
                    <a:pt x="253" y="249"/>
                    <a:pt x="252" y="250"/>
                  </a:cubicBezTo>
                  <a:cubicBezTo>
                    <a:pt x="248" y="248"/>
                    <a:pt x="249" y="251"/>
                    <a:pt x="249" y="256"/>
                  </a:cubicBezTo>
                  <a:cubicBezTo>
                    <a:pt x="249" y="256"/>
                    <a:pt x="248" y="260"/>
                    <a:pt x="250" y="259"/>
                  </a:cubicBezTo>
                  <a:cubicBezTo>
                    <a:pt x="251" y="259"/>
                    <a:pt x="251" y="259"/>
                    <a:pt x="251" y="258"/>
                  </a:cubicBezTo>
                  <a:close/>
                  <a:moveTo>
                    <a:pt x="281" y="290"/>
                  </a:move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2" y="291"/>
                    <a:pt x="282" y="291"/>
                  </a:cubicBezTo>
                  <a:cubicBezTo>
                    <a:pt x="282" y="291"/>
                    <a:pt x="282" y="291"/>
                    <a:pt x="282" y="291"/>
                  </a:cubicBezTo>
                  <a:cubicBezTo>
                    <a:pt x="284" y="293"/>
                    <a:pt x="282" y="293"/>
                    <a:pt x="283" y="294"/>
                  </a:cubicBezTo>
                  <a:cubicBezTo>
                    <a:pt x="284" y="295"/>
                    <a:pt x="283" y="294"/>
                    <a:pt x="284" y="294"/>
                  </a:cubicBezTo>
                  <a:cubicBezTo>
                    <a:pt x="285" y="294"/>
                    <a:pt x="285" y="294"/>
                    <a:pt x="285" y="294"/>
                  </a:cubicBezTo>
                  <a:cubicBezTo>
                    <a:pt x="285" y="292"/>
                    <a:pt x="285" y="295"/>
                    <a:pt x="284" y="292"/>
                  </a:cubicBezTo>
                  <a:cubicBezTo>
                    <a:pt x="287" y="291"/>
                    <a:pt x="290" y="292"/>
                    <a:pt x="291" y="292"/>
                  </a:cubicBezTo>
                  <a:cubicBezTo>
                    <a:pt x="298" y="291"/>
                    <a:pt x="294" y="293"/>
                    <a:pt x="297" y="295"/>
                  </a:cubicBezTo>
                  <a:cubicBezTo>
                    <a:pt x="297" y="291"/>
                    <a:pt x="297" y="291"/>
                    <a:pt x="297" y="291"/>
                  </a:cubicBezTo>
                  <a:cubicBezTo>
                    <a:pt x="298" y="291"/>
                    <a:pt x="299" y="291"/>
                    <a:pt x="299" y="291"/>
                  </a:cubicBezTo>
                  <a:cubicBezTo>
                    <a:pt x="299" y="293"/>
                    <a:pt x="298" y="293"/>
                    <a:pt x="299" y="294"/>
                  </a:cubicBezTo>
                  <a:cubicBezTo>
                    <a:pt x="300" y="294"/>
                    <a:pt x="300" y="293"/>
                    <a:pt x="300" y="292"/>
                  </a:cubicBezTo>
                  <a:cubicBezTo>
                    <a:pt x="302" y="292"/>
                    <a:pt x="302" y="292"/>
                    <a:pt x="303" y="292"/>
                  </a:cubicBezTo>
                  <a:cubicBezTo>
                    <a:pt x="305" y="292"/>
                    <a:pt x="306" y="291"/>
                    <a:pt x="309" y="291"/>
                  </a:cubicBezTo>
                  <a:cubicBezTo>
                    <a:pt x="311" y="291"/>
                    <a:pt x="309" y="293"/>
                    <a:pt x="311" y="294"/>
                  </a:cubicBezTo>
                  <a:cubicBezTo>
                    <a:pt x="311" y="294"/>
                    <a:pt x="312" y="290"/>
                    <a:pt x="311" y="290"/>
                  </a:cubicBezTo>
                  <a:cubicBezTo>
                    <a:pt x="311" y="290"/>
                    <a:pt x="304" y="290"/>
                    <a:pt x="302" y="290"/>
                  </a:cubicBezTo>
                  <a:cubicBezTo>
                    <a:pt x="300" y="290"/>
                    <a:pt x="299" y="290"/>
                    <a:pt x="297" y="290"/>
                  </a:cubicBezTo>
                  <a:cubicBezTo>
                    <a:pt x="296" y="290"/>
                    <a:pt x="294" y="290"/>
                    <a:pt x="293" y="290"/>
                  </a:cubicBezTo>
                  <a:cubicBezTo>
                    <a:pt x="284" y="290"/>
                    <a:pt x="284" y="290"/>
                    <a:pt x="284" y="290"/>
                  </a:cubicBezTo>
                  <a:cubicBezTo>
                    <a:pt x="284" y="290"/>
                    <a:pt x="283" y="290"/>
                    <a:pt x="283" y="290"/>
                  </a:cubicBezTo>
                  <a:cubicBezTo>
                    <a:pt x="283" y="290"/>
                    <a:pt x="283" y="290"/>
                    <a:pt x="283" y="290"/>
                  </a:cubicBezTo>
                  <a:cubicBezTo>
                    <a:pt x="283" y="290"/>
                    <a:pt x="283" y="290"/>
                    <a:pt x="283" y="290"/>
                  </a:cubicBezTo>
                  <a:cubicBezTo>
                    <a:pt x="282" y="290"/>
                    <a:pt x="282" y="289"/>
                    <a:pt x="281" y="290"/>
                  </a:cubicBezTo>
                  <a:close/>
                  <a:moveTo>
                    <a:pt x="265" y="282"/>
                  </a:moveTo>
                  <a:cubicBezTo>
                    <a:pt x="266" y="280"/>
                    <a:pt x="265" y="279"/>
                    <a:pt x="265" y="277"/>
                  </a:cubicBezTo>
                  <a:cubicBezTo>
                    <a:pt x="265" y="273"/>
                    <a:pt x="266" y="278"/>
                    <a:pt x="265" y="273"/>
                  </a:cubicBezTo>
                  <a:cubicBezTo>
                    <a:pt x="266" y="272"/>
                    <a:pt x="265" y="273"/>
                    <a:pt x="266" y="272"/>
                  </a:cubicBezTo>
                  <a:cubicBezTo>
                    <a:pt x="267" y="273"/>
                    <a:pt x="267" y="273"/>
                    <a:pt x="267" y="273"/>
                  </a:cubicBezTo>
                  <a:cubicBezTo>
                    <a:pt x="267" y="274"/>
                    <a:pt x="266" y="273"/>
                    <a:pt x="266" y="278"/>
                  </a:cubicBezTo>
                  <a:cubicBezTo>
                    <a:pt x="266" y="282"/>
                    <a:pt x="267" y="282"/>
                    <a:pt x="265" y="282"/>
                  </a:cubicBezTo>
                  <a:close/>
                  <a:moveTo>
                    <a:pt x="263" y="283"/>
                  </a:moveTo>
                  <a:cubicBezTo>
                    <a:pt x="267" y="283"/>
                    <a:pt x="267" y="283"/>
                    <a:pt x="267" y="283"/>
                  </a:cubicBezTo>
                  <a:cubicBezTo>
                    <a:pt x="269" y="283"/>
                    <a:pt x="268" y="282"/>
                    <a:pt x="268" y="280"/>
                  </a:cubicBezTo>
                  <a:cubicBezTo>
                    <a:pt x="268" y="277"/>
                    <a:pt x="269" y="271"/>
                    <a:pt x="268" y="270"/>
                  </a:cubicBezTo>
                  <a:cubicBezTo>
                    <a:pt x="268" y="270"/>
                    <a:pt x="268" y="270"/>
                    <a:pt x="267" y="270"/>
                  </a:cubicBezTo>
                  <a:cubicBezTo>
                    <a:pt x="264" y="270"/>
                    <a:pt x="266" y="269"/>
                    <a:pt x="264" y="270"/>
                  </a:cubicBezTo>
                  <a:cubicBezTo>
                    <a:pt x="263" y="272"/>
                    <a:pt x="263" y="279"/>
                    <a:pt x="263" y="280"/>
                  </a:cubicBezTo>
                  <a:cubicBezTo>
                    <a:pt x="263" y="282"/>
                    <a:pt x="262" y="281"/>
                    <a:pt x="263" y="283"/>
                  </a:cubicBezTo>
                  <a:close/>
                  <a:moveTo>
                    <a:pt x="235" y="258"/>
                  </a:moveTo>
                  <a:cubicBezTo>
                    <a:pt x="232" y="258"/>
                    <a:pt x="232" y="258"/>
                    <a:pt x="232" y="258"/>
                  </a:cubicBezTo>
                  <a:cubicBezTo>
                    <a:pt x="233" y="261"/>
                    <a:pt x="233" y="261"/>
                    <a:pt x="233" y="261"/>
                  </a:cubicBezTo>
                  <a:cubicBezTo>
                    <a:pt x="234" y="260"/>
                    <a:pt x="233" y="261"/>
                    <a:pt x="233" y="260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40" y="260"/>
                    <a:pt x="240" y="260"/>
                    <a:pt x="241" y="261"/>
                  </a:cubicBezTo>
                  <a:cubicBezTo>
                    <a:pt x="242" y="261"/>
                    <a:pt x="241" y="261"/>
                    <a:pt x="242" y="261"/>
                  </a:cubicBezTo>
                  <a:cubicBezTo>
                    <a:pt x="242" y="262"/>
                    <a:pt x="242" y="262"/>
                    <a:pt x="242" y="263"/>
                  </a:cubicBezTo>
                  <a:cubicBezTo>
                    <a:pt x="244" y="262"/>
                    <a:pt x="243" y="262"/>
                    <a:pt x="244" y="261"/>
                  </a:cubicBezTo>
                  <a:cubicBezTo>
                    <a:pt x="242" y="260"/>
                    <a:pt x="243" y="261"/>
                    <a:pt x="242" y="261"/>
                  </a:cubicBezTo>
                  <a:cubicBezTo>
                    <a:pt x="242" y="258"/>
                    <a:pt x="242" y="258"/>
                    <a:pt x="242" y="258"/>
                  </a:cubicBezTo>
                  <a:cubicBezTo>
                    <a:pt x="243" y="257"/>
                    <a:pt x="243" y="257"/>
                    <a:pt x="243" y="255"/>
                  </a:cubicBezTo>
                  <a:cubicBezTo>
                    <a:pt x="242" y="255"/>
                    <a:pt x="242" y="255"/>
                    <a:pt x="241" y="255"/>
                  </a:cubicBezTo>
                  <a:cubicBezTo>
                    <a:pt x="241" y="258"/>
                    <a:pt x="241" y="257"/>
                    <a:pt x="240" y="259"/>
                  </a:cubicBezTo>
                  <a:cubicBezTo>
                    <a:pt x="239" y="257"/>
                    <a:pt x="240" y="254"/>
                    <a:pt x="239" y="253"/>
                  </a:cubicBezTo>
                  <a:cubicBezTo>
                    <a:pt x="237" y="250"/>
                    <a:pt x="238" y="257"/>
                    <a:pt x="237" y="258"/>
                  </a:cubicBezTo>
                  <a:cubicBezTo>
                    <a:pt x="236" y="257"/>
                    <a:pt x="236" y="252"/>
                    <a:pt x="237" y="250"/>
                  </a:cubicBezTo>
                  <a:cubicBezTo>
                    <a:pt x="238" y="253"/>
                    <a:pt x="238" y="253"/>
                    <a:pt x="238" y="253"/>
                  </a:cubicBezTo>
                  <a:cubicBezTo>
                    <a:pt x="239" y="252"/>
                    <a:pt x="239" y="252"/>
                    <a:pt x="239" y="252"/>
                  </a:cubicBezTo>
                  <a:cubicBezTo>
                    <a:pt x="240" y="251"/>
                    <a:pt x="240" y="251"/>
                    <a:pt x="240" y="249"/>
                  </a:cubicBezTo>
                  <a:cubicBezTo>
                    <a:pt x="238" y="249"/>
                    <a:pt x="239" y="250"/>
                    <a:pt x="237" y="249"/>
                  </a:cubicBezTo>
                  <a:cubicBezTo>
                    <a:pt x="236" y="249"/>
                    <a:pt x="236" y="249"/>
                    <a:pt x="235" y="249"/>
                  </a:cubicBezTo>
                  <a:cubicBezTo>
                    <a:pt x="235" y="258"/>
                    <a:pt x="235" y="258"/>
                    <a:pt x="235" y="258"/>
                  </a:cubicBezTo>
                  <a:close/>
                  <a:moveTo>
                    <a:pt x="279" y="259"/>
                  </a:moveTo>
                  <a:cubicBezTo>
                    <a:pt x="279" y="258"/>
                    <a:pt x="278" y="260"/>
                    <a:pt x="279" y="257"/>
                  </a:cubicBezTo>
                  <a:cubicBezTo>
                    <a:pt x="279" y="256"/>
                    <a:pt x="279" y="253"/>
                    <a:pt x="279" y="251"/>
                  </a:cubicBezTo>
                  <a:cubicBezTo>
                    <a:pt x="277" y="252"/>
                    <a:pt x="278" y="251"/>
                    <a:pt x="279" y="254"/>
                  </a:cubicBezTo>
                  <a:cubicBezTo>
                    <a:pt x="277" y="257"/>
                    <a:pt x="277" y="257"/>
                    <a:pt x="278" y="258"/>
                  </a:cubicBezTo>
                  <a:cubicBezTo>
                    <a:pt x="277" y="259"/>
                    <a:pt x="278" y="258"/>
                    <a:pt x="277" y="260"/>
                  </a:cubicBezTo>
                  <a:cubicBezTo>
                    <a:pt x="278" y="261"/>
                    <a:pt x="278" y="261"/>
                    <a:pt x="279" y="261"/>
                  </a:cubicBezTo>
                  <a:cubicBezTo>
                    <a:pt x="279" y="259"/>
                    <a:pt x="279" y="259"/>
                    <a:pt x="279" y="259"/>
                  </a:cubicBezTo>
                  <a:cubicBezTo>
                    <a:pt x="281" y="260"/>
                    <a:pt x="281" y="260"/>
                    <a:pt x="282" y="259"/>
                  </a:cubicBezTo>
                  <a:cubicBezTo>
                    <a:pt x="282" y="256"/>
                    <a:pt x="282" y="257"/>
                    <a:pt x="282" y="254"/>
                  </a:cubicBezTo>
                  <a:cubicBezTo>
                    <a:pt x="282" y="253"/>
                    <a:pt x="282" y="254"/>
                    <a:pt x="281" y="253"/>
                  </a:cubicBezTo>
                  <a:cubicBezTo>
                    <a:pt x="283" y="252"/>
                    <a:pt x="282" y="252"/>
                    <a:pt x="283" y="251"/>
                  </a:cubicBezTo>
                  <a:cubicBezTo>
                    <a:pt x="283" y="252"/>
                    <a:pt x="283" y="252"/>
                    <a:pt x="284" y="253"/>
                  </a:cubicBezTo>
                  <a:cubicBezTo>
                    <a:pt x="283" y="254"/>
                    <a:pt x="283" y="257"/>
                    <a:pt x="283" y="259"/>
                  </a:cubicBezTo>
                  <a:cubicBezTo>
                    <a:pt x="286" y="260"/>
                    <a:pt x="285" y="259"/>
                    <a:pt x="286" y="262"/>
                  </a:cubicBezTo>
                  <a:cubicBezTo>
                    <a:pt x="287" y="262"/>
                    <a:pt x="287" y="262"/>
                    <a:pt x="287" y="262"/>
                  </a:cubicBezTo>
                  <a:cubicBezTo>
                    <a:pt x="286" y="261"/>
                    <a:pt x="286" y="261"/>
                    <a:pt x="286" y="261"/>
                  </a:cubicBezTo>
                  <a:cubicBezTo>
                    <a:pt x="287" y="261"/>
                    <a:pt x="286" y="262"/>
                    <a:pt x="287" y="261"/>
                  </a:cubicBezTo>
                  <a:cubicBezTo>
                    <a:pt x="288" y="259"/>
                    <a:pt x="287" y="259"/>
                    <a:pt x="287" y="258"/>
                  </a:cubicBezTo>
                  <a:cubicBezTo>
                    <a:pt x="287" y="256"/>
                    <a:pt x="288" y="252"/>
                    <a:pt x="287" y="251"/>
                  </a:cubicBezTo>
                  <a:cubicBezTo>
                    <a:pt x="287" y="250"/>
                    <a:pt x="287" y="251"/>
                    <a:pt x="287" y="250"/>
                  </a:cubicBezTo>
                  <a:cubicBezTo>
                    <a:pt x="286" y="253"/>
                    <a:pt x="287" y="257"/>
                    <a:pt x="286" y="259"/>
                  </a:cubicBezTo>
                  <a:cubicBezTo>
                    <a:pt x="285" y="259"/>
                    <a:pt x="286" y="259"/>
                    <a:pt x="285" y="258"/>
                  </a:cubicBezTo>
                  <a:cubicBezTo>
                    <a:pt x="284" y="257"/>
                    <a:pt x="286" y="251"/>
                    <a:pt x="285" y="250"/>
                  </a:cubicBezTo>
                  <a:cubicBezTo>
                    <a:pt x="284" y="250"/>
                    <a:pt x="286" y="250"/>
                    <a:pt x="284" y="250"/>
                  </a:cubicBezTo>
                  <a:cubicBezTo>
                    <a:pt x="283" y="250"/>
                    <a:pt x="283" y="250"/>
                    <a:pt x="283" y="250"/>
                  </a:cubicBezTo>
                  <a:cubicBezTo>
                    <a:pt x="282" y="250"/>
                    <a:pt x="279" y="248"/>
                    <a:pt x="280" y="252"/>
                  </a:cubicBezTo>
                  <a:cubicBezTo>
                    <a:pt x="280" y="253"/>
                    <a:pt x="281" y="259"/>
                    <a:pt x="279" y="259"/>
                  </a:cubicBezTo>
                  <a:close/>
                  <a:moveTo>
                    <a:pt x="222" y="307"/>
                  </a:moveTo>
                  <a:cubicBezTo>
                    <a:pt x="221" y="307"/>
                    <a:pt x="221" y="308"/>
                    <a:pt x="221" y="306"/>
                  </a:cubicBezTo>
                  <a:cubicBezTo>
                    <a:pt x="221" y="305"/>
                    <a:pt x="221" y="301"/>
                    <a:pt x="221" y="300"/>
                  </a:cubicBezTo>
                  <a:cubicBezTo>
                    <a:pt x="220" y="299"/>
                    <a:pt x="220" y="299"/>
                    <a:pt x="220" y="299"/>
                  </a:cubicBezTo>
                  <a:cubicBezTo>
                    <a:pt x="222" y="298"/>
                    <a:pt x="222" y="298"/>
                    <a:pt x="222" y="297"/>
                  </a:cubicBezTo>
                  <a:cubicBezTo>
                    <a:pt x="222" y="299"/>
                    <a:pt x="222" y="298"/>
                    <a:pt x="223" y="299"/>
                  </a:cubicBezTo>
                  <a:cubicBezTo>
                    <a:pt x="222" y="307"/>
                    <a:pt x="222" y="307"/>
                    <a:pt x="222" y="307"/>
                  </a:cubicBezTo>
                  <a:close/>
                  <a:moveTo>
                    <a:pt x="218" y="305"/>
                  </a:moveTo>
                  <a:cubicBezTo>
                    <a:pt x="217" y="302"/>
                    <a:pt x="219" y="296"/>
                    <a:pt x="217" y="294"/>
                  </a:cubicBezTo>
                  <a:cubicBezTo>
                    <a:pt x="216" y="294"/>
                    <a:pt x="217" y="294"/>
                    <a:pt x="215" y="295"/>
                  </a:cubicBezTo>
                  <a:cubicBezTo>
                    <a:pt x="215" y="295"/>
                    <a:pt x="215" y="295"/>
                    <a:pt x="216" y="295"/>
                  </a:cubicBezTo>
                  <a:cubicBezTo>
                    <a:pt x="216" y="295"/>
                    <a:pt x="216" y="295"/>
                    <a:pt x="216" y="295"/>
                  </a:cubicBezTo>
                  <a:cubicBezTo>
                    <a:pt x="217" y="296"/>
                    <a:pt x="217" y="296"/>
                    <a:pt x="217" y="296"/>
                  </a:cubicBezTo>
                  <a:cubicBezTo>
                    <a:pt x="217" y="298"/>
                    <a:pt x="216" y="298"/>
                    <a:pt x="217" y="300"/>
                  </a:cubicBezTo>
                  <a:cubicBezTo>
                    <a:pt x="215" y="301"/>
                    <a:pt x="215" y="301"/>
                    <a:pt x="215" y="301"/>
                  </a:cubicBezTo>
                  <a:cubicBezTo>
                    <a:pt x="216" y="302"/>
                    <a:pt x="215" y="302"/>
                    <a:pt x="216" y="303"/>
                  </a:cubicBezTo>
                  <a:cubicBezTo>
                    <a:pt x="216" y="304"/>
                    <a:pt x="216" y="303"/>
                    <a:pt x="215" y="304"/>
                  </a:cubicBezTo>
                  <a:cubicBezTo>
                    <a:pt x="217" y="304"/>
                    <a:pt x="217" y="304"/>
                    <a:pt x="217" y="304"/>
                  </a:cubicBezTo>
                  <a:cubicBezTo>
                    <a:pt x="215" y="308"/>
                    <a:pt x="217" y="305"/>
                    <a:pt x="218" y="309"/>
                  </a:cubicBezTo>
                  <a:cubicBezTo>
                    <a:pt x="219" y="308"/>
                    <a:pt x="219" y="308"/>
                    <a:pt x="220" y="308"/>
                  </a:cubicBezTo>
                  <a:cubicBezTo>
                    <a:pt x="220" y="308"/>
                    <a:pt x="220" y="308"/>
                    <a:pt x="222" y="308"/>
                  </a:cubicBezTo>
                  <a:cubicBezTo>
                    <a:pt x="224" y="308"/>
                    <a:pt x="223" y="307"/>
                    <a:pt x="225" y="309"/>
                  </a:cubicBezTo>
                  <a:cubicBezTo>
                    <a:pt x="225" y="306"/>
                    <a:pt x="226" y="307"/>
                    <a:pt x="227" y="306"/>
                  </a:cubicBezTo>
                  <a:cubicBezTo>
                    <a:pt x="226" y="306"/>
                    <a:pt x="226" y="306"/>
                    <a:pt x="226" y="306"/>
                  </a:cubicBezTo>
                  <a:cubicBezTo>
                    <a:pt x="227" y="304"/>
                    <a:pt x="228" y="303"/>
                    <a:pt x="225" y="303"/>
                  </a:cubicBezTo>
                  <a:cubicBezTo>
                    <a:pt x="225" y="307"/>
                    <a:pt x="227" y="306"/>
                    <a:pt x="224" y="307"/>
                  </a:cubicBezTo>
                  <a:cubicBezTo>
                    <a:pt x="224" y="304"/>
                    <a:pt x="225" y="297"/>
                    <a:pt x="224" y="296"/>
                  </a:cubicBezTo>
                  <a:cubicBezTo>
                    <a:pt x="223" y="295"/>
                    <a:pt x="221" y="295"/>
                    <a:pt x="219" y="295"/>
                  </a:cubicBezTo>
                  <a:cubicBezTo>
                    <a:pt x="219" y="297"/>
                    <a:pt x="219" y="299"/>
                    <a:pt x="219" y="301"/>
                  </a:cubicBezTo>
                  <a:cubicBezTo>
                    <a:pt x="219" y="305"/>
                    <a:pt x="220" y="306"/>
                    <a:pt x="218" y="307"/>
                  </a:cubicBezTo>
                  <a:cubicBezTo>
                    <a:pt x="217" y="305"/>
                    <a:pt x="218" y="307"/>
                    <a:pt x="218" y="305"/>
                  </a:cubicBezTo>
                  <a:close/>
                  <a:moveTo>
                    <a:pt x="207" y="252"/>
                  </a:moveTo>
                  <a:cubicBezTo>
                    <a:pt x="208" y="251"/>
                    <a:pt x="208" y="252"/>
                    <a:pt x="208" y="251"/>
                  </a:cubicBezTo>
                  <a:cubicBezTo>
                    <a:pt x="209" y="251"/>
                    <a:pt x="209" y="251"/>
                    <a:pt x="209" y="251"/>
                  </a:cubicBezTo>
                  <a:cubicBezTo>
                    <a:pt x="209" y="252"/>
                    <a:pt x="209" y="252"/>
                    <a:pt x="209" y="252"/>
                  </a:cubicBezTo>
                  <a:cubicBezTo>
                    <a:pt x="208" y="257"/>
                    <a:pt x="210" y="254"/>
                    <a:pt x="208" y="258"/>
                  </a:cubicBezTo>
                  <a:cubicBezTo>
                    <a:pt x="209" y="258"/>
                    <a:pt x="209" y="259"/>
                    <a:pt x="210" y="259"/>
                  </a:cubicBezTo>
                  <a:cubicBezTo>
                    <a:pt x="211" y="259"/>
                    <a:pt x="211" y="259"/>
                    <a:pt x="211" y="261"/>
                  </a:cubicBezTo>
                  <a:cubicBezTo>
                    <a:pt x="211" y="260"/>
                    <a:pt x="207" y="259"/>
                    <a:pt x="205" y="260"/>
                  </a:cubicBezTo>
                  <a:cubicBezTo>
                    <a:pt x="206" y="261"/>
                    <a:pt x="205" y="261"/>
                    <a:pt x="206" y="261"/>
                  </a:cubicBezTo>
                  <a:cubicBezTo>
                    <a:pt x="207" y="262"/>
                    <a:pt x="209" y="261"/>
                    <a:pt x="209" y="261"/>
                  </a:cubicBezTo>
                  <a:cubicBezTo>
                    <a:pt x="210" y="262"/>
                    <a:pt x="210" y="262"/>
                    <a:pt x="211" y="262"/>
                  </a:cubicBezTo>
                  <a:cubicBezTo>
                    <a:pt x="214" y="260"/>
                    <a:pt x="212" y="258"/>
                    <a:pt x="213" y="256"/>
                  </a:cubicBezTo>
                  <a:cubicBezTo>
                    <a:pt x="213" y="254"/>
                    <a:pt x="214" y="255"/>
                    <a:pt x="214" y="253"/>
                  </a:cubicBezTo>
                  <a:cubicBezTo>
                    <a:pt x="214" y="253"/>
                    <a:pt x="214" y="253"/>
                    <a:pt x="213" y="253"/>
                  </a:cubicBezTo>
                  <a:cubicBezTo>
                    <a:pt x="213" y="252"/>
                    <a:pt x="213" y="251"/>
                    <a:pt x="212" y="250"/>
                  </a:cubicBezTo>
                  <a:cubicBezTo>
                    <a:pt x="211" y="251"/>
                    <a:pt x="212" y="250"/>
                    <a:pt x="212" y="252"/>
                  </a:cubicBezTo>
                  <a:cubicBezTo>
                    <a:pt x="212" y="253"/>
                    <a:pt x="212" y="253"/>
                    <a:pt x="212" y="254"/>
                  </a:cubicBezTo>
                  <a:cubicBezTo>
                    <a:pt x="212" y="255"/>
                    <a:pt x="212" y="257"/>
                    <a:pt x="212" y="258"/>
                  </a:cubicBezTo>
                  <a:cubicBezTo>
                    <a:pt x="211" y="258"/>
                    <a:pt x="211" y="258"/>
                    <a:pt x="211" y="257"/>
                  </a:cubicBezTo>
                  <a:cubicBezTo>
                    <a:pt x="210" y="256"/>
                    <a:pt x="210" y="252"/>
                    <a:pt x="211" y="251"/>
                  </a:cubicBezTo>
                  <a:cubicBezTo>
                    <a:pt x="211" y="251"/>
                    <a:pt x="211" y="251"/>
                    <a:pt x="211" y="250"/>
                  </a:cubicBezTo>
                  <a:cubicBezTo>
                    <a:pt x="211" y="249"/>
                    <a:pt x="211" y="249"/>
                    <a:pt x="210" y="249"/>
                  </a:cubicBezTo>
                  <a:cubicBezTo>
                    <a:pt x="205" y="249"/>
                    <a:pt x="205" y="249"/>
                    <a:pt x="205" y="249"/>
                  </a:cubicBezTo>
                  <a:cubicBezTo>
                    <a:pt x="205" y="251"/>
                    <a:pt x="206" y="256"/>
                    <a:pt x="205" y="258"/>
                  </a:cubicBezTo>
                  <a:cubicBezTo>
                    <a:pt x="204" y="258"/>
                    <a:pt x="205" y="258"/>
                    <a:pt x="203" y="257"/>
                  </a:cubicBezTo>
                  <a:cubicBezTo>
                    <a:pt x="204" y="255"/>
                    <a:pt x="204" y="258"/>
                    <a:pt x="204" y="253"/>
                  </a:cubicBezTo>
                  <a:cubicBezTo>
                    <a:pt x="204" y="253"/>
                    <a:pt x="203" y="253"/>
                    <a:pt x="203" y="253"/>
                  </a:cubicBezTo>
                  <a:cubicBezTo>
                    <a:pt x="204" y="252"/>
                    <a:pt x="204" y="253"/>
                    <a:pt x="205" y="253"/>
                  </a:cubicBezTo>
                  <a:cubicBezTo>
                    <a:pt x="204" y="251"/>
                    <a:pt x="205" y="251"/>
                    <a:pt x="204" y="250"/>
                  </a:cubicBezTo>
                  <a:cubicBezTo>
                    <a:pt x="204" y="250"/>
                    <a:pt x="203" y="251"/>
                    <a:pt x="203" y="251"/>
                  </a:cubicBezTo>
                  <a:cubicBezTo>
                    <a:pt x="202" y="252"/>
                    <a:pt x="202" y="253"/>
                    <a:pt x="201" y="254"/>
                  </a:cubicBezTo>
                  <a:cubicBezTo>
                    <a:pt x="202" y="255"/>
                    <a:pt x="202" y="255"/>
                    <a:pt x="203" y="255"/>
                  </a:cubicBezTo>
                  <a:cubicBezTo>
                    <a:pt x="203" y="257"/>
                    <a:pt x="203" y="257"/>
                    <a:pt x="203" y="258"/>
                  </a:cubicBezTo>
                  <a:cubicBezTo>
                    <a:pt x="203" y="259"/>
                    <a:pt x="202" y="259"/>
                    <a:pt x="203" y="260"/>
                  </a:cubicBezTo>
                  <a:cubicBezTo>
                    <a:pt x="203" y="260"/>
                    <a:pt x="203" y="260"/>
                    <a:pt x="204" y="260"/>
                  </a:cubicBezTo>
                  <a:cubicBezTo>
                    <a:pt x="204" y="260"/>
                    <a:pt x="204" y="260"/>
                    <a:pt x="204" y="260"/>
                  </a:cubicBezTo>
                  <a:cubicBezTo>
                    <a:pt x="205" y="259"/>
                    <a:pt x="204" y="259"/>
                    <a:pt x="205" y="259"/>
                  </a:cubicBezTo>
                  <a:cubicBezTo>
                    <a:pt x="208" y="259"/>
                    <a:pt x="208" y="258"/>
                    <a:pt x="207" y="255"/>
                  </a:cubicBezTo>
                  <a:cubicBezTo>
                    <a:pt x="207" y="254"/>
                    <a:pt x="208" y="254"/>
                    <a:pt x="208" y="254"/>
                  </a:cubicBezTo>
                  <a:cubicBezTo>
                    <a:pt x="208" y="252"/>
                    <a:pt x="207" y="253"/>
                    <a:pt x="207" y="252"/>
                  </a:cubicBezTo>
                  <a:close/>
                  <a:moveTo>
                    <a:pt x="363" y="229"/>
                  </a:moveTo>
                  <a:cubicBezTo>
                    <a:pt x="363" y="229"/>
                    <a:pt x="362" y="229"/>
                    <a:pt x="361" y="229"/>
                  </a:cubicBezTo>
                  <a:cubicBezTo>
                    <a:pt x="360" y="229"/>
                    <a:pt x="361" y="230"/>
                    <a:pt x="359" y="229"/>
                  </a:cubicBezTo>
                  <a:cubicBezTo>
                    <a:pt x="356" y="229"/>
                    <a:pt x="358" y="229"/>
                    <a:pt x="357" y="228"/>
                  </a:cubicBezTo>
                  <a:cubicBezTo>
                    <a:pt x="355" y="228"/>
                    <a:pt x="356" y="228"/>
                    <a:pt x="354" y="228"/>
                  </a:cubicBezTo>
                  <a:cubicBezTo>
                    <a:pt x="354" y="229"/>
                    <a:pt x="355" y="229"/>
                    <a:pt x="352" y="229"/>
                  </a:cubicBezTo>
                  <a:cubicBezTo>
                    <a:pt x="350" y="233"/>
                    <a:pt x="349" y="230"/>
                    <a:pt x="350" y="233"/>
                  </a:cubicBezTo>
                  <a:cubicBezTo>
                    <a:pt x="351" y="232"/>
                    <a:pt x="351" y="232"/>
                    <a:pt x="352" y="231"/>
                  </a:cubicBezTo>
                  <a:cubicBezTo>
                    <a:pt x="356" y="231"/>
                    <a:pt x="360" y="231"/>
                    <a:pt x="363" y="232"/>
                  </a:cubicBezTo>
                  <a:cubicBezTo>
                    <a:pt x="363" y="229"/>
                    <a:pt x="363" y="229"/>
                    <a:pt x="363" y="229"/>
                  </a:cubicBezTo>
                  <a:close/>
                  <a:moveTo>
                    <a:pt x="329" y="242"/>
                  </a:moveTo>
                  <a:cubicBezTo>
                    <a:pt x="329" y="243"/>
                    <a:pt x="331" y="245"/>
                    <a:pt x="331" y="245"/>
                  </a:cubicBezTo>
                  <a:cubicBezTo>
                    <a:pt x="334" y="245"/>
                    <a:pt x="333" y="244"/>
                    <a:pt x="336" y="245"/>
                  </a:cubicBezTo>
                  <a:cubicBezTo>
                    <a:pt x="338" y="245"/>
                    <a:pt x="345" y="245"/>
                    <a:pt x="346" y="245"/>
                  </a:cubicBezTo>
                  <a:cubicBezTo>
                    <a:pt x="350" y="245"/>
                    <a:pt x="354" y="246"/>
                    <a:pt x="357" y="245"/>
                  </a:cubicBezTo>
                  <a:cubicBezTo>
                    <a:pt x="357" y="245"/>
                    <a:pt x="361" y="245"/>
                    <a:pt x="362" y="245"/>
                  </a:cubicBezTo>
                  <a:cubicBezTo>
                    <a:pt x="362" y="245"/>
                    <a:pt x="363" y="245"/>
                    <a:pt x="363" y="245"/>
                  </a:cubicBezTo>
                  <a:cubicBezTo>
                    <a:pt x="363" y="243"/>
                    <a:pt x="363" y="243"/>
                    <a:pt x="363" y="243"/>
                  </a:cubicBezTo>
                  <a:cubicBezTo>
                    <a:pt x="361" y="243"/>
                    <a:pt x="361" y="243"/>
                    <a:pt x="361" y="243"/>
                  </a:cubicBezTo>
                  <a:cubicBezTo>
                    <a:pt x="361" y="243"/>
                    <a:pt x="359" y="243"/>
                    <a:pt x="358" y="242"/>
                  </a:cubicBezTo>
                  <a:cubicBezTo>
                    <a:pt x="357" y="244"/>
                    <a:pt x="358" y="244"/>
                    <a:pt x="355" y="245"/>
                  </a:cubicBezTo>
                  <a:cubicBezTo>
                    <a:pt x="355" y="243"/>
                    <a:pt x="355" y="243"/>
                    <a:pt x="355" y="243"/>
                  </a:cubicBezTo>
                  <a:cubicBezTo>
                    <a:pt x="349" y="242"/>
                    <a:pt x="349" y="243"/>
                    <a:pt x="346" y="243"/>
                  </a:cubicBezTo>
                  <a:cubicBezTo>
                    <a:pt x="346" y="243"/>
                    <a:pt x="346" y="243"/>
                    <a:pt x="346" y="243"/>
                  </a:cubicBezTo>
                  <a:cubicBezTo>
                    <a:pt x="345" y="242"/>
                    <a:pt x="345" y="243"/>
                    <a:pt x="344" y="242"/>
                  </a:cubicBezTo>
                  <a:cubicBezTo>
                    <a:pt x="344" y="243"/>
                    <a:pt x="344" y="243"/>
                    <a:pt x="344" y="243"/>
                  </a:cubicBezTo>
                  <a:cubicBezTo>
                    <a:pt x="343" y="244"/>
                    <a:pt x="344" y="243"/>
                    <a:pt x="343" y="244"/>
                  </a:cubicBezTo>
                  <a:cubicBezTo>
                    <a:pt x="343" y="245"/>
                    <a:pt x="343" y="245"/>
                    <a:pt x="342" y="245"/>
                  </a:cubicBezTo>
                  <a:cubicBezTo>
                    <a:pt x="341" y="245"/>
                    <a:pt x="342" y="245"/>
                    <a:pt x="340" y="243"/>
                  </a:cubicBezTo>
                  <a:cubicBezTo>
                    <a:pt x="338" y="242"/>
                    <a:pt x="337" y="243"/>
                    <a:pt x="335" y="243"/>
                  </a:cubicBezTo>
                  <a:cubicBezTo>
                    <a:pt x="333" y="243"/>
                    <a:pt x="330" y="242"/>
                    <a:pt x="329" y="242"/>
                  </a:cubicBezTo>
                  <a:close/>
                  <a:moveTo>
                    <a:pt x="233" y="357"/>
                  </a:moveTo>
                  <a:cubicBezTo>
                    <a:pt x="233" y="357"/>
                    <a:pt x="233" y="357"/>
                    <a:pt x="233" y="356"/>
                  </a:cubicBezTo>
                  <a:cubicBezTo>
                    <a:pt x="233" y="357"/>
                    <a:pt x="233" y="357"/>
                    <a:pt x="233" y="357"/>
                  </a:cubicBezTo>
                  <a:close/>
                  <a:moveTo>
                    <a:pt x="105" y="356"/>
                  </a:moveTo>
                  <a:cubicBezTo>
                    <a:pt x="106" y="356"/>
                    <a:pt x="106" y="356"/>
                    <a:pt x="106" y="355"/>
                  </a:cubicBezTo>
                  <a:cubicBezTo>
                    <a:pt x="105" y="356"/>
                    <a:pt x="105" y="356"/>
                    <a:pt x="105" y="356"/>
                  </a:cubicBezTo>
                  <a:close/>
                  <a:moveTo>
                    <a:pt x="340" y="362"/>
                  </a:moveTo>
                  <a:cubicBezTo>
                    <a:pt x="339" y="362"/>
                    <a:pt x="339" y="362"/>
                    <a:pt x="339" y="362"/>
                  </a:cubicBezTo>
                  <a:cubicBezTo>
                    <a:pt x="339" y="363"/>
                    <a:pt x="339" y="362"/>
                    <a:pt x="340" y="362"/>
                  </a:cubicBezTo>
                  <a:close/>
                  <a:moveTo>
                    <a:pt x="205" y="368"/>
                  </a:moveTo>
                  <a:cubicBezTo>
                    <a:pt x="206" y="367"/>
                    <a:pt x="205" y="368"/>
                    <a:pt x="205" y="367"/>
                  </a:cubicBezTo>
                  <a:cubicBezTo>
                    <a:pt x="205" y="368"/>
                    <a:pt x="205" y="368"/>
                    <a:pt x="205" y="368"/>
                  </a:cubicBezTo>
                  <a:close/>
                  <a:moveTo>
                    <a:pt x="259" y="369"/>
                  </a:moveTo>
                  <a:cubicBezTo>
                    <a:pt x="258" y="369"/>
                    <a:pt x="258" y="368"/>
                    <a:pt x="258" y="369"/>
                  </a:cubicBezTo>
                  <a:cubicBezTo>
                    <a:pt x="259" y="369"/>
                    <a:pt x="259" y="369"/>
                    <a:pt x="259" y="369"/>
                  </a:cubicBezTo>
                  <a:close/>
                  <a:moveTo>
                    <a:pt x="286" y="357"/>
                  </a:moveTo>
                  <a:cubicBezTo>
                    <a:pt x="286" y="358"/>
                    <a:pt x="286" y="358"/>
                    <a:pt x="287" y="358"/>
                  </a:cubicBezTo>
                  <a:cubicBezTo>
                    <a:pt x="287" y="357"/>
                    <a:pt x="287" y="357"/>
                    <a:pt x="286" y="357"/>
                  </a:cubicBezTo>
                  <a:close/>
                  <a:moveTo>
                    <a:pt x="311" y="381"/>
                  </a:moveTo>
                  <a:cubicBezTo>
                    <a:pt x="312" y="381"/>
                    <a:pt x="311" y="381"/>
                    <a:pt x="312" y="381"/>
                  </a:cubicBezTo>
                  <a:cubicBezTo>
                    <a:pt x="312" y="380"/>
                    <a:pt x="312" y="381"/>
                    <a:pt x="311" y="381"/>
                  </a:cubicBezTo>
                  <a:close/>
                  <a:moveTo>
                    <a:pt x="89" y="358"/>
                  </a:moveTo>
                  <a:cubicBezTo>
                    <a:pt x="89" y="358"/>
                    <a:pt x="89" y="358"/>
                    <a:pt x="88" y="358"/>
                  </a:cubicBezTo>
                  <a:cubicBezTo>
                    <a:pt x="88" y="358"/>
                    <a:pt x="88" y="359"/>
                    <a:pt x="89" y="358"/>
                  </a:cubicBezTo>
                  <a:close/>
                  <a:moveTo>
                    <a:pt x="289" y="375"/>
                  </a:moveTo>
                  <a:cubicBezTo>
                    <a:pt x="290" y="374"/>
                    <a:pt x="289" y="375"/>
                    <a:pt x="290" y="374"/>
                  </a:cubicBezTo>
                  <a:cubicBezTo>
                    <a:pt x="289" y="374"/>
                    <a:pt x="289" y="374"/>
                    <a:pt x="289" y="375"/>
                  </a:cubicBezTo>
                  <a:close/>
                  <a:moveTo>
                    <a:pt x="17" y="353"/>
                  </a:moveTo>
                  <a:cubicBezTo>
                    <a:pt x="17" y="352"/>
                    <a:pt x="17" y="353"/>
                    <a:pt x="16" y="353"/>
                  </a:cubicBezTo>
                  <a:cubicBezTo>
                    <a:pt x="16" y="353"/>
                    <a:pt x="16" y="353"/>
                    <a:pt x="17" y="353"/>
                  </a:cubicBezTo>
                  <a:close/>
                  <a:moveTo>
                    <a:pt x="147" y="388"/>
                  </a:moveTo>
                  <a:cubicBezTo>
                    <a:pt x="148" y="388"/>
                    <a:pt x="148" y="388"/>
                    <a:pt x="148" y="388"/>
                  </a:cubicBezTo>
                  <a:cubicBezTo>
                    <a:pt x="148" y="387"/>
                    <a:pt x="148" y="387"/>
                    <a:pt x="147" y="388"/>
                  </a:cubicBezTo>
                  <a:close/>
                  <a:moveTo>
                    <a:pt x="89" y="362"/>
                  </a:moveTo>
                  <a:cubicBezTo>
                    <a:pt x="89" y="362"/>
                    <a:pt x="90" y="363"/>
                    <a:pt x="90" y="361"/>
                  </a:cubicBezTo>
                  <a:cubicBezTo>
                    <a:pt x="89" y="362"/>
                    <a:pt x="89" y="361"/>
                    <a:pt x="89" y="362"/>
                  </a:cubicBezTo>
                  <a:close/>
                  <a:moveTo>
                    <a:pt x="309" y="358"/>
                  </a:moveTo>
                  <a:cubicBezTo>
                    <a:pt x="310" y="358"/>
                    <a:pt x="309" y="358"/>
                    <a:pt x="310" y="358"/>
                  </a:cubicBezTo>
                  <a:cubicBezTo>
                    <a:pt x="309" y="357"/>
                    <a:pt x="309" y="357"/>
                    <a:pt x="309" y="358"/>
                  </a:cubicBezTo>
                  <a:close/>
                  <a:moveTo>
                    <a:pt x="132" y="338"/>
                  </a:moveTo>
                  <a:cubicBezTo>
                    <a:pt x="133" y="337"/>
                    <a:pt x="132" y="337"/>
                    <a:pt x="133" y="337"/>
                  </a:cubicBezTo>
                  <a:cubicBezTo>
                    <a:pt x="131" y="337"/>
                    <a:pt x="132" y="336"/>
                    <a:pt x="132" y="338"/>
                  </a:cubicBezTo>
                  <a:close/>
                  <a:moveTo>
                    <a:pt x="231" y="326"/>
                  </a:moveTo>
                  <a:cubicBezTo>
                    <a:pt x="231" y="325"/>
                    <a:pt x="231" y="325"/>
                    <a:pt x="230" y="325"/>
                  </a:cubicBezTo>
                  <a:cubicBezTo>
                    <a:pt x="230" y="326"/>
                    <a:pt x="230" y="326"/>
                    <a:pt x="231" y="326"/>
                  </a:cubicBezTo>
                  <a:cubicBezTo>
                    <a:pt x="231" y="326"/>
                    <a:pt x="231" y="326"/>
                    <a:pt x="231" y="326"/>
                  </a:cubicBezTo>
                  <a:close/>
                  <a:moveTo>
                    <a:pt x="128" y="402"/>
                  </a:moveTo>
                  <a:cubicBezTo>
                    <a:pt x="128" y="401"/>
                    <a:pt x="128" y="401"/>
                    <a:pt x="127" y="401"/>
                  </a:cubicBezTo>
                  <a:cubicBezTo>
                    <a:pt x="128" y="402"/>
                    <a:pt x="127" y="402"/>
                    <a:pt x="128" y="402"/>
                  </a:cubicBezTo>
                  <a:close/>
                  <a:moveTo>
                    <a:pt x="142" y="359"/>
                  </a:moveTo>
                  <a:cubicBezTo>
                    <a:pt x="142" y="359"/>
                    <a:pt x="143" y="359"/>
                    <a:pt x="142" y="359"/>
                  </a:cubicBezTo>
                  <a:cubicBezTo>
                    <a:pt x="142" y="360"/>
                    <a:pt x="141" y="359"/>
                    <a:pt x="142" y="359"/>
                  </a:cubicBezTo>
                  <a:close/>
                  <a:moveTo>
                    <a:pt x="348" y="341"/>
                  </a:moveTo>
                  <a:cubicBezTo>
                    <a:pt x="349" y="341"/>
                    <a:pt x="349" y="341"/>
                    <a:pt x="349" y="340"/>
                  </a:cubicBezTo>
                  <a:cubicBezTo>
                    <a:pt x="348" y="340"/>
                    <a:pt x="349" y="340"/>
                    <a:pt x="348" y="341"/>
                  </a:cubicBezTo>
                  <a:close/>
                  <a:moveTo>
                    <a:pt x="363" y="382"/>
                  </a:moveTo>
                  <a:cubicBezTo>
                    <a:pt x="363" y="382"/>
                    <a:pt x="363" y="383"/>
                    <a:pt x="363" y="383"/>
                  </a:cubicBezTo>
                  <a:cubicBezTo>
                    <a:pt x="363" y="382"/>
                    <a:pt x="363" y="382"/>
                    <a:pt x="363" y="382"/>
                  </a:cubicBezTo>
                  <a:cubicBezTo>
                    <a:pt x="363" y="382"/>
                    <a:pt x="363" y="382"/>
                    <a:pt x="363" y="382"/>
                  </a:cubicBezTo>
                  <a:close/>
                  <a:moveTo>
                    <a:pt x="117" y="386"/>
                  </a:moveTo>
                  <a:cubicBezTo>
                    <a:pt x="118" y="385"/>
                    <a:pt x="118" y="386"/>
                    <a:pt x="118" y="385"/>
                  </a:cubicBezTo>
                  <a:cubicBezTo>
                    <a:pt x="117" y="385"/>
                    <a:pt x="117" y="385"/>
                    <a:pt x="117" y="386"/>
                  </a:cubicBezTo>
                  <a:close/>
                  <a:moveTo>
                    <a:pt x="203" y="351"/>
                  </a:moveTo>
                  <a:cubicBezTo>
                    <a:pt x="203" y="352"/>
                    <a:pt x="202" y="352"/>
                    <a:pt x="204" y="352"/>
                  </a:cubicBezTo>
                  <a:cubicBezTo>
                    <a:pt x="204" y="351"/>
                    <a:pt x="204" y="352"/>
                    <a:pt x="203" y="351"/>
                  </a:cubicBezTo>
                  <a:close/>
                  <a:moveTo>
                    <a:pt x="333" y="344"/>
                  </a:moveTo>
                  <a:cubicBezTo>
                    <a:pt x="334" y="344"/>
                    <a:pt x="334" y="344"/>
                    <a:pt x="334" y="344"/>
                  </a:cubicBezTo>
                  <a:cubicBezTo>
                    <a:pt x="332" y="344"/>
                    <a:pt x="333" y="343"/>
                    <a:pt x="333" y="344"/>
                  </a:cubicBezTo>
                  <a:close/>
                  <a:moveTo>
                    <a:pt x="213" y="390"/>
                  </a:moveTo>
                  <a:cubicBezTo>
                    <a:pt x="215" y="390"/>
                    <a:pt x="214" y="390"/>
                    <a:pt x="214" y="389"/>
                  </a:cubicBezTo>
                  <a:cubicBezTo>
                    <a:pt x="213" y="389"/>
                    <a:pt x="214" y="389"/>
                    <a:pt x="213" y="390"/>
                  </a:cubicBezTo>
                  <a:close/>
                  <a:moveTo>
                    <a:pt x="228" y="353"/>
                  </a:moveTo>
                  <a:cubicBezTo>
                    <a:pt x="229" y="353"/>
                    <a:pt x="229" y="353"/>
                    <a:pt x="229" y="352"/>
                  </a:cubicBezTo>
                  <a:cubicBezTo>
                    <a:pt x="228" y="352"/>
                    <a:pt x="228" y="352"/>
                    <a:pt x="228" y="353"/>
                  </a:cubicBezTo>
                  <a:close/>
                  <a:moveTo>
                    <a:pt x="61" y="361"/>
                  </a:moveTo>
                  <a:cubicBezTo>
                    <a:pt x="61" y="361"/>
                    <a:pt x="63" y="360"/>
                    <a:pt x="61" y="360"/>
                  </a:cubicBezTo>
                  <a:cubicBezTo>
                    <a:pt x="61" y="361"/>
                    <a:pt x="61" y="361"/>
                    <a:pt x="61" y="361"/>
                  </a:cubicBezTo>
                  <a:close/>
                  <a:moveTo>
                    <a:pt x="290" y="370"/>
                  </a:moveTo>
                  <a:cubicBezTo>
                    <a:pt x="291" y="370"/>
                    <a:pt x="290" y="371"/>
                    <a:pt x="291" y="371"/>
                  </a:cubicBezTo>
                  <a:cubicBezTo>
                    <a:pt x="291" y="370"/>
                    <a:pt x="292" y="370"/>
                    <a:pt x="290" y="370"/>
                  </a:cubicBezTo>
                  <a:close/>
                  <a:moveTo>
                    <a:pt x="36" y="351"/>
                  </a:moveTo>
                  <a:cubicBezTo>
                    <a:pt x="37" y="351"/>
                    <a:pt x="36" y="351"/>
                    <a:pt x="37" y="352"/>
                  </a:cubicBezTo>
                  <a:cubicBezTo>
                    <a:pt x="37" y="350"/>
                    <a:pt x="38" y="351"/>
                    <a:pt x="36" y="351"/>
                  </a:cubicBezTo>
                  <a:close/>
                  <a:moveTo>
                    <a:pt x="26" y="350"/>
                  </a:moveTo>
                  <a:cubicBezTo>
                    <a:pt x="26" y="349"/>
                    <a:pt x="26" y="349"/>
                    <a:pt x="25" y="349"/>
                  </a:cubicBezTo>
                  <a:cubicBezTo>
                    <a:pt x="26" y="350"/>
                    <a:pt x="25" y="350"/>
                    <a:pt x="26" y="350"/>
                  </a:cubicBezTo>
                  <a:close/>
                  <a:moveTo>
                    <a:pt x="226" y="365"/>
                  </a:moveTo>
                  <a:cubicBezTo>
                    <a:pt x="226" y="365"/>
                    <a:pt x="225" y="365"/>
                    <a:pt x="227" y="366"/>
                  </a:cubicBezTo>
                  <a:cubicBezTo>
                    <a:pt x="227" y="365"/>
                    <a:pt x="227" y="365"/>
                    <a:pt x="226" y="365"/>
                  </a:cubicBezTo>
                  <a:close/>
                  <a:moveTo>
                    <a:pt x="252" y="363"/>
                  </a:moveTo>
                  <a:cubicBezTo>
                    <a:pt x="253" y="363"/>
                    <a:pt x="252" y="364"/>
                    <a:pt x="253" y="362"/>
                  </a:cubicBezTo>
                  <a:cubicBezTo>
                    <a:pt x="252" y="362"/>
                    <a:pt x="252" y="362"/>
                    <a:pt x="252" y="363"/>
                  </a:cubicBezTo>
                  <a:close/>
                  <a:moveTo>
                    <a:pt x="340" y="357"/>
                  </a:moveTo>
                  <a:cubicBezTo>
                    <a:pt x="341" y="357"/>
                    <a:pt x="341" y="358"/>
                    <a:pt x="341" y="356"/>
                  </a:cubicBezTo>
                  <a:cubicBezTo>
                    <a:pt x="340" y="357"/>
                    <a:pt x="340" y="356"/>
                    <a:pt x="340" y="357"/>
                  </a:cubicBezTo>
                  <a:close/>
                  <a:moveTo>
                    <a:pt x="203" y="371"/>
                  </a:moveTo>
                  <a:cubicBezTo>
                    <a:pt x="203" y="371"/>
                    <a:pt x="204" y="372"/>
                    <a:pt x="203" y="370"/>
                  </a:cubicBezTo>
                  <a:cubicBezTo>
                    <a:pt x="203" y="371"/>
                    <a:pt x="203" y="371"/>
                    <a:pt x="203" y="371"/>
                  </a:cubicBezTo>
                  <a:close/>
                  <a:moveTo>
                    <a:pt x="55" y="353"/>
                  </a:moveTo>
                  <a:cubicBezTo>
                    <a:pt x="56" y="353"/>
                    <a:pt x="56" y="353"/>
                    <a:pt x="55" y="352"/>
                  </a:cubicBezTo>
                  <a:cubicBezTo>
                    <a:pt x="54" y="353"/>
                    <a:pt x="55" y="353"/>
                    <a:pt x="55" y="353"/>
                  </a:cubicBezTo>
                  <a:close/>
                  <a:moveTo>
                    <a:pt x="229" y="370"/>
                  </a:moveTo>
                  <a:cubicBezTo>
                    <a:pt x="228" y="371"/>
                    <a:pt x="228" y="371"/>
                    <a:pt x="229" y="371"/>
                  </a:cubicBezTo>
                  <a:cubicBezTo>
                    <a:pt x="229" y="370"/>
                    <a:pt x="229" y="370"/>
                    <a:pt x="229" y="370"/>
                  </a:cubicBezTo>
                  <a:close/>
                  <a:moveTo>
                    <a:pt x="17" y="355"/>
                  </a:moveTo>
                  <a:cubicBezTo>
                    <a:pt x="17" y="357"/>
                    <a:pt x="17" y="356"/>
                    <a:pt x="18" y="356"/>
                  </a:cubicBezTo>
                  <a:cubicBezTo>
                    <a:pt x="18" y="355"/>
                    <a:pt x="18" y="355"/>
                    <a:pt x="17" y="355"/>
                  </a:cubicBezTo>
                  <a:close/>
                  <a:moveTo>
                    <a:pt x="117" y="364"/>
                  </a:moveTo>
                  <a:cubicBezTo>
                    <a:pt x="116" y="363"/>
                    <a:pt x="116" y="364"/>
                    <a:pt x="116" y="364"/>
                  </a:cubicBezTo>
                  <a:cubicBezTo>
                    <a:pt x="116" y="365"/>
                    <a:pt x="116" y="365"/>
                    <a:pt x="117" y="364"/>
                  </a:cubicBezTo>
                  <a:close/>
                  <a:moveTo>
                    <a:pt x="252" y="382"/>
                  </a:moveTo>
                  <a:cubicBezTo>
                    <a:pt x="252" y="381"/>
                    <a:pt x="252" y="381"/>
                    <a:pt x="251" y="381"/>
                  </a:cubicBezTo>
                  <a:cubicBezTo>
                    <a:pt x="251" y="381"/>
                    <a:pt x="251" y="382"/>
                    <a:pt x="252" y="382"/>
                  </a:cubicBezTo>
                  <a:close/>
                  <a:moveTo>
                    <a:pt x="332" y="366"/>
                  </a:moveTo>
                  <a:cubicBezTo>
                    <a:pt x="332" y="367"/>
                    <a:pt x="331" y="367"/>
                    <a:pt x="333" y="367"/>
                  </a:cubicBezTo>
                  <a:cubicBezTo>
                    <a:pt x="333" y="366"/>
                    <a:pt x="333" y="366"/>
                    <a:pt x="332" y="366"/>
                  </a:cubicBezTo>
                  <a:close/>
                  <a:moveTo>
                    <a:pt x="274" y="330"/>
                  </a:moveTo>
                  <a:cubicBezTo>
                    <a:pt x="274" y="328"/>
                    <a:pt x="275" y="329"/>
                    <a:pt x="273" y="329"/>
                  </a:cubicBezTo>
                  <a:cubicBezTo>
                    <a:pt x="273" y="330"/>
                    <a:pt x="273" y="329"/>
                    <a:pt x="274" y="330"/>
                  </a:cubicBezTo>
                  <a:close/>
                  <a:moveTo>
                    <a:pt x="67" y="348"/>
                  </a:moveTo>
                  <a:cubicBezTo>
                    <a:pt x="67" y="347"/>
                    <a:pt x="67" y="347"/>
                    <a:pt x="66" y="348"/>
                  </a:cubicBezTo>
                  <a:cubicBezTo>
                    <a:pt x="67" y="348"/>
                    <a:pt x="65" y="348"/>
                    <a:pt x="67" y="348"/>
                  </a:cubicBezTo>
                  <a:close/>
                  <a:moveTo>
                    <a:pt x="351" y="378"/>
                  </a:moveTo>
                  <a:cubicBezTo>
                    <a:pt x="351" y="377"/>
                    <a:pt x="351" y="377"/>
                    <a:pt x="350" y="378"/>
                  </a:cubicBezTo>
                  <a:cubicBezTo>
                    <a:pt x="351" y="378"/>
                    <a:pt x="350" y="379"/>
                    <a:pt x="351" y="378"/>
                  </a:cubicBezTo>
                  <a:close/>
                  <a:moveTo>
                    <a:pt x="232" y="366"/>
                  </a:moveTo>
                  <a:cubicBezTo>
                    <a:pt x="231" y="366"/>
                    <a:pt x="231" y="367"/>
                    <a:pt x="231" y="367"/>
                  </a:cubicBezTo>
                  <a:cubicBezTo>
                    <a:pt x="232" y="367"/>
                    <a:pt x="232" y="367"/>
                    <a:pt x="232" y="366"/>
                  </a:cubicBezTo>
                  <a:cubicBezTo>
                    <a:pt x="232" y="366"/>
                    <a:pt x="232" y="366"/>
                    <a:pt x="232" y="366"/>
                  </a:cubicBezTo>
                  <a:close/>
                  <a:moveTo>
                    <a:pt x="83" y="343"/>
                  </a:moveTo>
                  <a:cubicBezTo>
                    <a:pt x="84" y="344"/>
                    <a:pt x="84" y="344"/>
                    <a:pt x="85" y="344"/>
                  </a:cubicBezTo>
                  <a:cubicBezTo>
                    <a:pt x="84" y="343"/>
                    <a:pt x="84" y="343"/>
                    <a:pt x="83" y="343"/>
                  </a:cubicBezTo>
                  <a:close/>
                  <a:moveTo>
                    <a:pt x="231" y="358"/>
                  </a:moveTo>
                  <a:cubicBezTo>
                    <a:pt x="231" y="359"/>
                    <a:pt x="230" y="358"/>
                    <a:pt x="232" y="359"/>
                  </a:cubicBezTo>
                  <a:cubicBezTo>
                    <a:pt x="231" y="357"/>
                    <a:pt x="232" y="358"/>
                    <a:pt x="231" y="358"/>
                  </a:cubicBezTo>
                  <a:close/>
                  <a:moveTo>
                    <a:pt x="195" y="398"/>
                  </a:moveTo>
                  <a:cubicBezTo>
                    <a:pt x="196" y="398"/>
                    <a:pt x="196" y="398"/>
                    <a:pt x="196" y="397"/>
                  </a:cubicBezTo>
                  <a:cubicBezTo>
                    <a:pt x="195" y="397"/>
                    <a:pt x="195" y="397"/>
                    <a:pt x="195" y="398"/>
                  </a:cubicBezTo>
                  <a:close/>
                  <a:moveTo>
                    <a:pt x="27" y="379"/>
                  </a:moveTo>
                  <a:cubicBezTo>
                    <a:pt x="27" y="378"/>
                    <a:pt x="27" y="378"/>
                    <a:pt x="26" y="379"/>
                  </a:cubicBezTo>
                  <a:cubicBezTo>
                    <a:pt x="27" y="379"/>
                    <a:pt x="27" y="379"/>
                    <a:pt x="27" y="379"/>
                  </a:cubicBezTo>
                  <a:close/>
                  <a:moveTo>
                    <a:pt x="71" y="363"/>
                  </a:moveTo>
                  <a:cubicBezTo>
                    <a:pt x="71" y="363"/>
                    <a:pt x="71" y="363"/>
                    <a:pt x="71" y="362"/>
                  </a:cubicBezTo>
                  <a:cubicBezTo>
                    <a:pt x="70" y="363"/>
                    <a:pt x="70" y="362"/>
                    <a:pt x="71" y="363"/>
                  </a:cubicBezTo>
                  <a:close/>
                  <a:moveTo>
                    <a:pt x="198" y="370"/>
                  </a:moveTo>
                  <a:cubicBezTo>
                    <a:pt x="197" y="370"/>
                    <a:pt x="197" y="370"/>
                    <a:pt x="197" y="370"/>
                  </a:cubicBezTo>
                  <a:cubicBezTo>
                    <a:pt x="197" y="371"/>
                    <a:pt x="196" y="371"/>
                    <a:pt x="197" y="371"/>
                  </a:cubicBezTo>
                  <a:cubicBezTo>
                    <a:pt x="198" y="370"/>
                    <a:pt x="198" y="371"/>
                    <a:pt x="198" y="370"/>
                  </a:cubicBezTo>
                  <a:close/>
                  <a:moveTo>
                    <a:pt x="343" y="371"/>
                  </a:moveTo>
                  <a:cubicBezTo>
                    <a:pt x="344" y="371"/>
                    <a:pt x="344" y="372"/>
                    <a:pt x="344" y="370"/>
                  </a:cubicBezTo>
                  <a:cubicBezTo>
                    <a:pt x="342" y="370"/>
                    <a:pt x="343" y="370"/>
                    <a:pt x="343" y="371"/>
                  </a:cubicBezTo>
                  <a:close/>
                  <a:moveTo>
                    <a:pt x="147" y="370"/>
                  </a:moveTo>
                  <a:cubicBezTo>
                    <a:pt x="148" y="370"/>
                    <a:pt x="148" y="370"/>
                    <a:pt x="147" y="369"/>
                  </a:cubicBezTo>
                  <a:cubicBezTo>
                    <a:pt x="146" y="370"/>
                    <a:pt x="147" y="369"/>
                    <a:pt x="147" y="370"/>
                  </a:cubicBezTo>
                  <a:close/>
                  <a:moveTo>
                    <a:pt x="121" y="401"/>
                  </a:moveTo>
                  <a:cubicBezTo>
                    <a:pt x="122" y="402"/>
                    <a:pt x="121" y="401"/>
                    <a:pt x="122" y="401"/>
                  </a:cubicBezTo>
                  <a:cubicBezTo>
                    <a:pt x="122" y="400"/>
                    <a:pt x="122" y="400"/>
                    <a:pt x="121" y="401"/>
                  </a:cubicBezTo>
                  <a:close/>
                  <a:moveTo>
                    <a:pt x="271" y="360"/>
                  </a:moveTo>
                  <a:cubicBezTo>
                    <a:pt x="271" y="359"/>
                    <a:pt x="272" y="359"/>
                    <a:pt x="270" y="359"/>
                  </a:cubicBezTo>
                  <a:cubicBezTo>
                    <a:pt x="271" y="360"/>
                    <a:pt x="270" y="360"/>
                    <a:pt x="271" y="360"/>
                  </a:cubicBezTo>
                  <a:close/>
                  <a:moveTo>
                    <a:pt x="119" y="412"/>
                  </a:moveTo>
                  <a:cubicBezTo>
                    <a:pt x="120" y="412"/>
                    <a:pt x="120" y="412"/>
                    <a:pt x="120" y="412"/>
                  </a:cubicBezTo>
                  <a:cubicBezTo>
                    <a:pt x="119" y="411"/>
                    <a:pt x="119" y="411"/>
                    <a:pt x="119" y="412"/>
                  </a:cubicBezTo>
                  <a:cubicBezTo>
                    <a:pt x="119" y="412"/>
                    <a:pt x="119" y="412"/>
                    <a:pt x="119" y="412"/>
                  </a:cubicBezTo>
                  <a:close/>
                  <a:moveTo>
                    <a:pt x="205" y="348"/>
                  </a:moveTo>
                  <a:cubicBezTo>
                    <a:pt x="205" y="347"/>
                    <a:pt x="205" y="347"/>
                    <a:pt x="204" y="348"/>
                  </a:cubicBezTo>
                  <a:cubicBezTo>
                    <a:pt x="204" y="348"/>
                    <a:pt x="204" y="348"/>
                    <a:pt x="204" y="348"/>
                  </a:cubicBezTo>
                  <a:cubicBezTo>
                    <a:pt x="206" y="349"/>
                    <a:pt x="205" y="348"/>
                    <a:pt x="205" y="348"/>
                  </a:cubicBezTo>
                  <a:close/>
                  <a:moveTo>
                    <a:pt x="275" y="331"/>
                  </a:moveTo>
                  <a:cubicBezTo>
                    <a:pt x="277" y="331"/>
                    <a:pt x="277" y="331"/>
                    <a:pt x="277" y="331"/>
                  </a:cubicBezTo>
                  <a:cubicBezTo>
                    <a:pt x="276" y="330"/>
                    <a:pt x="275" y="331"/>
                    <a:pt x="275" y="331"/>
                  </a:cubicBezTo>
                  <a:close/>
                  <a:moveTo>
                    <a:pt x="297" y="382"/>
                  </a:moveTo>
                  <a:cubicBezTo>
                    <a:pt x="296" y="382"/>
                    <a:pt x="296" y="382"/>
                    <a:pt x="296" y="383"/>
                  </a:cubicBezTo>
                  <a:cubicBezTo>
                    <a:pt x="297" y="383"/>
                    <a:pt x="296" y="383"/>
                    <a:pt x="297" y="382"/>
                  </a:cubicBezTo>
                  <a:close/>
                  <a:moveTo>
                    <a:pt x="180" y="400"/>
                  </a:moveTo>
                  <a:cubicBezTo>
                    <a:pt x="182" y="400"/>
                    <a:pt x="181" y="400"/>
                    <a:pt x="181" y="399"/>
                  </a:cubicBezTo>
                  <a:cubicBezTo>
                    <a:pt x="180" y="399"/>
                    <a:pt x="181" y="399"/>
                    <a:pt x="180" y="400"/>
                  </a:cubicBezTo>
                  <a:close/>
                  <a:moveTo>
                    <a:pt x="110" y="375"/>
                  </a:moveTo>
                  <a:cubicBezTo>
                    <a:pt x="111" y="376"/>
                    <a:pt x="111" y="376"/>
                    <a:pt x="111" y="376"/>
                  </a:cubicBezTo>
                  <a:cubicBezTo>
                    <a:pt x="111" y="375"/>
                    <a:pt x="111" y="375"/>
                    <a:pt x="110" y="375"/>
                  </a:cubicBezTo>
                  <a:close/>
                  <a:moveTo>
                    <a:pt x="199" y="359"/>
                  </a:moveTo>
                  <a:cubicBezTo>
                    <a:pt x="198" y="359"/>
                    <a:pt x="198" y="359"/>
                    <a:pt x="197" y="359"/>
                  </a:cubicBezTo>
                  <a:cubicBezTo>
                    <a:pt x="198" y="359"/>
                    <a:pt x="198" y="361"/>
                    <a:pt x="199" y="359"/>
                  </a:cubicBezTo>
                  <a:close/>
                  <a:moveTo>
                    <a:pt x="277" y="358"/>
                  </a:moveTo>
                  <a:cubicBezTo>
                    <a:pt x="277" y="357"/>
                    <a:pt x="277" y="358"/>
                    <a:pt x="276" y="357"/>
                  </a:cubicBezTo>
                  <a:cubicBezTo>
                    <a:pt x="276" y="358"/>
                    <a:pt x="276" y="358"/>
                    <a:pt x="277" y="358"/>
                  </a:cubicBezTo>
                  <a:cubicBezTo>
                    <a:pt x="277" y="358"/>
                    <a:pt x="277" y="358"/>
                    <a:pt x="277" y="358"/>
                  </a:cubicBezTo>
                  <a:close/>
                  <a:moveTo>
                    <a:pt x="230" y="395"/>
                  </a:moveTo>
                  <a:cubicBezTo>
                    <a:pt x="229" y="394"/>
                    <a:pt x="229" y="394"/>
                    <a:pt x="229" y="395"/>
                  </a:cubicBezTo>
                  <a:cubicBezTo>
                    <a:pt x="229" y="395"/>
                    <a:pt x="229" y="395"/>
                    <a:pt x="230" y="395"/>
                  </a:cubicBezTo>
                  <a:close/>
                  <a:moveTo>
                    <a:pt x="255" y="333"/>
                  </a:moveTo>
                  <a:cubicBezTo>
                    <a:pt x="256" y="332"/>
                    <a:pt x="255" y="332"/>
                    <a:pt x="254" y="332"/>
                  </a:cubicBezTo>
                  <a:cubicBezTo>
                    <a:pt x="255" y="333"/>
                    <a:pt x="255" y="332"/>
                    <a:pt x="255" y="333"/>
                  </a:cubicBezTo>
                  <a:close/>
                  <a:moveTo>
                    <a:pt x="240" y="380"/>
                  </a:moveTo>
                  <a:cubicBezTo>
                    <a:pt x="240" y="379"/>
                    <a:pt x="240" y="379"/>
                    <a:pt x="239" y="379"/>
                  </a:cubicBezTo>
                  <a:cubicBezTo>
                    <a:pt x="239" y="379"/>
                    <a:pt x="239" y="378"/>
                    <a:pt x="239" y="379"/>
                  </a:cubicBezTo>
                  <a:cubicBezTo>
                    <a:pt x="239" y="380"/>
                    <a:pt x="239" y="379"/>
                    <a:pt x="240" y="380"/>
                  </a:cubicBezTo>
                  <a:close/>
                  <a:moveTo>
                    <a:pt x="301" y="344"/>
                  </a:moveTo>
                  <a:cubicBezTo>
                    <a:pt x="303" y="344"/>
                    <a:pt x="302" y="345"/>
                    <a:pt x="302" y="343"/>
                  </a:cubicBezTo>
                  <a:cubicBezTo>
                    <a:pt x="301" y="344"/>
                    <a:pt x="301" y="343"/>
                    <a:pt x="301" y="344"/>
                  </a:cubicBezTo>
                  <a:close/>
                  <a:moveTo>
                    <a:pt x="208" y="368"/>
                  </a:moveTo>
                  <a:cubicBezTo>
                    <a:pt x="208" y="368"/>
                    <a:pt x="209" y="368"/>
                    <a:pt x="208" y="367"/>
                  </a:cubicBezTo>
                  <a:cubicBezTo>
                    <a:pt x="207" y="367"/>
                    <a:pt x="208" y="367"/>
                    <a:pt x="208" y="368"/>
                  </a:cubicBezTo>
                  <a:close/>
                  <a:moveTo>
                    <a:pt x="305" y="359"/>
                  </a:moveTo>
                  <a:cubicBezTo>
                    <a:pt x="306" y="360"/>
                    <a:pt x="306" y="360"/>
                    <a:pt x="307" y="360"/>
                  </a:cubicBezTo>
                  <a:cubicBezTo>
                    <a:pt x="306" y="359"/>
                    <a:pt x="307" y="358"/>
                    <a:pt x="305" y="359"/>
                  </a:cubicBezTo>
                  <a:close/>
                  <a:moveTo>
                    <a:pt x="304" y="373"/>
                  </a:moveTo>
                  <a:cubicBezTo>
                    <a:pt x="302" y="373"/>
                    <a:pt x="303" y="373"/>
                    <a:pt x="302" y="374"/>
                  </a:cubicBezTo>
                  <a:cubicBezTo>
                    <a:pt x="303" y="374"/>
                    <a:pt x="303" y="374"/>
                    <a:pt x="304" y="373"/>
                  </a:cubicBezTo>
                  <a:close/>
                  <a:moveTo>
                    <a:pt x="121" y="363"/>
                  </a:moveTo>
                  <a:cubicBezTo>
                    <a:pt x="122" y="363"/>
                    <a:pt x="122" y="363"/>
                    <a:pt x="123" y="362"/>
                  </a:cubicBezTo>
                  <a:cubicBezTo>
                    <a:pt x="121" y="362"/>
                    <a:pt x="122" y="362"/>
                    <a:pt x="121" y="363"/>
                  </a:cubicBezTo>
                  <a:close/>
                  <a:moveTo>
                    <a:pt x="12" y="344"/>
                  </a:moveTo>
                  <a:cubicBezTo>
                    <a:pt x="11" y="342"/>
                    <a:pt x="12" y="343"/>
                    <a:pt x="11" y="343"/>
                  </a:cubicBezTo>
                  <a:cubicBezTo>
                    <a:pt x="10" y="344"/>
                    <a:pt x="10" y="344"/>
                    <a:pt x="12" y="344"/>
                  </a:cubicBezTo>
                  <a:close/>
                  <a:moveTo>
                    <a:pt x="196" y="391"/>
                  </a:moveTo>
                  <a:cubicBezTo>
                    <a:pt x="197" y="390"/>
                    <a:pt x="197" y="391"/>
                    <a:pt x="197" y="390"/>
                  </a:cubicBezTo>
                  <a:cubicBezTo>
                    <a:pt x="196" y="390"/>
                    <a:pt x="195" y="390"/>
                    <a:pt x="196" y="391"/>
                  </a:cubicBezTo>
                  <a:close/>
                  <a:moveTo>
                    <a:pt x="153" y="394"/>
                  </a:moveTo>
                  <a:cubicBezTo>
                    <a:pt x="152" y="393"/>
                    <a:pt x="153" y="393"/>
                    <a:pt x="152" y="394"/>
                  </a:cubicBezTo>
                  <a:cubicBezTo>
                    <a:pt x="153" y="395"/>
                    <a:pt x="150" y="394"/>
                    <a:pt x="152" y="395"/>
                  </a:cubicBezTo>
                  <a:cubicBezTo>
                    <a:pt x="154" y="395"/>
                    <a:pt x="153" y="394"/>
                    <a:pt x="153" y="394"/>
                  </a:cubicBezTo>
                  <a:close/>
                  <a:moveTo>
                    <a:pt x="260" y="327"/>
                  </a:moveTo>
                  <a:cubicBezTo>
                    <a:pt x="260" y="327"/>
                    <a:pt x="260" y="327"/>
                    <a:pt x="261" y="327"/>
                  </a:cubicBezTo>
                  <a:cubicBezTo>
                    <a:pt x="261" y="326"/>
                    <a:pt x="261" y="326"/>
                    <a:pt x="260" y="327"/>
                  </a:cubicBezTo>
                  <a:close/>
                  <a:moveTo>
                    <a:pt x="142" y="349"/>
                  </a:moveTo>
                  <a:cubicBezTo>
                    <a:pt x="141" y="348"/>
                    <a:pt x="141" y="348"/>
                    <a:pt x="141" y="348"/>
                  </a:cubicBezTo>
                  <a:cubicBezTo>
                    <a:pt x="141" y="349"/>
                    <a:pt x="141" y="349"/>
                    <a:pt x="142" y="349"/>
                  </a:cubicBezTo>
                  <a:close/>
                  <a:moveTo>
                    <a:pt x="320" y="377"/>
                  </a:moveTo>
                  <a:cubicBezTo>
                    <a:pt x="319" y="377"/>
                    <a:pt x="319" y="377"/>
                    <a:pt x="318" y="378"/>
                  </a:cubicBezTo>
                  <a:cubicBezTo>
                    <a:pt x="319" y="378"/>
                    <a:pt x="319" y="379"/>
                    <a:pt x="320" y="377"/>
                  </a:cubicBezTo>
                  <a:close/>
                  <a:moveTo>
                    <a:pt x="86" y="336"/>
                  </a:moveTo>
                  <a:cubicBezTo>
                    <a:pt x="86" y="334"/>
                    <a:pt x="87" y="335"/>
                    <a:pt x="85" y="335"/>
                  </a:cubicBezTo>
                  <a:cubicBezTo>
                    <a:pt x="85" y="336"/>
                    <a:pt x="85" y="335"/>
                    <a:pt x="86" y="336"/>
                  </a:cubicBezTo>
                  <a:close/>
                  <a:moveTo>
                    <a:pt x="82" y="350"/>
                  </a:moveTo>
                  <a:cubicBezTo>
                    <a:pt x="83" y="350"/>
                    <a:pt x="83" y="350"/>
                    <a:pt x="83" y="349"/>
                  </a:cubicBezTo>
                  <a:cubicBezTo>
                    <a:pt x="82" y="349"/>
                    <a:pt x="82" y="349"/>
                    <a:pt x="82" y="350"/>
                  </a:cubicBezTo>
                  <a:close/>
                  <a:moveTo>
                    <a:pt x="337" y="381"/>
                  </a:moveTo>
                  <a:cubicBezTo>
                    <a:pt x="337" y="380"/>
                    <a:pt x="338" y="380"/>
                    <a:pt x="336" y="380"/>
                  </a:cubicBezTo>
                  <a:cubicBezTo>
                    <a:pt x="337" y="381"/>
                    <a:pt x="336" y="381"/>
                    <a:pt x="337" y="381"/>
                  </a:cubicBezTo>
                  <a:close/>
                  <a:moveTo>
                    <a:pt x="229" y="386"/>
                  </a:moveTo>
                  <a:cubicBezTo>
                    <a:pt x="229" y="385"/>
                    <a:pt x="229" y="386"/>
                    <a:pt x="228" y="385"/>
                  </a:cubicBezTo>
                  <a:cubicBezTo>
                    <a:pt x="228" y="386"/>
                    <a:pt x="228" y="386"/>
                    <a:pt x="229" y="386"/>
                  </a:cubicBezTo>
                  <a:close/>
                  <a:moveTo>
                    <a:pt x="224" y="365"/>
                  </a:moveTo>
                  <a:cubicBezTo>
                    <a:pt x="225" y="364"/>
                    <a:pt x="225" y="364"/>
                    <a:pt x="224" y="364"/>
                  </a:cubicBezTo>
                  <a:cubicBezTo>
                    <a:pt x="224" y="365"/>
                    <a:pt x="224" y="365"/>
                    <a:pt x="224" y="365"/>
                  </a:cubicBezTo>
                  <a:close/>
                  <a:moveTo>
                    <a:pt x="126" y="333"/>
                  </a:moveTo>
                  <a:cubicBezTo>
                    <a:pt x="127" y="334"/>
                    <a:pt x="126" y="334"/>
                    <a:pt x="127" y="334"/>
                  </a:cubicBezTo>
                  <a:cubicBezTo>
                    <a:pt x="128" y="333"/>
                    <a:pt x="127" y="334"/>
                    <a:pt x="128" y="333"/>
                  </a:cubicBezTo>
                  <a:cubicBezTo>
                    <a:pt x="128" y="333"/>
                    <a:pt x="128" y="332"/>
                    <a:pt x="127" y="333"/>
                  </a:cubicBezTo>
                  <a:cubicBezTo>
                    <a:pt x="125" y="334"/>
                    <a:pt x="128" y="331"/>
                    <a:pt x="126" y="333"/>
                  </a:cubicBezTo>
                  <a:close/>
                  <a:moveTo>
                    <a:pt x="291" y="360"/>
                  </a:moveTo>
                  <a:cubicBezTo>
                    <a:pt x="292" y="360"/>
                    <a:pt x="292" y="360"/>
                    <a:pt x="292" y="360"/>
                  </a:cubicBezTo>
                  <a:cubicBezTo>
                    <a:pt x="291" y="359"/>
                    <a:pt x="291" y="359"/>
                    <a:pt x="291" y="360"/>
                  </a:cubicBezTo>
                  <a:close/>
                  <a:moveTo>
                    <a:pt x="134" y="360"/>
                  </a:moveTo>
                  <a:cubicBezTo>
                    <a:pt x="136" y="360"/>
                    <a:pt x="135" y="361"/>
                    <a:pt x="135" y="359"/>
                  </a:cubicBezTo>
                  <a:cubicBezTo>
                    <a:pt x="134" y="359"/>
                    <a:pt x="134" y="359"/>
                    <a:pt x="134" y="360"/>
                  </a:cubicBezTo>
                  <a:close/>
                  <a:moveTo>
                    <a:pt x="105" y="357"/>
                  </a:moveTo>
                  <a:cubicBezTo>
                    <a:pt x="104" y="357"/>
                    <a:pt x="104" y="357"/>
                    <a:pt x="104" y="358"/>
                  </a:cubicBezTo>
                  <a:cubicBezTo>
                    <a:pt x="105" y="358"/>
                    <a:pt x="105" y="358"/>
                    <a:pt x="105" y="357"/>
                  </a:cubicBezTo>
                  <a:close/>
                  <a:moveTo>
                    <a:pt x="76" y="347"/>
                  </a:moveTo>
                  <a:cubicBezTo>
                    <a:pt x="77" y="347"/>
                    <a:pt x="77" y="347"/>
                    <a:pt x="77" y="346"/>
                  </a:cubicBezTo>
                  <a:cubicBezTo>
                    <a:pt x="76" y="346"/>
                    <a:pt x="76" y="345"/>
                    <a:pt x="76" y="347"/>
                  </a:cubicBezTo>
                  <a:close/>
                  <a:moveTo>
                    <a:pt x="72" y="347"/>
                  </a:moveTo>
                  <a:cubicBezTo>
                    <a:pt x="73" y="346"/>
                    <a:pt x="71" y="346"/>
                    <a:pt x="71" y="346"/>
                  </a:cubicBezTo>
                  <a:cubicBezTo>
                    <a:pt x="72" y="347"/>
                    <a:pt x="71" y="346"/>
                    <a:pt x="72" y="347"/>
                  </a:cubicBezTo>
                  <a:close/>
                  <a:moveTo>
                    <a:pt x="183" y="361"/>
                  </a:moveTo>
                  <a:cubicBezTo>
                    <a:pt x="184" y="360"/>
                    <a:pt x="183" y="361"/>
                    <a:pt x="184" y="360"/>
                  </a:cubicBezTo>
                  <a:cubicBezTo>
                    <a:pt x="183" y="360"/>
                    <a:pt x="183" y="360"/>
                    <a:pt x="183" y="361"/>
                  </a:cubicBezTo>
                  <a:close/>
                  <a:moveTo>
                    <a:pt x="113" y="338"/>
                  </a:moveTo>
                  <a:cubicBezTo>
                    <a:pt x="114" y="339"/>
                    <a:pt x="113" y="339"/>
                    <a:pt x="115" y="338"/>
                  </a:cubicBezTo>
                  <a:cubicBezTo>
                    <a:pt x="114" y="338"/>
                    <a:pt x="114" y="337"/>
                    <a:pt x="113" y="338"/>
                  </a:cubicBezTo>
                  <a:close/>
                  <a:moveTo>
                    <a:pt x="328" y="370"/>
                  </a:moveTo>
                  <a:cubicBezTo>
                    <a:pt x="328" y="369"/>
                    <a:pt x="328" y="370"/>
                    <a:pt x="328" y="370"/>
                  </a:cubicBezTo>
                  <a:cubicBezTo>
                    <a:pt x="327" y="370"/>
                    <a:pt x="327" y="370"/>
                    <a:pt x="327" y="371"/>
                  </a:cubicBezTo>
                  <a:cubicBezTo>
                    <a:pt x="328" y="370"/>
                    <a:pt x="327" y="371"/>
                    <a:pt x="328" y="370"/>
                  </a:cubicBezTo>
                  <a:close/>
                  <a:moveTo>
                    <a:pt x="144" y="388"/>
                  </a:moveTo>
                  <a:cubicBezTo>
                    <a:pt x="144" y="386"/>
                    <a:pt x="144" y="387"/>
                    <a:pt x="143" y="387"/>
                  </a:cubicBezTo>
                  <a:cubicBezTo>
                    <a:pt x="143" y="388"/>
                    <a:pt x="142" y="388"/>
                    <a:pt x="144" y="388"/>
                  </a:cubicBezTo>
                  <a:close/>
                  <a:moveTo>
                    <a:pt x="200" y="339"/>
                  </a:moveTo>
                  <a:cubicBezTo>
                    <a:pt x="200" y="340"/>
                    <a:pt x="200" y="340"/>
                    <a:pt x="201" y="339"/>
                  </a:cubicBezTo>
                  <a:cubicBezTo>
                    <a:pt x="201" y="339"/>
                    <a:pt x="201" y="339"/>
                    <a:pt x="200" y="339"/>
                  </a:cubicBezTo>
                  <a:cubicBezTo>
                    <a:pt x="200" y="339"/>
                    <a:pt x="200" y="339"/>
                    <a:pt x="200" y="339"/>
                  </a:cubicBezTo>
                  <a:close/>
                  <a:moveTo>
                    <a:pt x="262" y="355"/>
                  </a:moveTo>
                  <a:cubicBezTo>
                    <a:pt x="263" y="354"/>
                    <a:pt x="263" y="355"/>
                    <a:pt x="263" y="354"/>
                  </a:cubicBezTo>
                  <a:cubicBezTo>
                    <a:pt x="262" y="354"/>
                    <a:pt x="262" y="353"/>
                    <a:pt x="262" y="355"/>
                  </a:cubicBezTo>
                  <a:close/>
                  <a:moveTo>
                    <a:pt x="206" y="371"/>
                  </a:moveTo>
                  <a:cubicBezTo>
                    <a:pt x="205" y="370"/>
                    <a:pt x="206" y="370"/>
                    <a:pt x="205" y="371"/>
                  </a:cubicBezTo>
                  <a:cubicBezTo>
                    <a:pt x="206" y="371"/>
                    <a:pt x="205" y="372"/>
                    <a:pt x="207" y="371"/>
                  </a:cubicBezTo>
                  <a:cubicBezTo>
                    <a:pt x="206" y="370"/>
                    <a:pt x="207" y="371"/>
                    <a:pt x="206" y="371"/>
                  </a:cubicBezTo>
                  <a:close/>
                  <a:moveTo>
                    <a:pt x="336" y="402"/>
                  </a:moveTo>
                  <a:cubicBezTo>
                    <a:pt x="335" y="401"/>
                    <a:pt x="336" y="401"/>
                    <a:pt x="335" y="402"/>
                  </a:cubicBezTo>
                  <a:cubicBezTo>
                    <a:pt x="335" y="402"/>
                    <a:pt x="335" y="404"/>
                    <a:pt x="336" y="402"/>
                  </a:cubicBezTo>
                  <a:close/>
                  <a:moveTo>
                    <a:pt x="189" y="354"/>
                  </a:moveTo>
                  <a:cubicBezTo>
                    <a:pt x="190" y="354"/>
                    <a:pt x="190" y="355"/>
                    <a:pt x="190" y="353"/>
                  </a:cubicBezTo>
                  <a:cubicBezTo>
                    <a:pt x="189" y="354"/>
                    <a:pt x="190" y="353"/>
                    <a:pt x="189" y="354"/>
                  </a:cubicBezTo>
                  <a:close/>
                  <a:moveTo>
                    <a:pt x="287" y="361"/>
                  </a:moveTo>
                  <a:cubicBezTo>
                    <a:pt x="288" y="361"/>
                    <a:pt x="287" y="362"/>
                    <a:pt x="288" y="360"/>
                  </a:cubicBezTo>
                  <a:cubicBezTo>
                    <a:pt x="286" y="361"/>
                    <a:pt x="287" y="360"/>
                    <a:pt x="287" y="361"/>
                  </a:cubicBezTo>
                  <a:close/>
                  <a:moveTo>
                    <a:pt x="314" y="374"/>
                  </a:moveTo>
                  <a:cubicBezTo>
                    <a:pt x="313" y="373"/>
                    <a:pt x="313" y="373"/>
                    <a:pt x="312" y="374"/>
                  </a:cubicBezTo>
                  <a:cubicBezTo>
                    <a:pt x="313" y="375"/>
                    <a:pt x="312" y="375"/>
                    <a:pt x="313" y="375"/>
                  </a:cubicBezTo>
                  <a:cubicBezTo>
                    <a:pt x="314" y="374"/>
                    <a:pt x="314" y="374"/>
                    <a:pt x="314" y="374"/>
                  </a:cubicBezTo>
                  <a:close/>
                  <a:moveTo>
                    <a:pt x="144" y="406"/>
                  </a:moveTo>
                  <a:cubicBezTo>
                    <a:pt x="146" y="406"/>
                    <a:pt x="145" y="406"/>
                    <a:pt x="146" y="405"/>
                  </a:cubicBezTo>
                  <a:cubicBezTo>
                    <a:pt x="144" y="404"/>
                    <a:pt x="145" y="405"/>
                    <a:pt x="144" y="406"/>
                  </a:cubicBezTo>
                  <a:close/>
                  <a:moveTo>
                    <a:pt x="245" y="372"/>
                  </a:moveTo>
                  <a:cubicBezTo>
                    <a:pt x="245" y="371"/>
                    <a:pt x="246" y="372"/>
                    <a:pt x="244" y="371"/>
                  </a:cubicBezTo>
                  <a:cubicBezTo>
                    <a:pt x="244" y="373"/>
                    <a:pt x="244" y="373"/>
                    <a:pt x="245" y="372"/>
                  </a:cubicBezTo>
                  <a:close/>
                  <a:moveTo>
                    <a:pt x="77" y="353"/>
                  </a:moveTo>
                  <a:cubicBezTo>
                    <a:pt x="78" y="352"/>
                    <a:pt x="78" y="353"/>
                    <a:pt x="77" y="352"/>
                  </a:cubicBezTo>
                  <a:cubicBezTo>
                    <a:pt x="76" y="353"/>
                    <a:pt x="76" y="353"/>
                    <a:pt x="77" y="353"/>
                  </a:cubicBezTo>
                  <a:close/>
                  <a:moveTo>
                    <a:pt x="97" y="376"/>
                  </a:moveTo>
                  <a:cubicBezTo>
                    <a:pt x="96" y="375"/>
                    <a:pt x="96" y="376"/>
                    <a:pt x="96" y="376"/>
                  </a:cubicBezTo>
                  <a:cubicBezTo>
                    <a:pt x="97" y="377"/>
                    <a:pt x="96" y="377"/>
                    <a:pt x="97" y="376"/>
                  </a:cubicBezTo>
                  <a:close/>
                  <a:moveTo>
                    <a:pt x="278" y="373"/>
                  </a:moveTo>
                  <a:cubicBezTo>
                    <a:pt x="278" y="373"/>
                    <a:pt x="279" y="373"/>
                    <a:pt x="279" y="373"/>
                  </a:cubicBezTo>
                  <a:cubicBezTo>
                    <a:pt x="279" y="372"/>
                    <a:pt x="279" y="373"/>
                    <a:pt x="279" y="372"/>
                  </a:cubicBezTo>
                  <a:cubicBezTo>
                    <a:pt x="278" y="372"/>
                    <a:pt x="278" y="372"/>
                    <a:pt x="278" y="373"/>
                  </a:cubicBezTo>
                  <a:close/>
                  <a:moveTo>
                    <a:pt x="344" y="383"/>
                  </a:moveTo>
                  <a:cubicBezTo>
                    <a:pt x="343" y="382"/>
                    <a:pt x="343" y="383"/>
                    <a:pt x="342" y="383"/>
                  </a:cubicBezTo>
                  <a:cubicBezTo>
                    <a:pt x="343" y="384"/>
                    <a:pt x="343" y="384"/>
                    <a:pt x="344" y="383"/>
                  </a:cubicBezTo>
                  <a:close/>
                  <a:moveTo>
                    <a:pt x="126" y="367"/>
                  </a:moveTo>
                  <a:cubicBezTo>
                    <a:pt x="126" y="368"/>
                    <a:pt x="126" y="368"/>
                    <a:pt x="127" y="368"/>
                  </a:cubicBezTo>
                  <a:cubicBezTo>
                    <a:pt x="127" y="367"/>
                    <a:pt x="127" y="366"/>
                    <a:pt x="126" y="367"/>
                  </a:cubicBezTo>
                  <a:close/>
                  <a:moveTo>
                    <a:pt x="1" y="341"/>
                  </a:moveTo>
                  <a:cubicBezTo>
                    <a:pt x="2" y="340"/>
                    <a:pt x="2" y="341"/>
                    <a:pt x="2" y="339"/>
                  </a:cubicBezTo>
                  <a:cubicBezTo>
                    <a:pt x="0" y="339"/>
                    <a:pt x="1" y="339"/>
                    <a:pt x="1" y="341"/>
                  </a:cubicBezTo>
                  <a:close/>
                  <a:moveTo>
                    <a:pt x="243" y="366"/>
                  </a:moveTo>
                  <a:cubicBezTo>
                    <a:pt x="244" y="365"/>
                    <a:pt x="243" y="365"/>
                    <a:pt x="243" y="365"/>
                  </a:cubicBezTo>
                  <a:cubicBezTo>
                    <a:pt x="242" y="366"/>
                    <a:pt x="243" y="366"/>
                    <a:pt x="242" y="367"/>
                  </a:cubicBezTo>
                  <a:cubicBezTo>
                    <a:pt x="244" y="366"/>
                    <a:pt x="243" y="367"/>
                    <a:pt x="243" y="366"/>
                  </a:cubicBezTo>
                  <a:close/>
                  <a:moveTo>
                    <a:pt x="113" y="403"/>
                  </a:moveTo>
                  <a:cubicBezTo>
                    <a:pt x="112" y="402"/>
                    <a:pt x="112" y="402"/>
                    <a:pt x="111" y="403"/>
                  </a:cubicBezTo>
                  <a:cubicBezTo>
                    <a:pt x="112" y="403"/>
                    <a:pt x="112" y="403"/>
                    <a:pt x="112" y="403"/>
                  </a:cubicBezTo>
                  <a:cubicBezTo>
                    <a:pt x="113" y="403"/>
                    <a:pt x="113" y="403"/>
                    <a:pt x="113" y="403"/>
                  </a:cubicBezTo>
                  <a:close/>
                  <a:moveTo>
                    <a:pt x="327" y="352"/>
                  </a:moveTo>
                  <a:cubicBezTo>
                    <a:pt x="327" y="354"/>
                    <a:pt x="326" y="353"/>
                    <a:pt x="328" y="353"/>
                  </a:cubicBezTo>
                  <a:cubicBezTo>
                    <a:pt x="327" y="352"/>
                    <a:pt x="328" y="352"/>
                    <a:pt x="327" y="352"/>
                  </a:cubicBezTo>
                  <a:close/>
                  <a:moveTo>
                    <a:pt x="267" y="376"/>
                  </a:moveTo>
                  <a:cubicBezTo>
                    <a:pt x="266" y="375"/>
                    <a:pt x="266" y="375"/>
                    <a:pt x="266" y="376"/>
                  </a:cubicBezTo>
                  <a:cubicBezTo>
                    <a:pt x="267" y="377"/>
                    <a:pt x="267" y="377"/>
                    <a:pt x="267" y="376"/>
                  </a:cubicBezTo>
                  <a:close/>
                  <a:moveTo>
                    <a:pt x="179" y="399"/>
                  </a:moveTo>
                  <a:cubicBezTo>
                    <a:pt x="178" y="399"/>
                    <a:pt x="178" y="399"/>
                    <a:pt x="178" y="400"/>
                  </a:cubicBezTo>
                  <a:cubicBezTo>
                    <a:pt x="179" y="400"/>
                    <a:pt x="179" y="400"/>
                    <a:pt x="179" y="400"/>
                  </a:cubicBezTo>
                  <a:cubicBezTo>
                    <a:pt x="179" y="399"/>
                    <a:pt x="179" y="399"/>
                    <a:pt x="179" y="399"/>
                  </a:cubicBezTo>
                  <a:close/>
                  <a:moveTo>
                    <a:pt x="206" y="393"/>
                  </a:moveTo>
                  <a:cubicBezTo>
                    <a:pt x="207" y="393"/>
                    <a:pt x="207" y="393"/>
                    <a:pt x="207" y="392"/>
                  </a:cubicBezTo>
                  <a:cubicBezTo>
                    <a:pt x="205" y="392"/>
                    <a:pt x="206" y="392"/>
                    <a:pt x="206" y="393"/>
                  </a:cubicBezTo>
                  <a:close/>
                  <a:moveTo>
                    <a:pt x="105" y="352"/>
                  </a:moveTo>
                  <a:cubicBezTo>
                    <a:pt x="104" y="350"/>
                    <a:pt x="104" y="351"/>
                    <a:pt x="104" y="350"/>
                  </a:cubicBezTo>
                  <a:cubicBezTo>
                    <a:pt x="104" y="352"/>
                    <a:pt x="104" y="351"/>
                    <a:pt x="105" y="352"/>
                  </a:cubicBezTo>
                  <a:close/>
                  <a:moveTo>
                    <a:pt x="277" y="362"/>
                  </a:moveTo>
                  <a:cubicBezTo>
                    <a:pt x="278" y="363"/>
                    <a:pt x="278" y="363"/>
                    <a:pt x="279" y="362"/>
                  </a:cubicBezTo>
                  <a:cubicBezTo>
                    <a:pt x="278" y="362"/>
                    <a:pt x="278" y="361"/>
                    <a:pt x="277" y="362"/>
                  </a:cubicBezTo>
                  <a:close/>
                  <a:moveTo>
                    <a:pt x="261" y="361"/>
                  </a:moveTo>
                  <a:cubicBezTo>
                    <a:pt x="260" y="361"/>
                    <a:pt x="260" y="361"/>
                    <a:pt x="259" y="361"/>
                  </a:cubicBezTo>
                  <a:cubicBezTo>
                    <a:pt x="260" y="362"/>
                    <a:pt x="261" y="362"/>
                    <a:pt x="261" y="361"/>
                  </a:cubicBezTo>
                  <a:close/>
                  <a:moveTo>
                    <a:pt x="184" y="387"/>
                  </a:moveTo>
                  <a:cubicBezTo>
                    <a:pt x="185" y="386"/>
                    <a:pt x="184" y="386"/>
                    <a:pt x="184" y="386"/>
                  </a:cubicBezTo>
                  <a:cubicBezTo>
                    <a:pt x="182" y="386"/>
                    <a:pt x="183" y="387"/>
                    <a:pt x="184" y="387"/>
                  </a:cubicBezTo>
                  <a:close/>
                  <a:moveTo>
                    <a:pt x="36" y="339"/>
                  </a:moveTo>
                  <a:cubicBezTo>
                    <a:pt x="36" y="339"/>
                    <a:pt x="36" y="339"/>
                    <a:pt x="37" y="339"/>
                  </a:cubicBezTo>
                  <a:cubicBezTo>
                    <a:pt x="38" y="339"/>
                    <a:pt x="37" y="339"/>
                    <a:pt x="37" y="339"/>
                  </a:cubicBezTo>
                  <a:cubicBezTo>
                    <a:pt x="37" y="338"/>
                    <a:pt x="37" y="338"/>
                    <a:pt x="37" y="338"/>
                  </a:cubicBezTo>
                  <a:cubicBezTo>
                    <a:pt x="37" y="338"/>
                    <a:pt x="36" y="338"/>
                    <a:pt x="36" y="339"/>
                  </a:cubicBezTo>
                  <a:close/>
                  <a:moveTo>
                    <a:pt x="232" y="367"/>
                  </a:moveTo>
                  <a:cubicBezTo>
                    <a:pt x="233" y="368"/>
                    <a:pt x="232" y="369"/>
                    <a:pt x="234" y="368"/>
                  </a:cubicBezTo>
                  <a:cubicBezTo>
                    <a:pt x="233" y="367"/>
                    <a:pt x="234" y="368"/>
                    <a:pt x="232" y="367"/>
                  </a:cubicBezTo>
                  <a:close/>
                  <a:moveTo>
                    <a:pt x="119" y="387"/>
                  </a:moveTo>
                  <a:cubicBezTo>
                    <a:pt x="119" y="388"/>
                    <a:pt x="118" y="387"/>
                    <a:pt x="119" y="388"/>
                  </a:cubicBezTo>
                  <a:cubicBezTo>
                    <a:pt x="120" y="387"/>
                    <a:pt x="120" y="387"/>
                    <a:pt x="119" y="387"/>
                  </a:cubicBezTo>
                  <a:close/>
                  <a:moveTo>
                    <a:pt x="7" y="340"/>
                  </a:moveTo>
                  <a:cubicBezTo>
                    <a:pt x="7" y="341"/>
                    <a:pt x="7" y="342"/>
                    <a:pt x="8" y="341"/>
                  </a:cubicBezTo>
                  <a:cubicBezTo>
                    <a:pt x="8" y="340"/>
                    <a:pt x="9" y="340"/>
                    <a:pt x="8" y="340"/>
                  </a:cubicBezTo>
                  <a:cubicBezTo>
                    <a:pt x="7" y="340"/>
                    <a:pt x="8" y="340"/>
                    <a:pt x="7" y="340"/>
                  </a:cubicBezTo>
                  <a:close/>
                  <a:moveTo>
                    <a:pt x="224" y="376"/>
                  </a:moveTo>
                  <a:cubicBezTo>
                    <a:pt x="225" y="376"/>
                    <a:pt x="225" y="376"/>
                    <a:pt x="225" y="376"/>
                  </a:cubicBezTo>
                  <a:cubicBezTo>
                    <a:pt x="223" y="375"/>
                    <a:pt x="224" y="375"/>
                    <a:pt x="224" y="376"/>
                  </a:cubicBezTo>
                  <a:cubicBezTo>
                    <a:pt x="224" y="377"/>
                    <a:pt x="224" y="377"/>
                    <a:pt x="224" y="376"/>
                  </a:cubicBezTo>
                  <a:close/>
                  <a:moveTo>
                    <a:pt x="356" y="371"/>
                  </a:moveTo>
                  <a:cubicBezTo>
                    <a:pt x="357" y="370"/>
                    <a:pt x="357" y="371"/>
                    <a:pt x="357" y="369"/>
                  </a:cubicBezTo>
                  <a:cubicBezTo>
                    <a:pt x="355" y="370"/>
                    <a:pt x="356" y="369"/>
                    <a:pt x="356" y="371"/>
                  </a:cubicBezTo>
                  <a:close/>
                  <a:moveTo>
                    <a:pt x="257" y="388"/>
                  </a:moveTo>
                  <a:cubicBezTo>
                    <a:pt x="256" y="386"/>
                    <a:pt x="258" y="389"/>
                    <a:pt x="256" y="388"/>
                  </a:cubicBezTo>
                  <a:cubicBezTo>
                    <a:pt x="255" y="389"/>
                    <a:pt x="256" y="389"/>
                    <a:pt x="257" y="389"/>
                  </a:cubicBezTo>
                  <a:cubicBezTo>
                    <a:pt x="257" y="388"/>
                    <a:pt x="257" y="388"/>
                    <a:pt x="257" y="388"/>
                  </a:cubicBezTo>
                  <a:close/>
                  <a:moveTo>
                    <a:pt x="110" y="369"/>
                  </a:moveTo>
                  <a:cubicBezTo>
                    <a:pt x="111" y="369"/>
                    <a:pt x="111" y="369"/>
                    <a:pt x="111" y="368"/>
                  </a:cubicBezTo>
                  <a:cubicBezTo>
                    <a:pt x="110" y="368"/>
                    <a:pt x="110" y="368"/>
                    <a:pt x="110" y="369"/>
                  </a:cubicBezTo>
                  <a:close/>
                  <a:moveTo>
                    <a:pt x="12" y="358"/>
                  </a:moveTo>
                  <a:cubicBezTo>
                    <a:pt x="12" y="358"/>
                    <a:pt x="12" y="357"/>
                    <a:pt x="11" y="358"/>
                  </a:cubicBezTo>
                  <a:cubicBezTo>
                    <a:pt x="11" y="359"/>
                    <a:pt x="12" y="359"/>
                    <a:pt x="12" y="359"/>
                  </a:cubicBezTo>
                  <a:cubicBezTo>
                    <a:pt x="12" y="359"/>
                    <a:pt x="12" y="359"/>
                    <a:pt x="12" y="358"/>
                  </a:cubicBezTo>
                  <a:close/>
                  <a:moveTo>
                    <a:pt x="1" y="342"/>
                  </a:moveTo>
                  <a:cubicBezTo>
                    <a:pt x="1" y="343"/>
                    <a:pt x="1" y="343"/>
                    <a:pt x="2" y="343"/>
                  </a:cubicBezTo>
                  <a:cubicBezTo>
                    <a:pt x="3" y="343"/>
                    <a:pt x="2" y="343"/>
                    <a:pt x="2" y="343"/>
                  </a:cubicBezTo>
                  <a:cubicBezTo>
                    <a:pt x="2" y="342"/>
                    <a:pt x="2" y="342"/>
                    <a:pt x="1" y="342"/>
                  </a:cubicBezTo>
                  <a:close/>
                  <a:moveTo>
                    <a:pt x="136" y="370"/>
                  </a:moveTo>
                  <a:cubicBezTo>
                    <a:pt x="135" y="370"/>
                    <a:pt x="137" y="370"/>
                    <a:pt x="135" y="370"/>
                  </a:cubicBezTo>
                  <a:cubicBezTo>
                    <a:pt x="134" y="370"/>
                    <a:pt x="135" y="370"/>
                    <a:pt x="135" y="371"/>
                  </a:cubicBezTo>
                  <a:cubicBezTo>
                    <a:pt x="136" y="371"/>
                    <a:pt x="135" y="371"/>
                    <a:pt x="136" y="370"/>
                  </a:cubicBezTo>
                  <a:close/>
                  <a:moveTo>
                    <a:pt x="211" y="369"/>
                  </a:moveTo>
                  <a:cubicBezTo>
                    <a:pt x="210" y="369"/>
                    <a:pt x="210" y="369"/>
                    <a:pt x="210" y="370"/>
                  </a:cubicBezTo>
                  <a:cubicBezTo>
                    <a:pt x="211" y="370"/>
                    <a:pt x="211" y="370"/>
                    <a:pt x="211" y="370"/>
                  </a:cubicBezTo>
                  <a:cubicBezTo>
                    <a:pt x="211" y="369"/>
                    <a:pt x="211" y="369"/>
                    <a:pt x="211" y="369"/>
                  </a:cubicBezTo>
                  <a:close/>
                  <a:moveTo>
                    <a:pt x="304" y="371"/>
                  </a:moveTo>
                  <a:cubicBezTo>
                    <a:pt x="304" y="372"/>
                    <a:pt x="304" y="372"/>
                    <a:pt x="305" y="371"/>
                  </a:cubicBezTo>
                  <a:cubicBezTo>
                    <a:pt x="305" y="371"/>
                    <a:pt x="305" y="370"/>
                    <a:pt x="304" y="371"/>
                  </a:cubicBezTo>
                  <a:close/>
                  <a:moveTo>
                    <a:pt x="119" y="402"/>
                  </a:moveTo>
                  <a:cubicBezTo>
                    <a:pt x="118" y="403"/>
                    <a:pt x="118" y="403"/>
                    <a:pt x="118" y="403"/>
                  </a:cubicBezTo>
                  <a:cubicBezTo>
                    <a:pt x="120" y="404"/>
                    <a:pt x="120" y="404"/>
                    <a:pt x="120" y="404"/>
                  </a:cubicBezTo>
                  <a:cubicBezTo>
                    <a:pt x="119" y="402"/>
                    <a:pt x="119" y="402"/>
                    <a:pt x="119" y="402"/>
                  </a:cubicBezTo>
                  <a:close/>
                  <a:moveTo>
                    <a:pt x="358" y="345"/>
                  </a:moveTo>
                  <a:cubicBezTo>
                    <a:pt x="358" y="344"/>
                    <a:pt x="358" y="343"/>
                    <a:pt x="357" y="343"/>
                  </a:cubicBezTo>
                  <a:cubicBezTo>
                    <a:pt x="357" y="344"/>
                    <a:pt x="357" y="344"/>
                    <a:pt x="358" y="345"/>
                  </a:cubicBezTo>
                  <a:close/>
                  <a:moveTo>
                    <a:pt x="70" y="337"/>
                  </a:moveTo>
                  <a:cubicBezTo>
                    <a:pt x="70" y="338"/>
                    <a:pt x="70" y="338"/>
                    <a:pt x="71" y="338"/>
                  </a:cubicBezTo>
                  <a:cubicBezTo>
                    <a:pt x="71" y="337"/>
                    <a:pt x="71" y="337"/>
                    <a:pt x="70" y="337"/>
                  </a:cubicBezTo>
                  <a:close/>
                  <a:moveTo>
                    <a:pt x="58" y="341"/>
                  </a:moveTo>
                  <a:cubicBezTo>
                    <a:pt x="59" y="340"/>
                    <a:pt x="59" y="341"/>
                    <a:pt x="58" y="340"/>
                  </a:cubicBezTo>
                  <a:cubicBezTo>
                    <a:pt x="58" y="340"/>
                    <a:pt x="57" y="340"/>
                    <a:pt x="58" y="341"/>
                  </a:cubicBezTo>
                  <a:close/>
                  <a:moveTo>
                    <a:pt x="268" y="363"/>
                  </a:moveTo>
                  <a:cubicBezTo>
                    <a:pt x="269" y="363"/>
                    <a:pt x="269" y="362"/>
                    <a:pt x="269" y="362"/>
                  </a:cubicBezTo>
                  <a:cubicBezTo>
                    <a:pt x="268" y="362"/>
                    <a:pt x="268" y="362"/>
                    <a:pt x="268" y="363"/>
                  </a:cubicBezTo>
                  <a:close/>
                  <a:moveTo>
                    <a:pt x="270" y="386"/>
                  </a:moveTo>
                  <a:cubicBezTo>
                    <a:pt x="271" y="386"/>
                    <a:pt x="271" y="386"/>
                    <a:pt x="271" y="385"/>
                  </a:cubicBezTo>
                  <a:cubicBezTo>
                    <a:pt x="270" y="386"/>
                    <a:pt x="270" y="385"/>
                    <a:pt x="270" y="386"/>
                  </a:cubicBezTo>
                  <a:close/>
                  <a:moveTo>
                    <a:pt x="345" y="330"/>
                  </a:moveTo>
                  <a:cubicBezTo>
                    <a:pt x="346" y="331"/>
                    <a:pt x="346" y="330"/>
                    <a:pt x="346" y="330"/>
                  </a:cubicBezTo>
                  <a:cubicBezTo>
                    <a:pt x="346" y="329"/>
                    <a:pt x="345" y="329"/>
                    <a:pt x="345" y="330"/>
                  </a:cubicBezTo>
                  <a:close/>
                  <a:moveTo>
                    <a:pt x="123" y="360"/>
                  </a:moveTo>
                  <a:cubicBezTo>
                    <a:pt x="124" y="360"/>
                    <a:pt x="124" y="360"/>
                    <a:pt x="124" y="359"/>
                  </a:cubicBezTo>
                  <a:cubicBezTo>
                    <a:pt x="123" y="359"/>
                    <a:pt x="123" y="359"/>
                    <a:pt x="123" y="360"/>
                  </a:cubicBezTo>
                  <a:close/>
                  <a:moveTo>
                    <a:pt x="222" y="348"/>
                  </a:moveTo>
                  <a:cubicBezTo>
                    <a:pt x="223" y="347"/>
                    <a:pt x="222" y="348"/>
                    <a:pt x="222" y="347"/>
                  </a:cubicBezTo>
                  <a:cubicBezTo>
                    <a:pt x="221" y="347"/>
                    <a:pt x="221" y="347"/>
                    <a:pt x="222" y="348"/>
                  </a:cubicBezTo>
                  <a:close/>
                  <a:moveTo>
                    <a:pt x="108" y="365"/>
                  </a:moveTo>
                  <a:cubicBezTo>
                    <a:pt x="109" y="365"/>
                    <a:pt x="109" y="365"/>
                    <a:pt x="109" y="364"/>
                  </a:cubicBezTo>
                  <a:cubicBezTo>
                    <a:pt x="109" y="364"/>
                    <a:pt x="108" y="365"/>
                    <a:pt x="108" y="365"/>
                  </a:cubicBezTo>
                  <a:close/>
                  <a:moveTo>
                    <a:pt x="71" y="345"/>
                  </a:moveTo>
                  <a:cubicBezTo>
                    <a:pt x="70" y="343"/>
                    <a:pt x="71" y="344"/>
                    <a:pt x="70" y="343"/>
                  </a:cubicBezTo>
                  <a:cubicBezTo>
                    <a:pt x="70" y="345"/>
                    <a:pt x="69" y="344"/>
                    <a:pt x="71" y="345"/>
                  </a:cubicBezTo>
                  <a:close/>
                  <a:moveTo>
                    <a:pt x="239" y="371"/>
                  </a:moveTo>
                  <a:cubicBezTo>
                    <a:pt x="237" y="371"/>
                    <a:pt x="238" y="371"/>
                    <a:pt x="238" y="371"/>
                  </a:cubicBezTo>
                  <a:cubicBezTo>
                    <a:pt x="238" y="372"/>
                    <a:pt x="238" y="372"/>
                    <a:pt x="238" y="372"/>
                  </a:cubicBezTo>
                  <a:cubicBezTo>
                    <a:pt x="239" y="372"/>
                    <a:pt x="239" y="372"/>
                    <a:pt x="239" y="372"/>
                  </a:cubicBezTo>
                  <a:cubicBezTo>
                    <a:pt x="240" y="372"/>
                    <a:pt x="239" y="372"/>
                    <a:pt x="240" y="371"/>
                  </a:cubicBezTo>
                  <a:cubicBezTo>
                    <a:pt x="239" y="371"/>
                    <a:pt x="239" y="371"/>
                    <a:pt x="239" y="371"/>
                  </a:cubicBezTo>
                  <a:close/>
                  <a:moveTo>
                    <a:pt x="265" y="332"/>
                  </a:moveTo>
                  <a:cubicBezTo>
                    <a:pt x="265" y="333"/>
                    <a:pt x="264" y="333"/>
                    <a:pt x="265" y="333"/>
                  </a:cubicBezTo>
                  <a:cubicBezTo>
                    <a:pt x="267" y="333"/>
                    <a:pt x="266" y="333"/>
                    <a:pt x="266" y="332"/>
                  </a:cubicBezTo>
                  <a:cubicBezTo>
                    <a:pt x="265" y="331"/>
                    <a:pt x="268" y="332"/>
                    <a:pt x="266" y="332"/>
                  </a:cubicBezTo>
                  <a:cubicBezTo>
                    <a:pt x="265" y="332"/>
                    <a:pt x="265" y="332"/>
                    <a:pt x="265" y="332"/>
                  </a:cubicBezTo>
                  <a:close/>
                  <a:moveTo>
                    <a:pt x="122" y="356"/>
                  </a:moveTo>
                  <a:cubicBezTo>
                    <a:pt x="120" y="355"/>
                    <a:pt x="120" y="355"/>
                    <a:pt x="120" y="355"/>
                  </a:cubicBezTo>
                  <a:cubicBezTo>
                    <a:pt x="121" y="357"/>
                    <a:pt x="121" y="357"/>
                    <a:pt x="121" y="357"/>
                  </a:cubicBezTo>
                  <a:cubicBezTo>
                    <a:pt x="122" y="356"/>
                    <a:pt x="121" y="357"/>
                    <a:pt x="122" y="356"/>
                  </a:cubicBezTo>
                  <a:close/>
                  <a:moveTo>
                    <a:pt x="216" y="338"/>
                  </a:moveTo>
                  <a:cubicBezTo>
                    <a:pt x="217" y="337"/>
                    <a:pt x="217" y="337"/>
                    <a:pt x="216" y="336"/>
                  </a:cubicBezTo>
                  <a:cubicBezTo>
                    <a:pt x="216" y="337"/>
                    <a:pt x="215" y="337"/>
                    <a:pt x="216" y="338"/>
                  </a:cubicBezTo>
                  <a:close/>
                  <a:moveTo>
                    <a:pt x="280" y="378"/>
                  </a:moveTo>
                  <a:cubicBezTo>
                    <a:pt x="280" y="377"/>
                    <a:pt x="281" y="377"/>
                    <a:pt x="279" y="377"/>
                  </a:cubicBezTo>
                  <a:cubicBezTo>
                    <a:pt x="279" y="378"/>
                    <a:pt x="279" y="378"/>
                    <a:pt x="280" y="378"/>
                  </a:cubicBezTo>
                  <a:close/>
                  <a:moveTo>
                    <a:pt x="35" y="333"/>
                  </a:moveTo>
                  <a:cubicBezTo>
                    <a:pt x="35" y="331"/>
                    <a:pt x="34" y="332"/>
                    <a:pt x="34" y="332"/>
                  </a:cubicBezTo>
                  <a:cubicBezTo>
                    <a:pt x="34" y="332"/>
                    <a:pt x="34" y="332"/>
                    <a:pt x="34" y="333"/>
                  </a:cubicBezTo>
                  <a:cubicBezTo>
                    <a:pt x="35" y="333"/>
                    <a:pt x="35" y="333"/>
                    <a:pt x="35" y="333"/>
                  </a:cubicBezTo>
                  <a:close/>
                  <a:moveTo>
                    <a:pt x="130" y="368"/>
                  </a:moveTo>
                  <a:cubicBezTo>
                    <a:pt x="129" y="366"/>
                    <a:pt x="130" y="366"/>
                    <a:pt x="128" y="366"/>
                  </a:cubicBezTo>
                  <a:cubicBezTo>
                    <a:pt x="129" y="368"/>
                    <a:pt x="128" y="367"/>
                    <a:pt x="130" y="368"/>
                  </a:cubicBezTo>
                  <a:close/>
                  <a:moveTo>
                    <a:pt x="287" y="374"/>
                  </a:moveTo>
                  <a:cubicBezTo>
                    <a:pt x="286" y="374"/>
                    <a:pt x="286" y="374"/>
                    <a:pt x="285" y="374"/>
                  </a:cubicBezTo>
                  <a:cubicBezTo>
                    <a:pt x="286" y="374"/>
                    <a:pt x="286" y="376"/>
                    <a:pt x="287" y="374"/>
                  </a:cubicBezTo>
                  <a:close/>
                  <a:moveTo>
                    <a:pt x="145" y="333"/>
                  </a:moveTo>
                  <a:cubicBezTo>
                    <a:pt x="145" y="334"/>
                    <a:pt x="146" y="334"/>
                    <a:pt x="146" y="332"/>
                  </a:cubicBezTo>
                  <a:cubicBezTo>
                    <a:pt x="145" y="333"/>
                    <a:pt x="145" y="333"/>
                    <a:pt x="145" y="333"/>
                  </a:cubicBezTo>
                  <a:close/>
                  <a:moveTo>
                    <a:pt x="110" y="378"/>
                  </a:moveTo>
                  <a:cubicBezTo>
                    <a:pt x="111" y="378"/>
                    <a:pt x="111" y="378"/>
                    <a:pt x="110" y="376"/>
                  </a:cubicBezTo>
                  <a:cubicBezTo>
                    <a:pt x="109" y="377"/>
                    <a:pt x="110" y="376"/>
                    <a:pt x="110" y="378"/>
                  </a:cubicBezTo>
                  <a:close/>
                  <a:moveTo>
                    <a:pt x="120" y="383"/>
                  </a:moveTo>
                  <a:cubicBezTo>
                    <a:pt x="119" y="383"/>
                    <a:pt x="120" y="383"/>
                    <a:pt x="119" y="383"/>
                  </a:cubicBezTo>
                  <a:cubicBezTo>
                    <a:pt x="118" y="383"/>
                    <a:pt x="119" y="383"/>
                    <a:pt x="118" y="384"/>
                  </a:cubicBezTo>
                  <a:cubicBezTo>
                    <a:pt x="119" y="384"/>
                    <a:pt x="119" y="384"/>
                    <a:pt x="120" y="383"/>
                  </a:cubicBezTo>
                  <a:close/>
                  <a:moveTo>
                    <a:pt x="200" y="367"/>
                  </a:moveTo>
                  <a:cubicBezTo>
                    <a:pt x="199" y="366"/>
                    <a:pt x="199" y="366"/>
                    <a:pt x="199" y="367"/>
                  </a:cubicBezTo>
                  <a:cubicBezTo>
                    <a:pt x="199" y="367"/>
                    <a:pt x="198" y="368"/>
                    <a:pt x="200" y="367"/>
                  </a:cubicBezTo>
                  <a:cubicBezTo>
                    <a:pt x="200" y="367"/>
                    <a:pt x="201" y="367"/>
                    <a:pt x="200" y="367"/>
                  </a:cubicBezTo>
                  <a:close/>
                  <a:moveTo>
                    <a:pt x="342" y="333"/>
                  </a:moveTo>
                  <a:cubicBezTo>
                    <a:pt x="344" y="333"/>
                    <a:pt x="343" y="333"/>
                    <a:pt x="343" y="332"/>
                  </a:cubicBezTo>
                  <a:cubicBezTo>
                    <a:pt x="342" y="332"/>
                    <a:pt x="343" y="332"/>
                    <a:pt x="342" y="333"/>
                  </a:cubicBezTo>
                  <a:close/>
                  <a:moveTo>
                    <a:pt x="271" y="366"/>
                  </a:moveTo>
                  <a:cubicBezTo>
                    <a:pt x="271" y="366"/>
                    <a:pt x="271" y="367"/>
                    <a:pt x="272" y="366"/>
                  </a:cubicBezTo>
                  <a:cubicBezTo>
                    <a:pt x="272" y="366"/>
                    <a:pt x="272" y="366"/>
                    <a:pt x="272" y="365"/>
                  </a:cubicBezTo>
                  <a:cubicBezTo>
                    <a:pt x="271" y="366"/>
                    <a:pt x="271" y="366"/>
                    <a:pt x="271" y="366"/>
                  </a:cubicBezTo>
                  <a:close/>
                  <a:moveTo>
                    <a:pt x="295" y="372"/>
                  </a:moveTo>
                  <a:cubicBezTo>
                    <a:pt x="296" y="372"/>
                    <a:pt x="296" y="372"/>
                    <a:pt x="296" y="371"/>
                  </a:cubicBezTo>
                  <a:cubicBezTo>
                    <a:pt x="295" y="371"/>
                    <a:pt x="295" y="371"/>
                    <a:pt x="295" y="372"/>
                  </a:cubicBezTo>
                  <a:close/>
                  <a:moveTo>
                    <a:pt x="340" y="393"/>
                  </a:moveTo>
                  <a:cubicBezTo>
                    <a:pt x="340" y="392"/>
                    <a:pt x="340" y="392"/>
                    <a:pt x="339" y="392"/>
                  </a:cubicBezTo>
                  <a:cubicBezTo>
                    <a:pt x="339" y="392"/>
                    <a:pt x="339" y="394"/>
                    <a:pt x="340" y="393"/>
                  </a:cubicBezTo>
                  <a:close/>
                  <a:moveTo>
                    <a:pt x="270" y="368"/>
                  </a:moveTo>
                  <a:cubicBezTo>
                    <a:pt x="270" y="370"/>
                    <a:pt x="271" y="369"/>
                    <a:pt x="272" y="369"/>
                  </a:cubicBezTo>
                  <a:cubicBezTo>
                    <a:pt x="270" y="368"/>
                    <a:pt x="270" y="368"/>
                    <a:pt x="270" y="368"/>
                  </a:cubicBezTo>
                  <a:close/>
                  <a:moveTo>
                    <a:pt x="339" y="367"/>
                  </a:moveTo>
                  <a:cubicBezTo>
                    <a:pt x="339" y="366"/>
                    <a:pt x="338" y="365"/>
                    <a:pt x="338" y="366"/>
                  </a:cubicBezTo>
                  <a:cubicBezTo>
                    <a:pt x="339" y="367"/>
                    <a:pt x="339" y="367"/>
                    <a:pt x="339" y="367"/>
                  </a:cubicBezTo>
                  <a:close/>
                  <a:moveTo>
                    <a:pt x="240" y="390"/>
                  </a:moveTo>
                  <a:cubicBezTo>
                    <a:pt x="240" y="391"/>
                    <a:pt x="240" y="390"/>
                    <a:pt x="240" y="391"/>
                  </a:cubicBezTo>
                  <a:cubicBezTo>
                    <a:pt x="241" y="392"/>
                    <a:pt x="241" y="391"/>
                    <a:pt x="241" y="391"/>
                  </a:cubicBezTo>
                  <a:cubicBezTo>
                    <a:pt x="241" y="390"/>
                    <a:pt x="242" y="390"/>
                    <a:pt x="240" y="390"/>
                  </a:cubicBezTo>
                  <a:close/>
                  <a:moveTo>
                    <a:pt x="65" y="343"/>
                  </a:moveTo>
                  <a:cubicBezTo>
                    <a:pt x="66" y="344"/>
                    <a:pt x="66" y="345"/>
                    <a:pt x="67" y="343"/>
                  </a:cubicBezTo>
                  <a:cubicBezTo>
                    <a:pt x="66" y="343"/>
                    <a:pt x="68" y="343"/>
                    <a:pt x="66" y="343"/>
                  </a:cubicBezTo>
                  <a:cubicBezTo>
                    <a:pt x="65" y="343"/>
                    <a:pt x="66" y="343"/>
                    <a:pt x="65" y="343"/>
                  </a:cubicBezTo>
                  <a:close/>
                  <a:moveTo>
                    <a:pt x="261" y="333"/>
                  </a:moveTo>
                  <a:cubicBezTo>
                    <a:pt x="261" y="332"/>
                    <a:pt x="261" y="333"/>
                    <a:pt x="261" y="332"/>
                  </a:cubicBezTo>
                  <a:cubicBezTo>
                    <a:pt x="260" y="332"/>
                    <a:pt x="260" y="332"/>
                    <a:pt x="260" y="332"/>
                  </a:cubicBezTo>
                  <a:cubicBezTo>
                    <a:pt x="260" y="333"/>
                    <a:pt x="260" y="333"/>
                    <a:pt x="261" y="333"/>
                  </a:cubicBezTo>
                  <a:close/>
                  <a:moveTo>
                    <a:pt x="296" y="358"/>
                  </a:moveTo>
                  <a:cubicBezTo>
                    <a:pt x="295" y="357"/>
                    <a:pt x="296" y="357"/>
                    <a:pt x="295" y="358"/>
                  </a:cubicBezTo>
                  <a:cubicBezTo>
                    <a:pt x="296" y="359"/>
                    <a:pt x="295" y="359"/>
                    <a:pt x="296" y="359"/>
                  </a:cubicBezTo>
                  <a:cubicBezTo>
                    <a:pt x="298" y="359"/>
                    <a:pt x="296" y="359"/>
                    <a:pt x="296" y="358"/>
                  </a:cubicBezTo>
                  <a:close/>
                  <a:moveTo>
                    <a:pt x="346" y="403"/>
                  </a:moveTo>
                  <a:cubicBezTo>
                    <a:pt x="345" y="403"/>
                    <a:pt x="346" y="403"/>
                    <a:pt x="345" y="404"/>
                  </a:cubicBezTo>
                  <a:cubicBezTo>
                    <a:pt x="346" y="404"/>
                    <a:pt x="345" y="405"/>
                    <a:pt x="347" y="404"/>
                  </a:cubicBezTo>
                  <a:cubicBezTo>
                    <a:pt x="346" y="404"/>
                    <a:pt x="347" y="404"/>
                    <a:pt x="346" y="403"/>
                  </a:cubicBezTo>
                  <a:close/>
                  <a:moveTo>
                    <a:pt x="221" y="338"/>
                  </a:moveTo>
                  <a:cubicBezTo>
                    <a:pt x="222" y="338"/>
                    <a:pt x="222" y="339"/>
                    <a:pt x="222" y="337"/>
                  </a:cubicBezTo>
                  <a:cubicBezTo>
                    <a:pt x="220" y="337"/>
                    <a:pt x="222" y="336"/>
                    <a:pt x="221" y="338"/>
                  </a:cubicBezTo>
                  <a:close/>
                  <a:moveTo>
                    <a:pt x="350" y="362"/>
                  </a:moveTo>
                  <a:cubicBezTo>
                    <a:pt x="351" y="363"/>
                    <a:pt x="352" y="362"/>
                    <a:pt x="352" y="361"/>
                  </a:cubicBezTo>
                  <a:cubicBezTo>
                    <a:pt x="351" y="361"/>
                    <a:pt x="351" y="361"/>
                    <a:pt x="350" y="362"/>
                  </a:cubicBezTo>
                  <a:close/>
                  <a:moveTo>
                    <a:pt x="352" y="332"/>
                  </a:moveTo>
                  <a:cubicBezTo>
                    <a:pt x="352" y="333"/>
                    <a:pt x="351" y="333"/>
                    <a:pt x="352" y="333"/>
                  </a:cubicBezTo>
                  <a:cubicBezTo>
                    <a:pt x="354" y="332"/>
                    <a:pt x="353" y="332"/>
                    <a:pt x="353" y="332"/>
                  </a:cubicBezTo>
                  <a:cubicBezTo>
                    <a:pt x="351" y="331"/>
                    <a:pt x="352" y="332"/>
                    <a:pt x="352" y="332"/>
                  </a:cubicBezTo>
                  <a:close/>
                  <a:moveTo>
                    <a:pt x="305" y="373"/>
                  </a:moveTo>
                  <a:cubicBezTo>
                    <a:pt x="307" y="373"/>
                    <a:pt x="306" y="374"/>
                    <a:pt x="307" y="373"/>
                  </a:cubicBezTo>
                  <a:cubicBezTo>
                    <a:pt x="306" y="373"/>
                    <a:pt x="307" y="372"/>
                    <a:pt x="306" y="372"/>
                  </a:cubicBezTo>
                  <a:cubicBezTo>
                    <a:pt x="305" y="373"/>
                    <a:pt x="305" y="373"/>
                    <a:pt x="305" y="373"/>
                  </a:cubicBezTo>
                  <a:close/>
                  <a:moveTo>
                    <a:pt x="112" y="335"/>
                  </a:moveTo>
                  <a:cubicBezTo>
                    <a:pt x="112" y="335"/>
                    <a:pt x="112" y="336"/>
                    <a:pt x="113" y="336"/>
                  </a:cubicBezTo>
                  <a:cubicBezTo>
                    <a:pt x="114" y="336"/>
                    <a:pt x="114" y="335"/>
                    <a:pt x="114" y="335"/>
                  </a:cubicBezTo>
                  <a:cubicBezTo>
                    <a:pt x="112" y="335"/>
                    <a:pt x="113" y="334"/>
                    <a:pt x="112" y="335"/>
                  </a:cubicBezTo>
                  <a:close/>
                  <a:moveTo>
                    <a:pt x="111" y="387"/>
                  </a:moveTo>
                  <a:cubicBezTo>
                    <a:pt x="111" y="387"/>
                    <a:pt x="110" y="387"/>
                    <a:pt x="110" y="387"/>
                  </a:cubicBezTo>
                  <a:cubicBezTo>
                    <a:pt x="112" y="388"/>
                    <a:pt x="111" y="388"/>
                    <a:pt x="112" y="387"/>
                  </a:cubicBezTo>
                  <a:cubicBezTo>
                    <a:pt x="111" y="386"/>
                    <a:pt x="112" y="386"/>
                    <a:pt x="111" y="387"/>
                  </a:cubicBezTo>
                  <a:close/>
                  <a:moveTo>
                    <a:pt x="27" y="352"/>
                  </a:moveTo>
                  <a:cubicBezTo>
                    <a:pt x="27" y="351"/>
                    <a:pt x="27" y="351"/>
                    <a:pt x="26" y="352"/>
                  </a:cubicBezTo>
                  <a:cubicBezTo>
                    <a:pt x="27" y="352"/>
                    <a:pt x="26" y="353"/>
                    <a:pt x="27" y="352"/>
                  </a:cubicBezTo>
                  <a:close/>
                  <a:moveTo>
                    <a:pt x="68" y="347"/>
                  </a:moveTo>
                  <a:cubicBezTo>
                    <a:pt x="69" y="346"/>
                    <a:pt x="69" y="346"/>
                    <a:pt x="68" y="345"/>
                  </a:cubicBezTo>
                  <a:cubicBezTo>
                    <a:pt x="67" y="346"/>
                    <a:pt x="67" y="346"/>
                    <a:pt x="68" y="347"/>
                  </a:cubicBezTo>
                  <a:close/>
                  <a:moveTo>
                    <a:pt x="227" y="378"/>
                  </a:moveTo>
                  <a:cubicBezTo>
                    <a:pt x="228" y="377"/>
                    <a:pt x="228" y="378"/>
                    <a:pt x="228" y="376"/>
                  </a:cubicBezTo>
                  <a:cubicBezTo>
                    <a:pt x="226" y="376"/>
                    <a:pt x="227" y="376"/>
                    <a:pt x="227" y="378"/>
                  </a:cubicBezTo>
                  <a:close/>
                  <a:moveTo>
                    <a:pt x="362" y="347"/>
                  </a:moveTo>
                  <a:cubicBezTo>
                    <a:pt x="362" y="348"/>
                    <a:pt x="362" y="349"/>
                    <a:pt x="363" y="347"/>
                  </a:cubicBezTo>
                  <a:cubicBezTo>
                    <a:pt x="362" y="346"/>
                    <a:pt x="362" y="347"/>
                    <a:pt x="362" y="347"/>
                  </a:cubicBezTo>
                  <a:close/>
                  <a:moveTo>
                    <a:pt x="185" y="403"/>
                  </a:moveTo>
                  <a:cubicBezTo>
                    <a:pt x="186" y="402"/>
                    <a:pt x="186" y="402"/>
                    <a:pt x="185" y="402"/>
                  </a:cubicBezTo>
                  <a:cubicBezTo>
                    <a:pt x="184" y="403"/>
                    <a:pt x="185" y="403"/>
                    <a:pt x="185" y="403"/>
                  </a:cubicBezTo>
                  <a:close/>
                  <a:moveTo>
                    <a:pt x="92" y="371"/>
                  </a:moveTo>
                  <a:cubicBezTo>
                    <a:pt x="91" y="370"/>
                    <a:pt x="92" y="370"/>
                    <a:pt x="91" y="370"/>
                  </a:cubicBezTo>
                  <a:cubicBezTo>
                    <a:pt x="90" y="370"/>
                    <a:pt x="91" y="370"/>
                    <a:pt x="90" y="371"/>
                  </a:cubicBezTo>
                  <a:cubicBezTo>
                    <a:pt x="91" y="371"/>
                    <a:pt x="91" y="371"/>
                    <a:pt x="92" y="371"/>
                  </a:cubicBezTo>
                  <a:close/>
                  <a:moveTo>
                    <a:pt x="39" y="361"/>
                  </a:moveTo>
                  <a:cubicBezTo>
                    <a:pt x="40" y="360"/>
                    <a:pt x="41" y="360"/>
                    <a:pt x="41" y="359"/>
                  </a:cubicBezTo>
                  <a:cubicBezTo>
                    <a:pt x="40" y="359"/>
                    <a:pt x="40" y="360"/>
                    <a:pt x="39" y="361"/>
                  </a:cubicBezTo>
                  <a:close/>
                  <a:moveTo>
                    <a:pt x="143" y="398"/>
                  </a:moveTo>
                  <a:cubicBezTo>
                    <a:pt x="144" y="400"/>
                    <a:pt x="144" y="398"/>
                    <a:pt x="144" y="398"/>
                  </a:cubicBezTo>
                  <a:cubicBezTo>
                    <a:pt x="144" y="397"/>
                    <a:pt x="145" y="398"/>
                    <a:pt x="144" y="398"/>
                  </a:cubicBezTo>
                  <a:cubicBezTo>
                    <a:pt x="142" y="397"/>
                    <a:pt x="143" y="398"/>
                    <a:pt x="143" y="398"/>
                  </a:cubicBezTo>
                  <a:close/>
                  <a:moveTo>
                    <a:pt x="135" y="376"/>
                  </a:moveTo>
                  <a:cubicBezTo>
                    <a:pt x="135" y="376"/>
                    <a:pt x="135" y="376"/>
                    <a:pt x="136" y="376"/>
                  </a:cubicBezTo>
                  <a:cubicBezTo>
                    <a:pt x="136" y="375"/>
                    <a:pt x="136" y="376"/>
                    <a:pt x="136" y="375"/>
                  </a:cubicBezTo>
                  <a:cubicBezTo>
                    <a:pt x="135" y="375"/>
                    <a:pt x="135" y="375"/>
                    <a:pt x="135" y="376"/>
                  </a:cubicBezTo>
                  <a:close/>
                  <a:moveTo>
                    <a:pt x="350" y="330"/>
                  </a:moveTo>
                  <a:cubicBezTo>
                    <a:pt x="351" y="330"/>
                    <a:pt x="350" y="331"/>
                    <a:pt x="351" y="330"/>
                  </a:cubicBezTo>
                  <a:cubicBezTo>
                    <a:pt x="350" y="328"/>
                    <a:pt x="350" y="330"/>
                    <a:pt x="350" y="330"/>
                  </a:cubicBezTo>
                  <a:close/>
                  <a:moveTo>
                    <a:pt x="105" y="379"/>
                  </a:moveTo>
                  <a:cubicBezTo>
                    <a:pt x="106" y="378"/>
                    <a:pt x="105" y="379"/>
                    <a:pt x="106" y="377"/>
                  </a:cubicBezTo>
                  <a:cubicBezTo>
                    <a:pt x="104" y="377"/>
                    <a:pt x="105" y="377"/>
                    <a:pt x="105" y="379"/>
                  </a:cubicBezTo>
                  <a:close/>
                  <a:moveTo>
                    <a:pt x="337" y="359"/>
                  </a:moveTo>
                  <a:cubicBezTo>
                    <a:pt x="337" y="358"/>
                    <a:pt x="337" y="358"/>
                    <a:pt x="336" y="358"/>
                  </a:cubicBezTo>
                  <a:cubicBezTo>
                    <a:pt x="336" y="359"/>
                    <a:pt x="336" y="359"/>
                    <a:pt x="337" y="359"/>
                  </a:cubicBezTo>
                  <a:close/>
                  <a:moveTo>
                    <a:pt x="187" y="366"/>
                  </a:moveTo>
                  <a:cubicBezTo>
                    <a:pt x="185" y="366"/>
                    <a:pt x="186" y="366"/>
                    <a:pt x="185" y="367"/>
                  </a:cubicBezTo>
                  <a:cubicBezTo>
                    <a:pt x="187" y="368"/>
                    <a:pt x="187" y="368"/>
                    <a:pt x="187" y="368"/>
                  </a:cubicBezTo>
                  <a:cubicBezTo>
                    <a:pt x="187" y="366"/>
                    <a:pt x="187" y="366"/>
                    <a:pt x="187" y="366"/>
                  </a:cubicBezTo>
                  <a:close/>
                  <a:moveTo>
                    <a:pt x="191" y="386"/>
                  </a:moveTo>
                  <a:cubicBezTo>
                    <a:pt x="191" y="386"/>
                    <a:pt x="191" y="386"/>
                    <a:pt x="191" y="386"/>
                  </a:cubicBezTo>
                  <a:cubicBezTo>
                    <a:pt x="191" y="385"/>
                    <a:pt x="190" y="385"/>
                    <a:pt x="190" y="386"/>
                  </a:cubicBezTo>
                  <a:cubicBezTo>
                    <a:pt x="190" y="386"/>
                    <a:pt x="189" y="387"/>
                    <a:pt x="191" y="386"/>
                  </a:cubicBezTo>
                  <a:close/>
                  <a:moveTo>
                    <a:pt x="242" y="378"/>
                  </a:moveTo>
                  <a:cubicBezTo>
                    <a:pt x="243" y="378"/>
                    <a:pt x="242" y="378"/>
                    <a:pt x="243" y="378"/>
                  </a:cubicBezTo>
                  <a:cubicBezTo>
                    <a:pt x="244" y="378"/>
                    <a:pt x="244" y="378"/>
                    <a:pt x="244" y="378"/>
                  </a:cubicBezTo>
                  <a:cubicBezTo>
                    <a:pt x="245" y="377"/>
                    <a:pt x="245" y="378"/>
                    <a:pt x="244" y="377"/>
                  </a:cubicBezTo>
                  <a:cubicBezTo>
                    <a:pt x="243" y="378"/>
                    <a:pt x="244" y="377"/>
                    <a:pt x="242" y="378"/>
                  </a:cubicBezTo>
                  <a:close/>
                  <a:moveTo>
                    <a:pt x="94" y="378"/>
                  </a:moveTo>
                  <a:cubicBezTo>
                    <a:pt x="95" y="376"/>
                    <a:pt x="94" y="378"/>
                    <a:pt x="94" y="377"/>
                  </a:cubicBezTo>
                  <a:cubicBezTo>
                    <a:pt x="93" y="378"/>
                    <a:pt x="93" y="378"/>
                    <a:pt x="94" y="379"/>
                  </a:cubicBezTo>
                  <a:cubicBezTo>
                    <a:pt x="94" y="378"/>
                    <a:pt x="94" y="380"/>
                    <a:pt x="94" y="378"/>
                  </a:cubicBezTo>
                  <a:close/>
                  <a:moveTo>
                    <a:pt x="41" y="352"/>
                  </a:moveTo>
                  <a:cubicBezTo>
                    <a:pt x="42" y="353"/>
                    <a:pt x="42" y="352"/>
                    <a:pt x="43" y="352"/>
                  </a:cubicBezTo>
                  <a:cubicBezTo>
                    <a:pt x="42" y="352"/>
                    <a:pt x="44" y="351"/>
                    <a:pt x="42" y="352"/>
                  </a:cubicBezTo>
                  <a:cubicBezTo>
                    <a:pt x="41" y="352"/>
                    <a:pt x="41" y="352"/>
                    <a:pt x="41" y="352"/>
                  </a:cubicBezTo>
                  <a:close/>
                  <a:moveTo>
                    <a:pt x="353" y="326"/>
                  </a:moveTo>
                  <a:cubicBezTo>
                    <a:pt x="354" y="327"/>
                    <a:pt x="354" y="327"/>
                    <a:pt x="355" y="326"/>
                  </a:cubicBezTo>
                  <a:cubicBezTo>
                    <a:pt x="353" y="324"/>
                    <a:pt x="353" y="326"/>
                    <a:pt x="353" y="326"/>
                  </a:cubicBezTo>
                  <a:close/>
                  <a:moveTo>
                    <a:pt x="333" y="385"/>
                  </a:moveTo>
                  <a:cubicBezTo>
                    <a:pt x="334" y="384"/>
                    <a:pt x="334" y="384"/>
                    <a:pt x="334" y="384"/>
                  </a:cubicBezTo>
                  <a:cubicBezTo>
                    <a:pt x="332" y="384"/>
                    <a:pt x="333" y="384"/>
                    <a:pt x="332" y="386"/>
                  </a:cubicBezTo>
                  <a:cubicBezTo>
                    <a:pt x="333" y="385"/>
                    <a:pt x="333" y="386"/>
                    <a:pt x="333" y="385"/>
                  </a:cubicBezTo>
                  <a:close/>
                  <a:moveTo>
                    <a:pt x="194" y="403"/>
                  </a:moveTo>
                  <a:cubicBezTo>
                    <a:pt x="194" y="402"/>
                    <a:pt x="193" y="402"/>
                    <a:pt x="192" y="403"/>
                  </a:cubicBezTo>
                  <a:cubicBezTo>
                    <a:pt x="194" y="403"/>
                    <a:pt x="194" y="403"/>
                    <a:pt x="194" y="403"/>
                  </a:cubicBezTo>
                  <a:close/>
                  <a:moveTo>
                    <a:pt x="285" y="339"/>
                  </a:moveTo>
                  <a:cubicBezTo>
                    <a:pt x="285" y="340"/>
                    <a:pt x="284" y="339"/>
                    <a:pt x="286" y="340"/>
                  </a:cubicBezTo>
                  <a:cubicBezTo>
                    <a:pt x="287" y="340"/>
                    <a:pt x="286" y="339"/>
                    <a:pt x="287" y="339"/>
                  </a:cubicBezTo>
                  <a:cubicBezTo>
                    <a:pt x="286" y="339"/>
                    <a:pt x="287" y="339"/>
                    <a:pt x="286" y="339"/>
                  </a:cubicBezTo>
                  <a:cubicBezTo>
                    <a:pt x="285" y="338"/>
                    <a:pt x="285" y="339"/>
                    <a:pt x="285" y="339"/>
                  </a:cubicBezTo>
                  <a:close/>
                  <a:moveTo>
                    <a:pt x="122" y="368"/>
                  </a:moveTo>
                  <a:cubicBezTo>
                    <a:pt x="123" y="368"/>
                    <a:pt x="124" y="368"/>
                    <a:pt x="124" y="367"/>
                  </a:cubicBezTo>
                  <a:cubicBezTo>
                    <a:pt x="123" y="367"/>
                    <a:pt x="123" y="367"/>
                    <a:pt x="122" y="368"/>
                  </a:cubicBezTo>
                  <a:close/>
                  <a:moveTo>
                    <a:pt x="312" y="332"/>
                  </a:moveTo>
                  <a:cubicBezTo>
                    <a:pt x="313" y="332"/>
                    <a:pt x="312" y="333"/>
                    <a:pt x="313" y="331"/>
                  </a:cubicBezTo>
                  <a:cubicBezTo>
                    <a:pt x="311" y="332"/>
                    <a:pt x="312" y="332"/>
                    <a:pt x="310" y="331"/>
                  </a:cubicBezTo>
                  <a:cubicBezTo>
                    <a:pt x="312" y="332"/>
                    <a:pt x="312" y="332"/>
                    <a:pt x="312" y="332"/>
                  </a:cubicBezTo>
                  <a:close/>
                  <a:moveTo>
                    <a:pt x="0" y="359"/>
                  </a:moveTo>
                  <a:cubicBezTo>
                    <a:pt x="0" y="360"/>
                    <a:pt x="0" y="360"/>
                    <a:pt x="0" y="360"/>
                  </a:cubicBezTo>
                  <a:cubicBezTo>
                    <a:pt x="2" y="359"/>
                    <a:pt x="2" y="359"/>
                    <a:pt x="2" y="359"/>
                  </a:cubicBezTo>
                  <a:cubicBezTo>
                    <a:pt x="1" y="358"/>
                    <a:pt x="1" y="358"/>
                    <a:pt x="1" y="358"/>
                  </a:cubicBezTo>
                  <a:cubicBezTo>
                    <a:pt x="0" y="359"/>
                    <a:pt x="3" y="358"/>
                    <a:pt x="1" y="359"/>
                  </a:cubicBezTo>
                  <a:cubicBezTo>
                    <a:pt x="0" y="359"/>
                    <a:pt x="1" y="359"/>
                    <a:pt x="0" y="359"/>
                  </a:cubicBezTo>
                  <a:close/>
                  <a:moveTo>
                    <a:pt x="190" y="366"/>
                  </a:moveTo>
                  <a:cubicBezTo>
                    <a:pt x="190" y="366"/>
                    <a:pt x="190" y="367"/>
                    <a:pt x="190" y="367"/>
                  </a:cubicBezTo>
                  <a:cubicBezTo>
                    <a:pt x="191" y="367"/>
                    <a:pt x="191" y="367"/>
                    <a:pt x="191" y="366"/>
                  </a:cubicBezTo>
                  <a:cubicBezTo>
                    <a:pt x="191" y="366"/>
                    <a:pt x="192" y="366"/>
                    <a:pt x="190" y="366"/>
                  </a:cubicBezTo>
                  <a:close/>
                  <a:moveTo>
                    <a:pt x="49" y="336"/>
                  </a:moveTo>
                  <a:cubicBezTo>
                    <a:pt x="50" y="336"/>
                    <a:pt x="51" y="336"/>
                    <a:pt x="51" y="335"/>
                  </a:cubicBezTo>
                  <a:cubicBezTo>
                    <a:pt x="50" y="335"/>
                    <a:pt x="49" y="335"/>
                    <a:pt x="49" y="336"/>
                  </a:cubicBezTo>
                  <a:close/>
                  <a:moveTo>
                    <a:pt x="148" y="384"/>
                  </a:moveTo>
                  <a:cubicBezTo>
                    <a:pt x="150" y="384"/>
                    <a:pt x="149" y="384"/>
                    <a:pt x="149" y="383"/>
                  </a:cubicBezTo>
                  <a:cubicBezTo>
                    <a:pt x="149" y="383"/>
                    <a:pt x="150" y="382"/>
                    <a:pt x="148" y="383"/>
                  </a:cubicBezTo>
                  <a:cubicBezTo>
                    <a:pt x="148" y="383"/>
                    <a:pt x="148" y="383"/>
                    <a:pt x="148" y="384"/>
                  </a:cubicBezTo>
                  <a:close/>
                  <a:moveTo>
                    <a:pt x="35" y="349"/>
                  </a:moveTo>
                  <a:cubicBezTo>
                    <a:pt x="34" y="348"/>
                    <a:pt x="34" y="348"/>
                    <a:pt x="34" y="348"/>
                  </a:cubicBezTo>
                  <a:cubicBezTo>
                    <a:pt x="33" y="348"/>
                    <a:pt x="33" y="348"/>
                    <a:pt x="34" y="349"/>
                  </a:cubicBezTo>
                  <a:cubicBezTo>
                    <a:pt x="34" y="350"/>
                    <a:pt x="33" y="349"/>
                    <a:pt x="35" y="349"/>
                  </a:cubicBezTo>
                  <a:close/>
                  <a:moveTo>
                    <a:pt x="130" y="374"/>
                  </a:moveTo>
                  <a:cubicBezTo>
                    <a:pt x="131" y="373"/>
                    <a:pt x="131" y="373"/>
                    <a:pt x="131" y="372"/>
                  </a:cubicBezTo>
                  <a:cubicBezTo>
                    <a:pt x="130" y="373"/>
                    <a:pt x="130" y="372"/>
                    <a:pt x="130" y="373"/>
                  </a:cubicBezTo>
                  <a:cubicBezTo>
                    <a:pt x="129" y="373"/>
                    <a:pt x="130" y="373"/>
                    <a:pt x="130" y="374"/>
                  </a:cubicBezTo>
                  <a:close/>
                  <a:moveTo>
                    <a:pt x="87" y="366"/>
                  </a:moveTo>
                  <a:cubicBezTo>
                    <a:pt x="87" y="365"/>
                    <a:pt x="87" y="366"/>
                    <a:pt x="86" y="365"/>
                  </a:cubicBezTo>
                  <a:cubicBezTo>
                    <a:pt x="85" y="366"/>
                    <a:pt x="86" y="367"/>
                    <a:pt x="87" y="366"/>
                  </a:cubicBezTo>
                  <a:cubicBezTo>
                    <a:pt x="87" y="366"/>
                    <a:pt x="88" y="367"/>
                    <a:pt x="87" y="366"/>
                  </a:cubicBezTo>
                  <a:close/>
                  <a:moveTo>
                    <a:pt x="33" y="360"/>
                  </a:moveTo>
                  <a:cubicBezTo>
                    <a:pt x="32" y="359"/>
                    <a:pt x="32" y="359"/>
                    <a:pt x="31" y="359"/>
                  </a:cubicBezTo>
                  <a:cubicBezTo>
                    <a:pt x="31" y="360"/>
                    <a:pt x="32" y="360"/>
                    <a:pt x="33" y="360"/>
                  </a:cubicBezTo>
                  <a:close/>
                  <a:moveTo>
                    <a:pt x="334" y="366"/>
                  </a:moveTo>
                  <a:cubicBezTo>
                    <a:pt x="335" y="367"/>
                    <a:pt x="336" y="367"/>
                    <a:pt x="336" y="366"/>
                  </a:cubicBezTo>
                  <a:cubicBezTo>
                    <a:pt x="335" y="365"/>
                    <a:pt x="335" y="366"/>
                    <a:pt x="334" y="366"/>
                  </a:cubicBezTo>
                  <a:close/>
                  <a:moveTo>
                    <a:pt x="147" y="358"/>
                  </a:moveTo>
                  <a:cubicBezTo>
                    <a:pt x="148" y="359"/>
                    <a:pt x="148" y="359"/>
                    <a:pt x="149" y="358"/>
                  </a:cubicBezTo>
                  <a:cubicBezTo>
                    <a:pt x="148" y="357"/>
                    <a:pt x="148" y="357"/>
                    <a:pt x="147" y="358"/>
                  </a:cubicBezTo>
                  <a:close/>
                  <a:moveTo>
                    <a:pt x="347" y="327"/>
                  </a:moveTo>
                  <a:cubicBezTo>
                    <a:pt x="349" y="327"/>
                    <a:pt x="348" y="327"/>
                    <a:pt x="348" y="326"/>
                  </a:cubicBezTo>
                  <a:cubicBezTo>
                    <a:pt x="347" y="326"/>
                    <a:pt x="347" y="326"/>
                    <a:pt x="347" y="327"/>
                  </a:cubicBezTo>
                  <a:close/>
                  <a:moveTo>
                    <a:pt x="94" y="368"/>
                  </a:moveTo>
                  <a:cubicBezTo>
                    <a:pt x="95" y="368"/>
                    <a:pt x="95" y="368"/>
                    <a:pt x="95" y="367"/>
                  </a:cubicBezTo>
                  <a:cubicBezTo>
                    <a:pt x="94" y="367"/>
                    <a:pt x="94" y="367"/>
                    <a:pt x="94" y="368"/>
                  </a:cubicBezTo>
                  <a:close/>
                  <a:moveTo>
                    <a:pt x="307" y="332"/>
                  </a:moveTo>
                  <a:cubicBezTo>
                    <a:pt x="309" y="332"/>
                    <a:pt x="309" y="332"/>
                    <a:pt x="309" y="332"/>
                  </a:cubicBezTo>
                  <a:cubicBezTo>
                    <a:pt x="309" y="331"/>
                    <a:pt x="307" y="330"/>
                    <a:pt x="307" y="332"/>
                  </a:cubicBezTo>
                  <a:close/>
                  <a:moveTo>
                    <a:pt x="79" y="353"/>
                  </a:moveTo>
                  <a:cubicBezTo>
                    <a:pt x="80" y="353"/>
                    <a:pt x="80" y="353"/>
                    <a:pt x="80" y="352"/>
                  </a:cubicBezTo>
                  <a:cubicBezTo>
                    <a:pt x="78" y="352"/>
                    <a:pt x="79" y="351"/>
                    <a:pt x="79" y="353"/>
                  </a:cubicBezTo>
                  <a:close/>
                  <a:moveTo>
                    <a:pt x="20" y="333"/>
                  </a:moveTo>
                  <a:cubicBezTo>
                    <a:pt x="21" y="334"/>
                    <a:pt x="22" y="333"/>
                    <a:pt x="21" y="332"/>
                  </a:cubicBezTo>
                  <a:cubicBezTo>
                    <a:pt x="21" y="332"/>
                    <a:pt x="21" y="332"/>
                    <a:pt x="21" y="333"/>
                  </a:cubicBezTo>
                  <a:cubicBezTo>
                    <a:pt x="20" y="333"/>
                    <a:pt x="21" y="333"/>
                    <a:pt x="20" y="333"/>
                  </a:cubicBezTo>
                  <a:close/>
                  <a:moveTo>
                    <a:pt x="188" y="353"/>
                  </a:moveTo>
                  <a:cubicBezTo>
                    <a:pt x="188" y="351"/>
                    <a:pt x="189" y="351"/>
                    <a:pt x="187" y="351"/>
                  </a:cubicBezTo>
                  <a:cubicBezTo>
                    <a:pt x="187" y="353"/>
                    <a:pt x="187" y="352"/>
                    <a:pt x="188" y="353"/>
                  </a:cubicBezTo>
                  <a:close/>
                  <a:moveTo>
                    <a:pt x="291" y="345"/>
                  </a:moveTo>
                  <a:cubicBezTo>
                    <a:pt x="291" y="346"/>
                    <a:pt x="290" y="346"/>
                    <a:pt x="292" y="346"/>
                  </a:cubicBezTo>
                  <a:cubicBezTo>
                    <a:pt x="293" y="346"/>
                    <a:pt x="293" y="346"/>
                    <a:pt x="293" y="346"/>
                  </a:cubicBezTo>
                  <a:cubicBezTo>
                    <a:pt x="292" y="345"/>
                    <a:pt x="292" y="345"/>
                    <a:pt x="291" y="345"/>
                  </a:cubicBezTo>
                  <a:close/>
                  <a:moveTo>
                    <a:pt x="254" y="340"/>
                  </a:moveTo>
                  <a:cubicBezTo>
                    <a:pt x="254" y="339"/>
                    <a:pt x="254" y="339"/>
                    <a:pt x="254" y="339"/>
                  </a:cubicBezTo>
                  <a:cubicBezTo>
                    <a:pt x="254" y="339"/>
                    <a:pt x="254" y="339"/>
                    <a:pt x="253" y="339"/>
                  </a:cubicBezTo>
                  <a:cubicBezTo>
                    <a:pt x="253" y="340"/>
                    <a:pt x="253" y="339"/>
                    <a:pt x="254" y="340"/>
                  </a:cubicBezTo>
                  <a:close/>
                  <a:moveTo>
                    <a:pt x="223" y="392"/>
                  </a:moveTo>
                  <a:cubicBezTo>
                    <a:pt x="223" y="392"/>
                    <a:pt x="223" y="391"/>
                    <a:pt x="222" y="392"/>
                  </a:cubicBezTo>
                  <a:cubicBezTo>
                    <a:pt x="222" y="393"/>
                    <a:pt x="221" y="393"/>
                    <a:pt x="223" y="393"/>
                  </a:cubicBezTo>
                  <a:cubicBezTo>
                    <a:pt x="223" y="393"/>
                    <a:pt x="223" y="392"/>
                    <a:pt x="223" y="392"/>
                  </a:cubicBezTo>
                  <a:close/>
                  <a:moveTo>
                    <a:pt x="223" y="395"/>
                  </a:moveTo>
                  <a:cubicBezTo>
                    <a:pt x="223" y="395"/>
                    <a:pt x="223" y="395"/>
                    <a:pt x="224" y="395"/>
                  </a:cubicBezTo>
                  <a:cubicBezTo>
                    <a:pt x="225" y="395"/>
                    <a:pt x="225" y="395"/>
                    <a:pt x="225" y="395"/>
                  </a:cubicBezTo>
                  <a:cubicBezTo>
                    <a:pt x="223" y="394"/>
                    <a:pt x="223" y="395"/>
                    <a:pt x="223" y="395"/>
                  </a:cubicBezTo>
                  <a:close/>
                  <a:moveTo>
                    <a:pt x="156" y="395"/>
                  </a:moveTo>
                  <a:cubicBezTo>
                    <a:pt x="155" y="395"/>
                    <a:pt x="155" y="395"/>
                    <a:pt x="155" y="395"/>
                  </a:cubicBezTo>
                  <a:cubicBezTo>
                    <a:pt x="155" y="396"/>
                    <a:pt x="154" y="397"/>
                    <a:pt x="156" y="396"/>
                  </a:cubicBezTo>
                  <a:cubicBezTo>
                    <a:pt x="156" y="395"/>
                    <a:pt x="156" y="395"/>
                    <a:pt x="156" y="395"/>
                  </a:cubicBezTo>
                  <a:close/>
                  <a:moveTo>
                    <a:pt x="189" y="390"/>
                  </a:moveTo>
                  <a:cubicBezTo>
                    <a:pt x="187" y="390"/>
                    <a:pt x="189" y="390"/>
                    <a:pt x="188" y="390"/>
                  </a:cubicBezTo>
                  <a:cubicBezTo>
                    <a:pt x="188" y="390"/>
                    <a:pt x="188" y="393"/>
                    <a:pt x="189" y="390"/>
                  </a:cubicBezTo>
                  <a:cubicBezTo>
                    <a:pt x="189" y="390"/>
                    <a:pt x="190" y="390"/>
                    <a:pt x="189" y="390"/>
                  </a:cubicBezTo>
                  <a:close/>
                  <a:moveTo>
                    <a:pt x="106" y="368"/>
                  </a:moveTo>
                  <a:cubicBezTo>
                    <a:pt x="105" y="367"/>
                    <a:pt x="105" y="367"/>
                    <a:pt x="104" y="368"/>
                  </a:cubicBezTo>
                  <a:cubicBezTo>
                    <a:pt x="105" y="369"/>
                    <a:pt x="105" y="369"/>
                    <a:pt x="106" y="368"/>
                  </a:cubicBezTo>
                  <a:close/>
                  <a:moveTo>
                    <a:pt x="92" y="345"/>
                  </a:moveTo>
                  <a:cubicBezTo>
                    <a:pt x="92" y="344"/>
                    <a:pt x="92" y="344"/>
                    <a:pt x="92" y="344"/>
                  </a:cubicBezTo>
                  <a:cubicBezTo>
                    <a:pt x="92" y="344"/>
                    <a:pt x="92" y="344"/>
                    <a:pt x="93" y="344"/>
                  </a:cubicBezTo>
                  <a:cubicBezTo>
                    <a:pt x="93" y="345"/>
                    <a:pt x="93" y="345"/>
                    <a:pt x="93" y="345"/>
                  </a:cubicBezTo>
                  <a:cubicBezTo>
                    <a:pt x="94" y="345"/>
                    <a:pt x="94" y="345"/>
                    <a:pt x="94" y="345"/>
                  </a:cubicBezTo>
                  <a:cubicBezTo>
                    <a:pt x="93" y="343"/>
                    <a:pt x="94" y="345"/>
                    <a:pt x="93" y="343"/>
                  </a:cubicBezTo>
                  <a:cubicBezTo>
                    <a:pt x="92" y="345"/>
                    <a:pt x="92" y="343"/>
                    <a:pt x="92" y="345"/>
                  </a:cubicBezTo>
                  <a:close/>
                  <a:moveTo>
                    <a:pt x="18" y="333"/>
                  </a:moveTo>
                  <a:cubicBezTo>
                    <a:pt x="18" y="332"/>
                    <a:pt x="18" y="333"/>
                    <a:pt x="18" y="333"/>
                  </a:cubicBezTo>
                  <a:cubicBezTo>
                    <a:pt x="18" y="332"/>
                    <a:pt x="18" y="332"/>
                    <a:pt x="17" y="332"/>
                  </a:cubicBezTo>
                  <a:cubicBezTo>
                    <a:pt x="17" y="333"/>
                    <a:pt x="17" y="333"/>
                    <a:pt x="18" y="333"/>
                  </a:cubicBezTo>
                  <a:close/>
                  <a:moveTo>
                    <a:pt x="161" y="399"/>
                  </a:moveTo>
                  <a:cubicBezTo>
                    <a:pt x="161" y="399"/>
                    <a:pt x="160" y="400"/>
                    <a:pt x="162" y="400"/>
                  </a:cubicBezTo>
                  <a:cubicBezTo>
                    <a:pt x="162" y="399"/>
                    <a:pt x="162" y="399"/>
                    <a:pt x="161" y="399"/>
                  </a:cubicBezTo>
                  <a:close/>
                  <a:moveTo>
                    <a:pt x="275" y="333"/>
                  </a:moveTo>
                  <a:cubicBezTo>
                    <a:pt x="276" y="334"/>
                    <a:pt x="276" y="333"/>
                    <a:pt x="277" y="333"/>
                  </a:cubicBezTo>
                  <a:cubicBezTo>
                    <a:pt x="275" y="331"/>
                    <a:pt x="275" y="333"/>
                    <a:pt x="275" y="333"/>
                  </a:cubicBezTo>
                  <a:close/>
                  <a:moveTo>
                    <a:pt x="150" y="353"/>
                  </a:moveTo>
                  <a:cubicBezTo>
                    <a:pt x="150" y="353"/>
                    <a:pt x="150" y="353"/>
                    <a:pt x="150" y="353"/>
                  </a:cubicBezTo>
                  <a:cubicBezTo>
                    <a:pt x="149" y="352"/>
                    <a:pt x="149" y="352"/>
                    <a:pt x="149" y="353"/>
                  </a:cubicBezTo>
                  <a:cubicBezTo>
                    <a:pt x="149" y="354"/>
                    <a:pt x="148" y="354"/>
                    <a:pt x="150" y="353"/>
                  </a:cubicBezTo>
                  <a:close/>
                  <a:moveTo>
                    <a:pt x="253" y="373"/>
                  </a:moveTo>
                  <a:cubicBezTo>
                    <a:pt x="254" y="372"/>
                    <a:pt x="253" y="372"/>
                    <a:pt x="252" y="371"/>
                  </a:cubicBezTo>
                  <a:cubicBezTo>
                    <a:pt x="252" y="372"/>
                    <a:pt x="252" y="372"/>
                    <a:pt x="252" y="373"/>
                  </a:cubicBezTo>
                  <a:cubicBezTo>
                    <a:pt x="253" y="373"/>
                    <a:pt x="253" y="373"/>
                    <a:pt x="253" y="373"/>
                  </a:cubicBezTo>
                  <a:close/>
                  <a:moveTo>
                    <a:pt x="189" y="400"/>
                  </a:moveTo>
                  <a:cubicBezTo>
                    <a:pt x="191" y="401"/>
                    <a:pt x="191" y="400"/>
                    <a:pt x="191" y="400"/>
                  </a:cubicBezTo>
                  <a:cubicBezTo>
                    <a:pt x="190" y="399"/>
                    <a:pt x="191" y="399"/>
                    <a:pt x="190" y="399"/>
                  </a:cubicBezTo>
                  <a:cubicBezTo>
                    <a:pt x="189" y="399"/>
                    <a:pt x="189" y="399"/>
                    <a:pt x="189" y="400"/>
                  </a:cubicBezTo>
                  <a:close/>
                  <a:moveTo>
                    <a:pt x="221" y="368"/>
                  </a:moveTo>
                  <a:cubicBezTo>
                    <a:pt x="221" y="369"/>
                    <a:pt x="220" y="370"/>
                    <a:pt x="222" y="370"/>
                  </a:cubicBezTo>
                  <a:cubicBezTo>
                    <a:pt x="222" y="369"/>
                    <a:pt x="221" y="368"/>
                    <a:pt x="221" y="368"/>
                  </a:cubicBezTo>
                  <a:close/>
                  <a:moveTo>
                    <a:pt x="131" y="348"/>
                  </a:moveTo>
                  <a:cubicBezTo>
                    <a:pt x="130" y="347"/>
                    <a:pt x="130" y="348"/>
                    <a:pt x="130" y="348"/>
                  </a:cubicBezTo>
                  <a:cubicBezTo>
                    <a:pt x="130" y="348"/>
                    <a:pt x="130" y="349"/>
                    <a:pt x="131" y="349"/>
                  </a:cubicBezTo>
                  <a:cubicBezTo>
                    <a:pt x="131" y="349"/>
                    <a:pt x="132" y="348"/>
                    <a:pt x="131" y="348"/>
                  </a:cubicBezTo>
                  <a:close/>
                  <a:moveTo>
                    <a:pt x="346" y="345"/>
                  </a:moveTo>
                  <a:cubicBezTo>
                    <a:pt x="345" y="346"/>
                    <a:pt x="346" y="344"/>
                    <a:pt x="345" y="346"/>
                  </a:cubicBezTo>
                  <a:cubicBezTo>
                    <a:pt x="345" y="347"/>
                    <a:pt x="346" y="347"/>
                    <a:pt x="346" y="347"/>
                  </a:cubicBezTo>
                  <a:cubicBezTo>
                    <a:pt x="346" y="346"/>
                    <a:pt x="346" y="348"/>
                    <a:pt x="346" y="346"/>
                  </a:cubicBezTo>
                  <a:cubicBezTo>
                    <a:pt x="347" y="345"/>
                    <a:pt x="346" y="346"/>
                    <a:pt x="346" y="345"/>
                  </a:cubicBezTo>
                  <a:close/>
                  <a:moveTo>
                    <a:pt x="311" y="378"/>
                  </a:moveTo>
                  <a:cubicBezTo>
                    <a:pt x="311" y="378"/>
                    <a:pt x="312" y="377"/>
                    <a:pt x="312" y="377"/>
                  </a:cubicBezTo>
                  <a:cubicBezTo>
                    <a:pt x="311" y="377"/>
                    <a:pt x="310" y="377"/>
                    <a:pt x="310" y="378"/>
                  </a:cubicBezTo>
                  <a:cubicBezTo>
                    <a:pt x="310" y="378"/>
                    <a:pt x="310" y="378"/>
                    <a:pt x="311" y="378"/>
                  </a:cubicBezTo>
                  <a:close/>
                  <a:moveTo>
                    <a:pt x="289" y="329"/>
                  </a:moveTo>
                  <a:cubicBezTo>
                    <a:pt x="289" y="328"/>
                    <a:pt x="289" y="328"/>
                    <a:pt x="289" y="328"/>
                  </a:cubicBezTo>
                  <a:cubicBezTo>
                    <a:pt x="287" y="328"/>
                    <a:pt x="287" y="328"/>
                    <a:pt x="287" y="328"/>
                  </a:cubicBezTo>
                  <a:cubicBezTo>
                    <a:pt x="288" y="329"/>
                    <a:pt x="288" y="329"/>
                    <a:pt x="289" y="329"/>
                  </a:cubicBezTo>
                  <a:close/>
                  <a:moveTo>
                    <a:pt x="135" y="399"/>
                  </a:moveTo>
                  <a:cubicBezTo>
                    <a:pt x="136" y="400"/>
                    <a:pt x="137" y="399"/>
                    <a:pt x="137" y="398"/>
                  </a:cubicBezTo>
                  <a:cubicBezTo>
                    <a:pt x="136" y="398"/>
                    <a:pt x="136" y="398"/>
                    <a:pt x="135" y="399"/>
                  </a:cubicBezTo>
                  <a:close/>
                  <a:moveTo>
                    <a:pt x="194" y="393"/>
                  </a:moveTo>
                  <a:cubicBezTo>
                    <a:pt x="194" y="393"/>
                    <a:pt x="194" y="393"/>
                    <a:pt x="195" y="392"/>
                  </a:cubicBezTo>
                  <a:cubicBezTo>
                    <a:pt x="195" y="391"/>
                    <a:pt x="195" y="392"/>
                    <a:pt x="195" y="391"/>
                  </a:cubicBezTo>
                  <a:cubicBezTo>
                    <a:pt x="194" y="391"/>
                    <a:pt x="193" y="392"/>
                    <a:pt x="194" y="393"/>
                  </a:cubicBezTo>
                  <a:close/>
                  <a:moveTo>
                    <a:pt x="290" y="367"/>
                  </a:moveTo>
                  <a:cubicBezTo>
                    <a:pt x="291" y="368"/>
                    <a:pt x="291" y="368"/>
                    <a:pt x="291" y="368"/>
                  </a:cubicBezTo>
                  <a:cubicBezTo>
                    <a:pt x="293" y="368"/>
                    <a:pt x="292" y="368"/>
                    <a:pt x="293" y="367"/>
                  </a:cubicBezTo>
                  <a:cubicBezTo>
                    <a:pt x="292" y="367"/>
                    <a:pt x="291" y="367"/>
                    <a:pt x="290" y="367"/>
                  </a:cubicBezTo>
                  <a:close/>
                  <a:moveTo>
                    <a:pt x="153" y="373"/>
                  </a:moveTo>
                  <a:cubicBezTo>
                    <a:pt x="152" y="373"/>
                    <a:pt x="152" y="373"/>
                    <a:pt x="152" y="373"/>
                  </a:cubicBezTo>
                  <a:cubicBezTo>
                    <a:pt x="153" y="374"/>
                    <a:pt x="153" y="374"/>
                    <a:pt x="154" y="374"/>
                  </a:cubicBezTo>
                  <a:cubicBezTo>
                    <a:pt x="154" y="373"/>
                    <a:pt x="154" y="373"/>
                    <a:pt x="153" y="373"/>
                  </a:cubicBezTo>
                  <a:close/>
                  <a:moveTo>
                    <a:pt x="151" y="369"/>
                  </a:moveTo>
                  <a:cubicBezTo>
                    <a:pt x="152" y="369"/>
                    <a:pt x="152" y="369"/>
                    <a:pt x="153" y="369"/>
                  </a:cubicBezTo>
                  <a:cubicBezTo>
                    <a:pt x="154" y="368"/>
                    <a:pt x="153" y="368"/>
                    <a:pt x="153" y="367"/>
                  </a:cubicBezTo>
                  <a:cubicBezTo>
                    <a:pt x="152" y="368"/>
                    <a:pt x="152" y="368"/>
                    <a:pt x="151" y="369"/>
                  </a:cubicBezTo>
                  <a:close/>
                  <a:moveTo>
                    <a:pt x="344" y="346"/>
                  </a:moveTo>
                  <a:cubicBezTo>
                    <a:pt x="346" y="346"/>
                    <a:pt x="344" y="346"/>
                    <a:pt x="345" y="345"/>
                  </a:cubicBezTo>
                  <a:cubicBezTo>
                    <a:pt x="344" y="345"/>
                    <a:pt x="344" y="344"/>
                    <a:pt x="343" y="346"/>
                  </a:cubicBezTo>
                  <a:cubicBezTo>
                    <a:pt x="343" y="346"/>
                    <a:pt x="342" y="346"/>
                    <a:pt x="344" y="346"/>
                  </a:cubicBezTo>
                  <a:close/>
                  <a:moveTo>
                    <a:pt x="36" y="373"/>
                  </a:moveTo>
                  <a:cubicBezTo>
                    <a:pt x="36" y="371"/>
                    <a:pt x="36" y="371"/>
                    <a:pt x="35" y="372"/>
                  </a:cubicBezTo>
                  <a:cubicBezTo>
                    <a:pt x="36" y="373"/>
                    <a:pt x="34" y="373"/>
                    <a:pt x="36" y="373"/>
                  </a:cubicBezTo>
                  <a:close/>
                  <a:moveTo>
                    <a:pt x="348" y="352"/>
                  </a:moveTo>
                  <a:cubicBezTo>
                    <a:pt x="347" y="351"/>
                    <a:pt x="346" y="352"/>
                    <a:pt x="345" y="352"/>
                  </a:cubicBezTo>
                  <a:cubicBezTo>
                    <a:pt x="346" y="353"/>
                    <a:pt x="346" y="353"/>
                    <a:pt x="346" y="353"/>
                  </a:cubicBezTo>
                  <a:cubicBezTo>
                    <a:pt x="347" y="353"/>
                    <a:pt x="346" y="353"/>
                    <a:pt x="347" y="353"/>
                  </a:cubicBezTo>
                  <a:cubicBezTo>
                    <a:pt x="348" y="352"/>
                    <a:pt x="348" y="352"/>
                    <a:pt x="348" y="352"/>
                  </a:cubicBezTo>
                  <a:close/>
                  <a:moveTo>
                    <a:pt x="1" y="353"/>
                  </a:moveTo>
                  <a:cubicBezTo>
                    <a:pt x="2" y="352"/>
                    <a:pt x="2" y="352"/>
                    <a:pt x="3" y="351"/>
                  </a:cubicBezTo>
                  <a:cubicBezTo>
                    <a:pt x="1" y="351"/>
                    <a:pt x="1" y="351"/>
                    <a:pt x="1" y="353"/>
                  </a:cubicBezTo>
                  <a:close/>
                  <a:moveTo>
                    <a:pt x="3" y="338"/>
                  </a:moveTo>
                  <a:cubicBezTo>
                    <a:pt x="4" y="338"/>
                    <a:pt x="5" y="338"/>
                    <a:pt x="3" y="336"/>
                  </a:cubicBezTo>
                  <a:cubicBezTo>
                    <a:pt x="3" y="337"/>
                    <a:pt x="3" y="336"/>
                    <a:pt x="3" y="337"/>
                  </a:cubicBezTo>
                  <a:cubicBezTo>
                    <a:pt x="3" y="338"/>
                    <a:pt x="3" y="338"/>
                    <a:pt x="3" y="338"/>
                  </a:cubicBezTo>
                  <a:close/>
                  <a:moveTo>
                    <a:pt x="272" y="332"/>
                  </a:moveTo>
                  <a:cubicBezTo>
                    <a:pt x="272" y="332"/>
                    <a:pt x="273" y="332"/>
                    <a:pt x="273" y="332"/>
                  </a:cubicBezTo>
                  <a:cubicBezTo>
                    <a:pt x="274" y="331"/>
                    <a:pt x="274" y="331"/>
                    <a:pt x="274" y="331"/>
                  </a:cubicBezTo>
                  <a:cubicBezTo>
                    <a:pt x="274" y="331"/>
                    <a:pt x="274" y="331"/>
                    <a:pt x="274" y="331"/>
                  </a:cubicBezTo>
                  <a:cubicBezTo>
                    <a:pt x="274" y="331"/>
                    <a:pt x="273" y="330"/>
                    <a:pt x="273" y="331"/>
                  </a:cubicBezTo>
                  <a:cubicBezTo>
                    <a:pt x="272" y="331"/>
                    <a:pt x="272" y="331"/>
                    <a:pt x="272" y="332"/>
                  </a:cubicBezTo>
                  <a:close/>
                  <a:moveTo>
                    <a:pt x="67" y="353"/>
                  </a:moveTo>
                  <a:cubicBezTo>
                    <a:pt x="66" y="353"/>
                    <a:pt x="66" y="353"/>
                    <a:pt x="66" y="354"/>
                  </a:cubicBezTo>
                  <a:cubicBezTo>
                    <a:pt x="67" y="354"/>
                    <a:pt x="65" y="354"/>
                    <a:pt x="68" y="354"/>
                  </a:cubicBezTo>
                  <a:cubicBezTo>
                    <a:pt x="68" y="354"/>
                    <a:pt x="68" y="354"/>
                    <a:pt x="67" y="353"/>
                  </a:cubicBezTo>
                  <a:close/>
                  <a:moveTo>
                    <a:pt x="150" y="333"/>
                  </a:moveTo>
                  <a:cubicBezTo>
                    <a:pt x="151" y="334"/>
                    <a:pt x="152" y="333"/>
                    <a:pt x="153" y="332"/>
                  </a:cubicBezTo>
                  <a:cubicBezTo>
                    <a:pt x="152" y="332"/>
                    <a:pt x="151" y="332"/>
                    <a:pt x="150" y="333"/>
                  </a:cubicBezTo>
                  <a:close/>
                  <a:moveTo>
                    <a:pt x="167" y="378"/>
                  </a:moveTo>
                  <a:cubicBezTo>
                    <a:pt x="165" y="378"/>
                    <a:pt x="167" y="378"/>
                    <a:pt x="165" y="379"/>
                  </a:cubicBezTo>
                  <a:cubicBezTo>
                    <a:pt x="166" y="379"/>
                    <a:pt x="165" y="379"/>
                    <a:pt x="166" y="379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7" y="378"/>
                    <a:pt x="167" y="378"/>
                    <a:pt x="167" y="378"/>
                  </a:cubicBezTo>
                  <a:close/>
                  <a:moveTo>
                    <a:pt x="199" y="394"/>
                  </a:moveTo>
                  <a:cubicBezTo>
                    <a:pt x="199" y="394"/>
                    <a:pt x="199" y="395"/>
                    <a:pt x="200" y="395"/>
                  </a:cubicBezTo>
                  <a:cubicBezTo>
                    <a:pt x="201" y="396"/>
                    <a:pt x="200" y="395"/>
                    <a:pt x="201" y="395"/>
                  </a:cubicBezTo>
                  <a:cubicBezTo>
                    <a:pt x="200" y="394"/>
                    <a:pt x="201" y="394"/>
                    <a:pt x="199" y="394"/>
                  </a:cubicBezTo>
                  <a:close/>
                  <a:moveTo>
                    <a:pt x="235" y="395"/>
                  </a:moveTo>
                  <a:cubicBezTo>
                    <a:pt x="234" y="394"/>
                    <a:pt x="233" y="394"/>
                    <a:pt x="232" y="395"/>
                  </a:cubicBezTo>
                  <a:cubicBezTo>
                    <a:pt x="233" y="396"/>
                    <a:pt x="233" y="396"/>
                    <a:pt x="235" y="395"/>
                  </a:cubicBezTo>
                  <a:close/>
                  <a:moveTo>
                    <a:pt x="150" y="356"/>
                  </a:moveTo>
                  <a:cubicBezTo>
                    <a:pt x="152" y="357"/>
                    <a:pt x="152" y="356"/>
                    <a:pt x="152" y="356"/>
                  </a:cubicBezTo>
                  <a:cubicBezTo>
                    <a:pt x="151" y="355"/>
                    <a:pt x="151" y="354"/>
                    <a:pt x="150" y="356"/>
                  </a:cubicBezTo>
                  <a:close/>
                  <a:moveTo>
                    <a:pt x="214" y="384"/>
                  </a:moveTo>
                  <a:cubicBezTo>
                    <a:pt x="213" y="384"/>
                    <a:pt x="214" y="384"/>
                    <a:pt x="213" y="385"/>
                  </a:cubicBezTo>
                  <a:cubicBezTo>
                    <a:pt x="215" y="386"/>
                    <a:pt x="215" y="385"/>
                    <a:pt x="214" y="384"/>
                  </a:cubicBezTo>
                  <a:close/>
                  <a:moveTo>
                    <a:pt x="203" y="385"/>
                  </a:moveTo>
                  <a:cubicBezTo>
                    <a:pt x="201" y="385"/>
                    <a:pt x="202" y="385"/>
                    <a:pt x="201" y="385"/>
                  </a:cubicBezTo>
                  <a:cubicBezTo>
                    <a:pt x="201" y="387"/>
                    <a:pt x="201" y="387"/>
                    <a:pt x="201" y="387"/>
                  </a:cubicBezTo>
                  <a:cubicBezTo>
                    <a:pt x="202" y="386"/>
                    <a:pt x="202" y="386"/>
                    <a:pt x="202" y="386"/>
                  </a:cubicBezTo>
                  <a:cubicBezTo>
                    <a:pt x="203" y="385"/>
                    <a:pt x="202" y="386"/>
                    <a:pt x="203" y="385"/>
                  </a:cubicBezTo>
                  <a:close/>
                  <a:moveTo>
                    <a:pt x="104" y="362"/>
                  </a:moveTo>
                  <a:cubicBezTo>
                    <a:pt x="104" y="361"/>
                    <a:pt x="104" y="361"/>
                    <a:pt x="103" y="361"/>
                  </a:cubicBezTo>
                  <a:cubicBezTo>
                    <a:pt x="102" y="362"/>
                    <a:pt x="102" y="362"/>
                    <a:pt x="104" y="362"/>
                  </a:cubicBezTo>
                  <a:close/>
                  <a:moveTo>
                    <a:pt x="342" y="346"/>
                  </a:moveTo>
                  <a:cubicBezTo>
                    <a:pt x="342" y="345"/>
                    <a:pt x="342" y="345"/>
                    <a:pt x="340" y="345"/>
                  </a:cubicBezTo>
                  <a:cubicBezTo>
                    <a:pt x="340" y="347"/>
                    <a:pt x="340" y="346"/>
                    <a:pt x="342" y="346"/>
                  </a:cubicBezTo>
                  <a:close/>
                  <a:moveTo>
                    <a:pt x="173" y="410"/>
                  </a:moveTo>
                  <a:cubicBezTo>
                    <a:pt x="174" y="411"/>
                    <a:pt x="173" y="411"/>
                    <a:pt x="176" y="411"/>
                  </a:cubicBezTo>
                  <a:cubicBezTo>
                    <a:pt x="175" y="410"/>
                    <a:pt x="176" y="411"/>
                    <a:pt x="175" y="410"/>
                  </a:cubicBezTo>
                  <a:cubicBezTo>
                    <a:pt x="174" y="410"/>
                    <a:pt x="173" y="410"/>
                    <a:pt x="173" y="410"/>
                  </a:cubicBezTo>
                  <a:close/>
                  <a:moveTo>
                    <a:pt x="81" y="356"/>
                  </a:moveTo>
                  <a:cubicBezTo>
                    <a:pt x="80" y="354"/>
                    <a:pt x="79" y="355"/>
                    <a:pt x="79" y="355"/>
                  </a:cubicBezTo>
                  <a:cubicBezTo>
                    <a:pt x="79" y="356"/>
                    <a:pt x="80" y="356"/>
                    <a:pt x="81" y="356"/>
                  </a:cubicBezTo>
                  <a:close/>
                  <a:moveTo>
                    <a:pt x="218" y="338"/>
                  </a:moveTo>
                  <a:cubicBezTo>
                    <a:pt x="220" y="338"/>
                    <a:pt x="218" y="337"/>
                    <a:pt x="219" y="337"/>
                  </a:cubicBezTo>
                  <a:cubicBezTo>
                    <a:pt x="218" y="336"/>
                    <a:pt x="218" y="336"/>
                    <a:pt x="218" y="338"/>
                  </a:cubicBezTo>
                  <a:close/>
                  <a:moveTo>
                    <a:pt x="90" y="354"/>
                  </a:moveTo>
                  <a:cubicBezTo>
                    <a:pt x="87" y="353"/>
                    <a:pt x="88" y="353"/>
                    <a:pt x="87" y="354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90" y="354"/>
                    <a:pt x="90" y="354"/>
                    <a:pt x="90" y="354"/>
                  </a:cubicBezTo>
                  <a:close/>
                  <a:moveTo>
                    <a:pt x="26" y="355"/>
                  </a:moveTo>
                  <a:cubicBezTo>
                    <a:pt x="25" y="355"/>
                    <a:pt x="26" y="355"/>
                    <a:pt x="25" y="355"/>
                  </a:cubicBezTo>
                  <a:cubicBezTo>
                    <a:pt x="23" y="355"/>
                    <a:pt x="24" y="356"/>
                    <a:pt x="24" y="356"/>
                  </a:cubicBezTo>
                  <a:cubicBezTo>
                    <a:pt x="26" y="355"/>
                    <a:pt x="26" y="355"/>
                    <a:pt x="26" y="355"/>
                  </a:cubicBezTo>
                  <a:close/>
                  <a:moveTo>
                    <a:pt x="58" y="354"/>
                  </a:moveTo>
                  <a:cubicBezTo>
                    <a:pt x="58" y="353"/>
                    <a:pt x="58" y="353"/>
                    <a:pt x="57" y="353"/>
                  </a:cubicBezTo>
                  <a:cubicBezTo>
                    <a:pt x="57" y="354"/>
                    <a:pt x="56" y="354"/>
                    <a:pt x="57" y="354"/>
                  </a:cubicBezTo>
                  <a:cubicBezTo>
                    <a:pt x="58" y="355"/>
                    <a:pt x="58" y="354"/>
                    <a:pt x="58" y="354"/>
                  </a:cubicBezTo>
                  <a:close/>
                  <a:moveTo>
                    <a:pt x="40" y="350"/>
                  </a:moveTo>
                  <a:cubicBezTo>
                    <a:pt x="41" y="351"/>
                    <a:pt x="42" y="350"/>
                    <a:pt x="43" y="350"/>
                  </a:cubicBezTo>
                  <a:cubicBezTo>
                    <a:pt x="42" y="349"/>
                    <a:pt x="43" y="349"/>
                    <a:pt x="42" y="349"/>
                  </a:cubicBezTo>
                  <a:cubicBezTo>
                    <a:pt x="42" y="349"/>
                    <a:pt x="42" y="349"/>
                    <a:pt x="41" y="350"/>
                  </a:cubicBezTo>
                  <a:cubicBezTo>
                    <a:pt x="41" y="350"/>
                    <a:pt x="40" y="350"/>
                    <a:pt x="40" y="350"/>
                  </a:cubicBezTo>
                  <a:close/>
                  <a:moveTo>
                    <a:pt x="81" y="344"/>
                  </a:moveTo>
                  <a:cubicBezTo>
                    <a:pt x="82" y="344"/>
                    <a:pt x="81" y="344"/>
                    <a:pt x="82" y="343"/>
                  </a:cubicBezTo>
                  <a:cubicBezTo>
                    <a:pt x="81" y="342"/>
                    <a:pt x="81" y="342"/>
                    <a:pt x="80" y="342"/>
                  </a:cubicBezTo>
                  <a:cubicBezTo>
                    <a:pt x="81" y="343"/>
                    <a:pt x="80" y="342"/>
                    <a:pt x="81" y="344"/>
                  </a:cubicBezTo>
                  <a:close/>
                  <a:moveTo>
                    <a:pt x="108" y="368"/>
                  </a:moveTo>
                  <a:cubicBezTo>
                    <a:pt x="107" y="368"/>
                    <a:pt x="107" y="368"/>
                    <a:pt x="107" y="368"/>
                  </a:cubicBezTo>
                  <a:cubicBezTo>
                    <a:pt x="107" y="369"/>
                    <a:pt x="107" y="370"/>
                    <a:pt x="108" y="369"/>
                  </a:cubicBezTo>
                  <a:cubicBezTo>
                    <a:pt x="108" y="369"/>
                    <a:pt x="109" y="369"/>
                    <a:pt x="108" y="368"/>
                  </a:cubicBezTo>
                  <a:close/>
                  <a:moveTo>
                    <a:pt x="82" y="334"/>
                  </a:moveTo>
                  <a:cubicBezTo>
                    <a:pt x="83" y="333"/>
                    <a:pt x="83" y="333"/>
                    <a:pt x="84" y="333"/>
                  </a:cubicBezTo>
                  <a:cubicBezTo>
                    <a:pt x="83" y="333"/>
                    <a:pt x="83" y="332"/>
                    <a:pt x="82" y="332"/>
                  </a:cubicBezTo>
                  <a:cubicBezTo>
                    <a:pt x="81" y="333"/>
                    <a:pt x="82" y="333"/>
                    <a:pt x="82" y="334"/>
                  </a:cubicBezTo>
                  <a:close/>
                  <a:moveTo>
                    <a:pt x="121" y="336"/>
                  </a:moveTo>
                  <a:cubicBezTo>
                    <a:pt x="122" y="336"/>
                    <a:pt x="122" y="336"/>
                    <a:pt x="123" y="335"/>
                  </a:cubicBezTo>
                  <a:cubicBezTo>
                    <a:pt x="123" y="335"/>
                    <a:pt x="123" y="334"/>
                    <a:pt x="122" y="335"/>
                  </a:cubicBezTo>
                  <a:cubicBezTo>
                    <a:pt x="121" y="335"/>
                    <a:pt x="121" y="335"/>
                    <a:pt x="121" y="336"/>
                  </a:cubicBezTo>
                  <a:close/>
                  <a:moveTo>
                    <a:pt x="320" y="366"/>
                  </a:moveTo>
                  <a:cubicBezTo>
                    <a:pt x="319" y="364"/>
                    <a:pt x="318" y="365"/>
                    <a:pt x="317" y="365"/>
                  </a:cubicBezTo>
                  <a:cubicBezTo>
                    <a:pt x="318" y="366"/>
                    <a:pt x="318" y="366"/>
                    <a:pt x="320" y="366"/>
                  </a:cubicBezTo>
                  <a:close/>
                  <a:moveTo>
                    <a:pt x="98" y="381"/>
                  </a:moveTo>
                  <a:cubicBezTo>
                    <a:pt x="99" y="380"/>
                    <a:pt x="97" y="380"/>
                    <a:pt x="100" y="379"/>
                  </a:cubicBezTo>
                  <a:cubicBezTo>
                    <a:pt x="99" y="379"/>
                    <a:pt x="98" y="379"/>
                    <a:pt x="98" y="380"/>
                  </a:cubicBezTo>
                  <a:cubicBezTo>
                    <a:pt x="98" y="380"/>
                    <a:pt x="98" y="380"/>
                    <a:pt x="98" y="381"/>
                  </a:cubicBezTo>
                  <a:close/>
                  <a:moveTo>
                    <a:pt x="115" y="383"/>
                  </a:moveTo>
                  <a:cubicBezTo>
                    <a:pt x="117" y="382"/>
                    <a:pt x="116" y="383"/>
                    <a:pt x="117" y="381"/>
                  </a:cubicBezTo>
                  <a:cubicBezTo>
                    <a:pt x="115" y="381"/>
                    <a:pt x="115" y="381"/>
                    <a:pt x="115" y="383"/>
                  </a:cubicBezTo>
                  <a:close/>
                  <a:moveTo>
                    <a:pt x="314" y="330"/>
                  </a:moveTo>
                  <a:cubicBezTo>
                    <a:pt x="315" y="329"/>
                    <a:pt x="316" y="330"/>
                    <a:pt x="317" y="329"/>
                  </a:cubicBezTo>
                  <a:cubicBezTo>
                    <a:pt x="315" y="328"/>
                    <a:pt x="315" y="328"/>
                    <a:pt x="315" y="328"/>
                  </a:cubicBezTo>
                  <a:cubicBezTo>
                    <a:pt x="315" y="329"/>
                    <a:pt x="314" y="330"/>
                    <a:pt x="314" y="330"/>
                  </a:cubicBezTo>
                  <a:close/>
                  <a:moveTo>
                    <a:pt x="265" y="372"/>
                  </a:moveTo>
                  <a:cubicBezTo>
                    <a:pt x="266" y="372"/>
                    <a:pt x="265" y="372"/>
                    <a:pt x="266" y="371"/>
                  </a:cubicBezTo>
                  <a:cubicBezTo>
                    <a:pt x="265" y="371"/>
                    <a:pt x="264" y="371"/>
                    <a:pt x="263" y="372"/>
                  </a:cubicBezTo>
                  <a:cubicBezTo>
                    <a:pt x="263" y="372"/>
                    <a:pt x="264" y="372"/>
                    <a:pt x="265" y="372"/>
                  </a:cubicBezTo>
                  <a:close/>
                  <a:moveTo>
                    <a:pt x="111" y="345"/>
                  </a:moveTo>
                  <a:cubicBezTo>
                    <a:pt x="111" y="345"/>
                    <a:pt x="111" y="345"/>
                    <a:pt x="110" y="345"/>
                  </a:cubicBezTo>
                  <a:cubicBezTo>
                    <a:pt x="110" y="344"/>
                    <a:pt x="109" y="344"/>
                    <a:pt x="109" y="344"/>
                  </a:cubicBezTo>
                  <a:cubicBezTo>
                    <a:pt x="109" y="346"/>
                    <a:pt x="110" y="346"/>
                    <a:pt x="111" y="345"/>
                  </a:cubicBezTo>
                  <a:close/>
                  <a:moveTo>
                    <a:pt x="115" y="384"/>
                  </a:moveTo>
                  <a:cubicBezTo>
                    <a:pt x="116" y="384"/>
                    <a:pt x="117" y="384"/>
                    <a:pt x="117" y="384"/>
                  </a:cubicBezTo>
                  <a:cubicBezTo>
                    <a:pt x="116" y="383"/>
                    <a:pt x="115" y="383"/>
                    <a:pt x="114" y="384"/>
                  </a:cubicBezTo>
                  <a:cubicBezTo>
                    <a:pt x="114" y="384"/>
                    <a:pt x="113" y="385"/>
                    <a:pt x="115" y="384"/>
                  </a:cubicBezTo>
                  <a:close/>
                  <a:moveTo>
                    <a:pt x="139" y="359"/>
                  </a:moveTo>
                  <a:cubicBezTo>
                    <a:pt x="139" y="359"/>
                    <a:pt x="139" y="359"/>
                    <a:pt x="138" y="358"/>
                  </a:cubicBezTo>
                  <a:cubicBezTo>
                    <a:pt x="137" y="359"/>
                    <a:pt x="138" y="359"/>
                    <a:pt x="138" y="360"/>
                  </a:cubicBezTo>
                  <a:cubicBezTo>
                    <a:pt x="139" y="360"/>
                    <a:pt x="139" y="360"/>
                    <a:pt x="139" y="359"/>
                  </a:cubicBezTo>
                  <a:close/>
                  <a:moveTo>
                    <a:pt x="106" y="366"/>
                  </a:moveTo>
                  <a:cubicBezTo>
                    <a:pt x="104" y="365"/>
                    <a:pt x="105" y="365"/>
                    <a:pt x="105" y="363"/>
                  </a:cubicBezTo>
                  <a:cubicBezTo>
                    <a:pt x="104" y="364"/>
                    <a:pt x="104" y="364"/>
                    <a:pt x="104" y="365"/>
                  </a:cubicBezTo>
                  <a:cubicBezTo>
                    <a:pt x="106" y="366"/>
                    <a:pt x="106" y="366"/>
                    <a:pt x="106" y="366"/>
                  </a:cubicBezTo>
                  <a:close/>
                  <a:moveTo>
                    <a:pt x="39" y="336"/>
                  </a:moveTo>
                  <a:cubicBezTo>
                    <a:pt x="39" y="336"/>
                    <a:pt x="40" y="337"/>
                    <a:pt x="41" y="335"/>
                  </a:cubicBezTo>
                  <a:cubicBezTo>
                    <a:pt x="41" y="335"/>
                    <a:pt x="42" y="335"/>
                    <a:pt x="40" y="335"/>
                  </a:cubicBezTo>
                  <a:cubicBezTo>
                    <a:pt x="40" y="335"/>
                    <a:pt x="39" y="335"/>
                    <a:pt x="39" y="336"/>
                  </a:cubicBezTo>
                  <a:close/>
                  <a:moveTo>
                    <a:pt x="234" y="371"/>
                  </a:moveTo>
                  <a:cubicBezTo>
                    <a:pt x="235" y="373"/>
                    <a:pt x="236" y="372"/>
                    <a:pt x="236" y="371"/>
                  </a:cubicBezTo>
                  <a:cubicBezTo>
                    <a:pt x="236" y="371"/>
                    <a:pt x="236" y="370"/>
                    <a:pt x="234" y="371"/>
                  </a:cubicBezTo>
                  <a:close/>
                  <a:moveTo>
                    <a:pt x="40" y="374"/>
                  </a:moveTo>
                  <a:cubicBezTo>
                    <a:pt x="39" y="372"/>
                    <a:pt x="39" y="373"/>
                    <a:pt x="38" y="372"/>
                  </a:cubicBezTo>
                  <a:cubicBezTo>
                    <a:pt x="38" y="374"/>
                    <a:pt x="38" y="374"/>
                    <a:pt x="40" y="374"/>
                  </a:cubicBezTo>
                  <a:close/>
                  <a:moveTo>
                    <a:pt x="90" y="357"/>
                  </a:moveTo>
                  <a:cubicBezTo>
                    <a:pt x="91" y="357"/>
                    <a:pt x="92" y="357"/>
                    <a:pt x="92" y="357"/>
                  </a:cubicBezTo>
                  <a:cubicBezTo>
                    <a:pt x="92" y="356"/>
                    <a:pt x="91" y="356"/>
                    <a:pt x="91" y="356"/>
                  </a:cubicBezTo>
                  <a:cubicBezTo>
                    <a:pt x="89" y="357"/>
                    <a:pt x="90" y="356"/>
                    <a:pt x="90" y="357"/>
                  </a:cubicBezTo>
                  <a:close/>
                  <a:moveTo>
                    <a:pt x="138" y="348"/>
                  </a:moveTo>
                  <a:cubicBezTo>
                    <a:pt x="138" y="348"/>
                    <a:pt x="137" y="348"/>
                    <a:pt x="136" y="348"/>
                  </a:cubicBezTo>
                  <a:cubicBezTo>
                    <a:pt x="136" y="348"/>
                    <a:pt x="136" y="349"/>
                    <a:pt x="137" y="349"/>
                  </a:cubicBezTo>
                  <a:cubicBezTo>
                    <a:pt x="138" y="349"/>
                    <a:pt x="138" y="349"/>
                    <a:pt x="138" y="348"/>
                  </a:cubicBezTo>
                  <a:close/>
                  <a:moveTo>
                    <a:pt x="341" y="400"/>
                  </a:moveTo>
                  <a:cubicBezTo>
                    <a:pt x="344" y="400"/>
                    <a:pt x="342" y="400"/>
                    <a:pt x="343" y="399"/>
                  </a:cubicBezTo>
                  <a:cubicBezTo>
                    <a:pt x="342" y="398"/>
                    <a:pt x="342" y="398"/>
                    <a:pt x="342" y="398"/>
                  </a:cubicBezTo>
                  <a:cubicBezTo>
                    <a:pt x="341" y="399"/>
                    <a:pt x="341" y="398"/>
                    <a:pt x="341" y="400"/>
                  </a:cubicBezTo>
                  <a:close/>
                  <a:moveTo>
                    <a:pt x="354" y="367"/>
                  </a:moveTo>
                  <a:cubicBezTo>
                    <a:pt x="353" y="367"/>
                    <a:pt x="353" y="366"/>
                    <a:pt x="352" y="368"/>
                  </a:cubicBezTo>
                  <a:cubicBezTo>
                    <a:pt x="352" y="368"/>
                    <a:pt x="353" y="368"/>
                    <a:pt x="353" y="368"/>
                  </a:cubicBezTo>
                  <a:cubicBezTo>
                    <a:pt x="355" y="368"/>
                    <a:pt x="354" y="368"/>
                    <a:pt x="354" y="367"/>
                  </a:cubicBezTo>
                  <a:close/>
                  <a:moveTo>
                    <a:pt x="258" y="324"/>
                  </a:moveTo>
                  <a:cubicBezTo>
                    <a:pt x="258" y="326"/>
                    <a:pt x="258" y="326"/>
                    <a:pt x="260" y="325"/>
                  </a:cubicBezTo>
                  <a:cubicBezTo>
                    <a:pt x="259" y="325"/>
                    <a:pt x="260" y="324"/>
                    <a:pt x="259" y="324"/>
                  </a:cubicBezTo>
                  <a:cubicBezTo>
                    <a:pt x="259" y="324"/>
                    <a:pt x="258" y="324"/>
                    <a:pt x="258" y="324"/>
                  </a:cubicBezTo>
                  <a:close/>
                  <a:moveTo>
                    <a:pt x="76" y="345"/>
                  </a:moveTo>
                  <a:cubicBezTo>
                    <a:pt x="77" y="345"/>
                    <a:pt x="79" y="345"/>
                    <a:pt x="80" y="345"/>
                  </a:cubicBezTo>
                  <a:cubicBezTo>
                    <a:pt x="78" y="344"/>
                    <a:pt x="78" y="344"/>
                    <a:pt x="78" y="344"/>
                  </a:cubicBezTo>
                  <a:cubicBezTo>
                    <a:pt x="78" y="344"/>
                    <a:pt x="78" y="344"/>
                    <a:pt x="78" y="344"/>
                  </a:cubicBezTo>
                  <a:cubicBezTo>
                    <a:pt x="76" y="343"/>
                    <a:pt x="77" y="344"/>
                    <a:pt x="76" y="345"/>
                  </a:cubicBezTo>
                  <a:close/>
                  <a:moveTo>
                    <a:pt x="21" y="352"/>
                  </a:moveTo>
                  <a:cubicBezTo>
                    <a:pt x="21" y="352"/>
                    <a:pt x="21" y="352"/>
                    <a:pt x="21" y="352"/>
                  </a:cubicBezTo>
                  <a:cubicBezTo>
                    <a:pt x="22" y="350"/>
                    <a:pt x="22" y="350"/>
                    <a:pt x="22" y="350"/>
                  </a:cubicBezTo>
                  <a:cubicBezTo>
                    <a:pt x="20" y="350"/>
                    <a:pt x="20" y="350"/>
                    <a:pt x="20" y="350"/>
                  </a:cubicBezTo>
                  <a:cubicBezTo>
                    <a:pt x="20" y="352"/>
                    <a:pt x="20" y="351"/>
                    <a:pt x="21" y="352"/>
                  </a:cubicBezTo>
                  <a:close/>
                  <a:moveTo>
                    <a:pt x="153" y="396"/>
                  </a:moveTo>
                  <a:cubicBezTo>
                    <a:pt x="152" y="395"/>
                    <a:pt x="151" y="395"/>
                    <a:pt x="151" y="396"/>
                  </a:cubicBezTo>
                  <a:cubicBezTo>
                    <a:pt x="151" y="396"/>
                    <a:pt x="150" y="397"/>
                    <a:pt x="152" y="396"/>
                  </a:cubicBezTo>
                  <a:cubicBezTo>
                    <a:pt x="153" y="396"/>
                    <a:pt x="153" y="396"/>
                    <a:pt x="153" y="396"/>
                  </a:cubicBezTo>
                  <a:close/>
                  <a:moveTo>
                    <a:pt x="189" y="349"/>
                  </a:moveTo>
                  <a:cubicBezTo>
                    <a:pt x="190" y="349"/>
                    <a:pt x="191" y="349"/>
                    <a:pt x="191" y="347"/>
                  </a:cubicBezTo>
                  <a:cubicBezTo>
                    <a:pt x="190" y="347"/>
                    <a:pt x="190" y="348"/>
                    <a:pt x="189" y="349"/>
                  </a:cubicBezTo>
                  <a:close/>
                  <a:moveTo>
                    <a:pt x="11" y="340"/>
                  </a:moveTo>
                  <a:cubicBezTo>
                    <a:pt x="13" y="339"/>
                    <a:pt x="12" y="340"/>
                    <a:pt x="13" y="339"/>
                  </a:cubicBezTo>
                  <a:cubicBezTo>
                    <a:pt x="13" y="338"/>
                    <a:pt x="14" y="338"/>
                    <a:pt x="12" y="338"/>
                  </a:cubicBezTo>
                  <a:cubicBezTo>
                    <a:pt x="11" y="339"/>
                    <a:pt x="11" y="339"/>
                    <a:pt x="11" y="340"/>
                  </a:cubicBezTo>
                  <a:close/>
                  <a:moveTo>
                    <a:pt x="44" y="333"/>
                  </a:moveTo>
                  <a:cubicBezTo>
                    <a:pt x="47" y="333"/>
                    <a:pt x="47" y="333"/>
                    <a:pt x="47" y="333"/>
                  </a:cubicBezTo>
                  <a:cubicBezTo>
                    <a:pt x="47" y="333"/>
                    <a:pt x="46" y="332"/>
                    <a:pt x="46" y="332"/>
                  </a:cubicBezTo>
                  <a:cubicBezTo>
                    <a:pt x="45" y="332"/>
                    <a:pt x="44" y="332"/>
                    <a:pt x="44" y="333"/>
                  </a:cubicBezTo>
                  <a:close/>
                  <a:moveTo>
                    <a:pt x="345" y="341"/>
                  </a:moveTo>
                  <a:cubicBezTo>
                    <a:pt x="345" y="341"/>
                    <a:pt x="345" y="341"/>
                    <a:pt x="346" y="341"/>
                  </a:cubicBezTo>
                  <a:cubicBezTo>
                    <a:pt x="347" y="341"/>
                    <a:pt x="347" y="341"/>
                    <a:pt x="347" y="340"/>
                  </a:cubicBezTo>
                  <a:cubicBezTo>
                    <a:pt x="346" y="340"/>
                    <a:pt x="346" y="340"/>
                    <a:pt x="345" y="341"/>
                  </a:cubicBezTo>
                  <a:close/>
                  <a:moveTo>
                    <a:pt x="29" y="333"/>
                  </a:moveTo>
                  <a:cubicBezTo>
                    <a:pt x="28" y="332"/>
                    <a:pt x="28" y="332"/>
                    <a:pt x="27" y="332"/>
                  </a:cubicBezTo>
                  <a:cubicBezTo>
                    <a:pt x="27" y="333"/>
                    <a:pt x="27" y="333"/>
                    <a:pt x="29" y="333"/>
                  </a:cubicBezTo>
                  <a:close/>
                  <a:moveTo>
                    <a:pt x="132" y="359"/>
                  </a:moveTo>
                  <a:cubicBezTo>
                    <a:pt x="131" y="359"/>
                    <a:pt x="131" y="359"/>
                    <a:pt x="131" y="360"/>
                  </a:cubicBezTo>
                  <a:cubicBezTo>
                    <a:pt x="131" y="360"/>
                    <a:pt x="131" y="361"/>
                    <a:pt x="131" y="361"/>
                  </a:cubicBezTo>
                  <a:cubicBezTo>
                    <a:pt x="132" y="360"/>
                    <a:pt x="132" y="361"/>
                    <a:pt x="132" y="359"/>
                  </a:cubicBezTo>
                  <a:close/>
                  <a:moveTo>
                    <a:pt x="217" y="370"/>
                  </a:moveTo>
                  <a:cubicBezTo>
                    <a:pt x="218" y="370"/>
                    <a:pt x="217" y="370"/>
                    <a:pt x="218" y="370"/>
                  </a:cubicBezTo>
                  <a:cubicBezTo>
                    <a:pt x="218" y="369"/>
                    <a:pt x="218" y="368"/>
                    <a:pt x="218" y="367"/>
                  </a:cubicBezTo>
                  <a:cubicBezTo>
                    <a:pt x="217" y="368"/>
                    <a:pt x="217" y="368"/>
                    <a:pt x="217" y="368"/>
                  </a:cubicBezTo>
                  <a:cubicBezTo>
                    <a:pt x="218" y="370"/>
                    <a:pt x="218" y="369"/>
                    <a:pt x="217" y="370"/>
                  </a:cubicBezTo>
                  <a:close/>
                  <a:moveTo>
                    <a:pt x="144" y="336"/>
                  </a:moveTo>
                  <a:cubicBezTo>
                    <a:pt x="144" y="337"/>
                    <a:pt x="146" y="338"/>
                    <a:pt x="147" y="336"/>
                  </a:cubicBezTo>
                  <a:cubicBezTo>
                    <a:pt x="144" y="336"/>
                    <a:pt x="144" y="336"/>
                    <a:pt x="144" y="336"/>
                  </a:cubicBezTo>
                  <a:close/>
                  <a:moveTo>
                    <a:pt x="131" y="354"/>
                  </a:moveTo>
                  <a:cubicBezTo>
                    <a:pt x="129" y="354"/>
                    <a:pt x="129" y="354"/>
                    <a:pt x="129" y="356"/>
                  </a:cubicBezTo>
                  <a:cubicBezTo>
                    <a:pt x="131" y="355"/>
                    <a:pt x="131" y="356"/>
                    <a:pt x="131" y="354"/>
                  </a:cubicBezTo>
                  <a:close/>
                  <a:moveTo>
                    <a:pt x="140" y="333"/>
                  </a:moveTo>
                  <a:cubicBezTo>
                    <a:pt x="141" y="333"/>
                    <a:pt x="144" y="333"/>
                    <a:pt x="143" y="333"/>
                  </a:cubicBezTo>
                  <a:cubicBezTo>
                    <a:pt x="143" y="332"/>
                    <a:pt x="142" y="332"/>
                    <a:pt x="142" y="332"/>
                  </a:cubicBezTo>
                  <a:cubicBezTo>
                    <a:pt x="139" y="332"/>
                    <a:pt x="141" y="332"/>
                    <a:pt x="140" y="333"/>
                  </a:cubicBezTo>
                  <a:close/>
                  <a:moveTo>
                    <a:pt x="143" y="418"/>
                  </a:moveTo>
                  <a:cubicBezTo>
                    <a:pt x="143" y="419"/>
                    <a:pt x="143" y="419"/>
                    <a:pt x="145" y="418"/>
                  </a:cubicBezTo>
                  <a:cubicBezTo>
                    <a:pt x="146" y="418"/>
                    <a:pt x="145" y="418"/>
                    <a:pt x="146" y="417"/>
                  </a:cubicBezTo>
                  <a:cubicBezTo>
                    <a:pt x="143" y="418"/>
                    <a:pt x="143" y="418"/>
                    <a:pt x="143" y="418"/>
                  </a:cubicBezTo>
                  <a:close/>
                  <a:moveTo>
                    <a:pt x="99" y="387"/>
                  </a:moveTo>
                  <a:cubicBezTo>
                    <a:pt x="100" y="387"/>
                    <a:pt x="100" y="388"/>
                    <a:pt x="101" y="388"/>
                  </a:cubicBezTo>
                  <a:cubicBezTo>
                    <a:pt x="103" y="388"/>
                    <a:pt x="101" y="388"/>
                    <a:pt x="102" y="388"/>
                  </a:cubicBezTo>
                  <a:cubicBezTo>
                    <a:pt x="100" y="386"/>
                    <a:pt x="99" y="387"/>
                    <a:pt x="99" y="387"/>
                  </a:cubicBezTo>
                  <a:close/>
                  <a:moveTo>
                    <a:pt x="112" y="342"/>
                  </a:moveTo>
                  <a:cubicBezTo>
                    <a:pt x="115" y="341"/>
                    <a:pt x="115" y="341"/>
                    <a:pt x="115" y="341"/>
                  </a:cubicBezTo>
                  <a:cubicBezTo>
                    <a:pt x="112" y="341"/>
                    <a:pt x="112" y="341"/>
                    <a:pt x="112" y="341"/>
                  </a:cubicBezTo>
                  <a:cubicBezTo>
                    <a:pt x="112" y="342"/>
                    <a:pt x="112" y="342"/>
                    <a:pt x="112" y="342"/>
                  </a:cubicBezTo>
                  <a:close/>
                  <a:moveTo>
                    <a:pt x="336" y="383"/>
                  </a:moveTo>
                  <a:cubicBezTo>
                    <a:pt x="335" y="383"/>
                    <a:pt x="336" y="383"/>
                    <a:pt x="335" y="384"/>
                  </a:cubicBezTo>
                  <a:cubicBezTo>
                    <a:pt x="336" y="384"/>
                    <a:pt x="336" y="385"/>
                    <a:pt x="338" y="384"/>
                  </a:cubicBezTo>
                  <a:cubicBezTo>
                    <a:pt x="338" y="384"/>
                    <a:pt x="338" y="383"/>
                    <a:pt x="336" y="383"/>
                  </a:cubicBezTo>
                  <a:close/>
                  <a:moveTo>
                    <a:pt x="164" y="400"/>
                  </a:moveTo>
                  <a:cubicBezTo>
                    <a:pt x="163" y="397"/>
                    <a:pt x="163" y="398"/>
                    <a:pt x="162" y="398"/>
                  </a:cubicBezTo>
                  <a:cubicBezTo>
                    <a:pt x="163" y="399"/>
                    <a:pt x="164" y="399"/>
                    <a:pt x="163" y="401"/>
                  </a:cubicBezTo>
                  <a:cubicBezTo>
                    <a:pt x="164" y="401"/>
                    <a:pt x="163" y="401"/>
                    <a:pt x="164" y="400"/>
                  </a:cubicBezTo>
                  <a:close/>
                  <a:moveTo>
                    <a:pt x="230" y="372"/>
                  </a:moveTo>
                  <a:cubicBezTo>
                    <a:pt x="230" y="372"/>
                    <a:pt x="230" y="373"/>
                    <a:pt x="230" y="373"/>
                  </a:cubicBezTo>
                  <a:cubicBezTo>
                    <a:pt x="232" y="373"/>
                    <a:pt x="232" y="372"/>
                    <a:pt x="232" y="371"/>
                  </a:cubicBezTo>
                  <a:cubicBezTo>
                    <a:pt x="230" y="372"/>
                    <a:pt x="233" y="372"/>
                    <a:pt x="230" y="372"/>
                  </a:cubicBezTo>
                  <a:close/>
                  <a:moveTo>
                    <a:pt x="319" y="371"/>
                  </a:moveTo>
                  <a:cubicBezTo>
                    <a:pt x="320" y="371"/>
                    <a:pt x="320" y="371"/>
                    <a:pt x="320" y="370"/>
                  </a:cubicBezTo>
                  <a:cubicBezTo>
                    <a:pt x="320" y="370"/>
                    <a:pt x="320" y="370"/>
                    <a:pt x="319" y="370"/>
                  </a:cubicBezTo>
                  <a:cubicBezTo>
                    <a:pt x="317" y="370"/>
                    <a:pt x="318" y="370"/>
                    <a:pt x="317" y="371"/>
                  </a:cubicBezTo>
                  <a:cubicBezTo>
                    <a:pt x="318" y="371"/>
                    <a:pt x="318" y="371"/>
                    <a:pt x="319" y="371"/>
                  </a:cubicBezTo>
                  <a:close/>
                  <a:moveTo>
                    <a:pt x="311" y="389"/>
                  </a:moveTo>
                  <a:cubicBezTo>
                    <a:pt x="310" y="389"/>
                    <a:pt x="311" y="388"/>
                    <a:pt x="309" y="389"/>
                  </a:cubicBezTo>
                  <a:cubicBezTo>
                    <a:pt x="310" y="389"/>
                    <a:pt x="309" y="390"/>
                    <a:pt x="310" y="390"/>
                  </a:cubicBezTo>
                  <a:cubicBezTo>
                    <a:pt x="312" y="391"/>
                    <a:pt x="311" y="390"/>
                    <a:pt x="311" y="390"/>
                  </a:cubicBezTo>
                  <a:cubicBezTo>
                    <a:pt x="311" y="389"/>
                    <a:pt x="311" y="389"/>
                    <a:pt x="311" y="389"/>
                  </a:cubicBezTo>
                  <a:close/>
                  <a:moveTo>
                    <a:pt x="133" y="398"/>
                  </a:moveTo>
                  <a:cubicBezTo>
                    <a:pt x="133" y="397"/>
                    <a:pt x="133" y="397"/>
                    <a:pt x="132" y="396"/>
                  </a:cubicBezTo>
                  <a:cubicBezTo>
                    <a:pt x="131" y="397"/>
                    <a:pt x="131" y="396"/>
                    <a:pt x="131" y="398"/>
                  </a:cubicBezTo>
                  <a:cubicBezTo>
                    <a:pt x="133" y="398"/>
                    <a:pt x="133" y="398"/>
                    <a:pt x="133" y="398"/>
                  </a:cubicBezTo>
                  <a:close/>
                  <a:moveTo>
                    <a:pt x="113" y="355"/>
                  </a:moveTo>
                  <a:cubicBezTo>
                    <a:pt x="113" y="355"/>
                    <a:pt x="113" y="355"/>
                    <a:pt x="113" y="355"/>
                  </a:cubicBezTo>
                  <a:cubicBezTo>
                    <a:pt x="113" y="355"/>
                    <a:pt x="113" y="355"/>
                    <a:pt x="113" y="355"/>
                  </a:cubicBezTo>
                  <a:cubicBezTo>
                    <a:pt x="113" y="355"/>
                    <a:pt x="112" y="355"/>
                    <a:pt x="112" y="355"/>
                  </a:cubicBezTo>
                  <a:cubicBezTo>
                    <a:pt x="111" y="356"/>
                    <a:pt x="112" y="355"/>
                    <a:pt x="111" y="356"/>
                  </a:cubicBezTo>
                  <a:cubicBezTo>
                    <a:pt x="113" y="356"/>
                    <a:pt x="113" y="356"/>
                    <a:pt x="113" y="356"/>
                  </a:cubicBezTo>
                  <a:cubicBezTo>
                    <a:pt x="113" y="355"/>
                    <a:pt x="114" y="357"/>
                    <a:pt x="113" y="355"/>
                  </a:cubicBezTo>
                  <a:close/>
                  <a:moveTo>
                    <a:pt x="278" y="378"/>
                  </a:moveTo>
                  <a:cubicBezTo>
                    <a:pt x="277" y="377"/>
                    <a:pt x="276" y="377"/>
                    <a:pt x="275" y="378"/>
                  </a:cubicBezTo>
                  <a:cubicBezTo>
                    <a:pt x="276" y="378"/>
                    <a:pt x="275" y="379"/>
                    <a:pt x="276" y="379"/>
                  </a:cubicBezTo>
                  <a:cubicBezTo>
                    <a:pt x="279" y="379"/>
                    <a:pt x="277" y="379"/>
                    <a:pt x="278" y="378"/>
                  </a:cubicBezTo>
                  <a:close/>
                  <a:moveTo>
                    <a:pt x="164" y="326"/>
                  </a:moveTo>
                  <a:cubicBezTo>
                    <a:pt x="163" y="327"/>
                    <a:pt x="163" y="327"/>
                    <a:pt x="164" y="328"/>
                  </a:cubicBezTo>
                  <a:cubicBezTo>
                    <a:pt x="165" y="327"/>
                    <a:pt x="165" y="327"/>
                    <a:pt x="165" y="327"/>
                  </a:cubicBezTo>
                  <a:cubicBezTo>
                    <a:pt x="164" y="326"/>
                    <a:pt x="165" y="326"/>
                    <a:pt x="164" y="326"/>
                  </a:cubicBezTo>
                  <a:close/>
                  <a:moveTo>
                    <a:pt x="76" y="392"/>
                  </a:moveTo>
                  <a:cubicBezTo>
                    <a:pt x="75" y="392"/>
                    <a:pt x="74" y="391"/>
                    <a:pt x="73" y="392"/>
                  </a:cubicBezTo>
                  <a:cubicBezTo>
                    <a:pt x="74" y="393"/>
                    <a:pt x="73" y="393"/>
                    <a:pt x="74" y="393"/>
                  </a:cubicBezTo>
                  <a:cubicBezTo>
                    <a:pt x="77" y="393"/>
                    <a:pt x="75" y="393"/>
                    <a:pt x="76" y="392"/>
                  </a:cubicBezTo>
                  <a:close/>
                  <a:moveTo>
                    <a:pt x="289" y="379"/>
                  </a:moveTo>
                  <a:cubicBezTo>
                    <a:pt x="287" y="378"/>
                    <a:pt x="288" y="379"/>
                    <a:pt x="287" y="379"/>
                  </a:cubicBezTo>
                  <a:cubicBezTo>
                    <a:pt x="288" y="380"/>
                    <a:pt x="288" y="380"/>
                    <a:pt x="290" y="380"/>
                  </a:cubicBezTo>
                  <a:cubicBezTo>
                    <a:pt x="290" y="379"/>
                    <a:pt x="290" y="379"/>
                    <a:pt x="289" y="379"/>
                  </a:cubicBezTo>
                  <a:close/>
                  <a:moveTo>
                    <a:pt x="80" y="372"/>
                  </a:moveTo>
                  <a:cubicBezTo>
                    <a:pt x="81" y="372"/>
                    <a:pt x="81" y="372"/>
                    <a:pt x="83" y="371"/>
                  </a:cubicBezTo>
                  <a:cubicBezTo>
                    <a:pt x="82" y="371"/>
                    <a:pt x="83" y="371"/>
                    <a:pt x="82" y="371"/>
                  </a:cubicBezTo>
                  <a:cubicBezTo>
                    <a:pt x="80" y="371"/>
                    <a:pt x="81" y="370"/>
                    <a:pt x="80" y="372"/>
                  </a:cubicBezTo>
                  <a:close/>
                  <a:moveTo>
                    <a:pt x="82" y="338"/>
                  </a:moveTo>
                  <a:cubicBezTo>
                    <a:pt x="83" y="339"/>
                    <a:pt x="83" y="338"/>
                    <a:pt x="84" y="338"/>
                  </a:cubicBezTo>
                  <a:cubicBezTo>
                    <a:pt x="84" y="337"/>
                    <a:pt x="84" y="337"/>
                    <a:pt x="83" y="337"/>
                  </a:cubicBezTo>
                  <a:cubicBezTo>
                    <a:pt x="81" y="338"/>
                    <a:pt x="82" y="337"/>
                    <a:pt x="82" y="338"/>
                  </a:cubicBezTo>
                  <a:close/>
                  <a:moveTo>
                    <a:pt x="147" y="367"/>
                  </a:moveTo>
                  <a:cubicBezTo>
                    <a:pt x="148" y="367"/>
                    <a:pt x="147" y="367"/>
                    <a:pt x="148" y="367"/>
                  </a:cubicBezTo>
                  <a:cubicBezTo>
                    <a:pt x="150" y="367"/>
                    <a:pt x="150" y="367"/>
                    <a:pt x="150" y="367"/>
                  </a:cubicBezTo>
                  <a:cubicBezTo>
                    <a:pt x="150" y="367"/>
                    <a:pt x="150" y="366"/>
                    <a:pt x="149" y="366"/>
                  </a:cubicBezTo>
                  <a:cubicBezTo>
                    <a:pt x="147" y="366"/>
                    <a:pt x="150" y="367"/>
                    <a:pt x="149" y="366"/>
                  </a:cubicBezTo>
                  <a:cubicBezTo>
                    <a:pt x="148" y="366"/>
                    <a:pt x="148" y="366"/>
                    <a:pt x="148" y="366"/>
                  </a:cubicBezTo>
                  <a:cubicBezTo>
                    <a:pt x="147" y="366"/>
                    <a:pt x="147" y="366"/>
                    <a:pt x="147" y="367"/>
                  </a:cubicBezTo>
                  <a:close/>
                  <a:moveTo>
                    <a:pt x="22" y="326"/>
                  </a:moveTo>
                  <a:cubicBezTo>
                    <a:pt x="23" y="326"/>
                    <a:pt x="23" y="326"/>
                    <a:pt x="23" y="325"/>
                  </a:cubicBezTo>
                  <a:cubicBezTo>
                    <a:pt x="23" y="324"/>
                    <a:pt x="23" y="324"/>
                    <a:pt x="22" y="324"/>
                  </a:cubicBezTo>
                  <a:cubicBezTo>
                    <a:pt x="22" y="326"/>
                    <a:pt x="22" y="326"/>
                    <a:pt x="22" y="326"/>
                  </a:cubicBezTo>
                  <a:close/>
                  <a:moveTo>
                    <a:pt x="45" y="350"/>
                  </a:moveTo>
                  <a:cubicBezTo>
                    <a:pt x="46" y="349"/>
                    <a:pt x="47" y="349"/>
                    <a:pt x="47" y="348"/>
                  </a:cubicBezTo>
                  <a:cubicBezTo>
                    <a:pt x="45" y="348"/>
                    <a:pt x="45" y="348"/>
                    <a:pt x="45" y="350"/>
                  </a:cubicBezTo>
                  <a:close/>
                  <a:moveTo>
                    <a:pt x="30" y="332"/>
                  </a:moveTo>
                  <a:cubicBezTo>
                    <a:pt x="30" y="333"/>
                    <a:pt x="29" y="333"/>
                    <a:pt x="31" y="333"/>
                  </a:cubicBezTo>
                  <a:cubicBezTo>
                    <a:pt x="32" y="333"/>
                    <a:pt x="33" y="333"/>
                    <a:pt x="33" y="333"/>
                  </a:cubicBezTo>
                  <a:cubicBezTo>
                    <a:pt x="32" y="332"/>
                    <a:pt x="33" y="333"/>
                    <a:pt x="32" y="332"/>
                  </a:cubicBezTo>
                  <a:cubicBezTo>
                    <a:pt x="30" y="332"/>
                    <a:pt x="32" y="331"/>
                    <a:pt x="30" y="332"/>
                  </a:cubicBezTo>
                  <a:close/>
                  <a:moveTo>
                    <a:pt x="72" y="339"/>
                  </a:moveTo>
                  <a:cubicBezTo>
                    <a:pt x="72" y="339"/>
                    <a:pt x="74" y="338"/>
                    <a:pt x="74" y="337"/>
                  </a:cubicBezTo>
                  <a:cubicBezTo>
                    <a:pt x="74" y="337"/>
                    <a:pt x="75" y="337"/>
                    <a:pt x="73" y="337"/>
                  </a:cubicBezTo>
                  <a:cubicBezTo>
                    <a:pt x="72" y="339"/>
                    <a:pt x="72" y="339"/>
                    <a:pt x="72" y="339"/>
                  </a:cubicBezTo>
                  <a:cubicBezTo>
                    <a:pt x="72" y="339"/>
                    <a:pt x="72" y="339"/>
                    <a:pt x="72" y="339"/>
                  </a:cubicBezTo>
                  <a:close/>
                  <a:moveTo>
                    <a:pt x="22" y="338"/>
                  </a:moveTo>
                  <a:cubicBezTo>
                    <a:pt x="23" y="340"/>
                    <a:pt x="26" y="340"/>
                    <a:pt x="25" y="338"/>
                  </a:cubicBezTo>
                  <a:cubicBezTo>
                    <a:pt x="24" y="339"/>
                    <a:pt x="25" y="339"/>
                    <a:pt x="24" y="339"/>
                  </a:cubicBezTo>
                  <a:cubicBezTo>
                    <a:pt x="23" y="339"/>
                    <a:pt x="23" y="338"/>
                    <a:pt x="22" y="338"/>
                  </a:cubicBezTo>
                  <a:close/>
                  <a:moveTo>
                    <a:pt x="59" y="341"/>
                  </a:moveTo>
                  <a:cubicBezTo>
                    <a:pt x="60" y="341"/>
                    <a:pt x="59" y="342"/>
                    <a:pt x="62" y="341"/>
                  </a:cubicBezTo>
                  <a:cubicBezTo>
                    <a:pt x="62" y="339"/>
                    <a:pt x="62" y="339"/>
                    <a:pt x="62" y="339"/>
                  </a:cubicBezTo>
                  <a:cubicBezTo>
                    <a:pt x="62" y="340"/>
                    <a:pt x="60" y="341"/>
                    <a:pt x="59" y="341"/>
                  </a:cubicBezTo>
                  <a:close/>
                  <a:moveTo>
                    <a:pt x="117" y="335"/>
                  </a:moveTo>
                  <a:cubicBezTo>
                    <a:pt x="117" y="336"/>
                    <a:pt x="116" y="336"/>
                    <a:pt x="118" y="336"/>
                  </a:cubicBezTo>
                  <a:cubicBezTo>
                    <a:pt x="119" y="336"/>
                    <a:pt x="119" y="336"/>
                    <a:pt x="120" y="336"/>
                  </a:cubicBezTo>
                  <a:cubicBezTo>
                    <a:pt x="120" y="335"/>
                    <a:pt x="120" y="335"/>
                    <a:pt x="119" y="335"/>
                  </a:cubicBezTo>
                  <a:cubicBezTo>
                    <a:pt x="118" y="335"/>
                    <a:pt x="118" y="335"/>
                    <a:pt x="117" y="335"/>
                  </a:cubicBezTo>
                  <a:close/>
                  <a:moveTo>
                    <a:pt x="208" y="349"/>
                  </a:moveTo>
                  <a:cubicBezTo>
                    <a:pt x="209" y="351"/>
                    <a:pt x="212" y="350"/>
                    <a:pt x="211" y="348"/>
                  </a:cubicBezTo>
                  <a:cubicBezTo>
                    <a:pt x="210" y="349"/>
                    <a:pt x="211" y="349"/>
                    <a:pt x="210" y="349"/>
                  </a:cubicBezTo>
                  <a:cubicBezTo>
                    <a:pt x="209" y="349"/>
                    <a:pt x="209" y="349"/>
                    <a:pt x="208" y="349"/>
                  </a:cubicBezTo>
                  <a:close/>
                  <a:moveTo>
                    <a:pt x="191" y="354"/>
                  </a:moveTo>
                  <a:cubicBezTo>
                    <a:pt x="192" y="354"/>
                    <a:pt x="193" y="354"/>
                    <a:pt x="194" y="354"/>
                  </a:cubicBezTo>
                  <a:cubicBezTo>
                    <a:pt x="194" y="352"/>
                    <a:pt x="192" y="353"/>
                    <a:pt x="191" y="354"/>
                  </a:cubicBezTo>
                  <a:close/>
                  <a:moveTo>
                    <a:pt x="78" y="374"/>
                  </a:moveTo>
                  <a:cubicBezTo>
                    <a:pt x="78" y="374"/>
                    <a:pt x="78" y="371"/>
                    <a:pt x="76" y="374"/>
                  </a:cubicBezTo>
                  <a:cubicBezTo>
                    <a:pt x="77" y="374"/>
                    <a:pt x="74" y="374"/>
                    <a:pt x="77" y="374"/>
                  </a:cubicBezTo>
                  <a:cubicBezTo>
                    <a:pt x="79" y="374"/>
                    <a:pt x="77" y="374"/>
                    <a:pt x="78" y="374"/>
                  </a:cubicBezTo>
                  <a:close/>
                  <a:moveTo>
                    <a:pt x="148" y="374"/>
                  </a:moveTo>
                  <a:cubicBezTo>
                    <a:pt x="149" y="374"/>
                    <a:pt x="149" y="374"/>
                    <a:pt x="151" y="374"/>
                  </a:cubicBezTo>
                  <a:cubicBezTo>
                    <a:pt x="151" y="373"/>
                    <a:pt x="151" y="373"/>
                    <a:pt x="151" y="373"/>
                  </a:cubicBezTo>
                  <a:cubicBezTo>
                    <a:pt x="150" y="373"/>
                    <a:pt x="149" y="373"/>
                    <a:pt x="148" y="374"/>
                  </a:cubicBezTo>
                  <a:close/>
                  <a:moveTo>
                    <a:pt x="350" y="357"/>
                  </a:moveTo>
                  <a:cubicBezTo>
                    <a:pt x="350" y="357"/>
                    <a:pt x="350" y="358"/>
                    <a:pt x="352" y="358"/>
                  </a:cubicBezTo>
                  <a:cubicBezTo>
                    <a:pt x="353" y="358"/>
                    <a:pt x="353" y="357"/>
                    <a:pt x="353" y="357"/>
                  </a:cubicBezTo>
                  <a:cubicBezTo>
                    <a:pt x="352" y="356"/>
                    <a:pt x="351" y="356"/>
                    <a:pt x="350" y="357"/>
                  </a:cubicBezTo>
                  <a:close/>
                  <a:moveTo>
                    <a:pt x="76" y="338"/>
                  </a:moveTo>
                  <a:cubicBezTo>
                    <a:pt x="76" y="338"/>
                    <a:pt x="76" y="338"/>
                    <a:pt x="76" y="338"/>
                  </a:cubicBezTo>
                  <a:cubicBezTo>
                    <a:pt x="76" y="338"/>
                    <a:pt x="77" y="338"/>
                    <a:pt x="77" y="338"/>
                  </a:cubicBezTo>
                  <a:cubicBezTo>
                    <a:pt x="78" y="339"/>
                    <a:pt x="79" y="339"/>
                    <a:pt x="79" y="338"/>
                  </a:cubicBezTo>
                  <a:cubicBezTo>
                    <a:pt x="78" y="337"/>
                    <a:pt x="76" y="337"/>
                    <a:pt x="76" y="338"/>
                  </a:cubicBezTo>
                  <a:close/>
                  <a:moveTo>
                    <a:pt x="304" y="344"/>
                  </a:moveTo>
                  <a:cubicBezTo>
                    <a:pt x="304" y="345"/>
                    <a:pt x="304" y="345"/>
                    <a:pt x="304" y="345"/>
                  </a:cubicBezTo>
                  <a:cubicBezTo>
                    <a:pt x="306" y="344"/>
                    <a:pt x="304" y="344"/>
                    <a:pt x="306" y="344"/>
                  </a:cubicBezTo>
                  <a:cubicBezTo>
                    <a:pt x="308" y="344"/>
                    <a:pt x="307" y="344"/>
                    <a:pt x="307" y="343"/>
                  </a:cubicBezTo>
                  <a:cubicBezTo>
                    <a:pt x="304" y="344"/>
                    <a:pt x="304" y="344"/>
                    <a:pt x="304" y="344"/>
                  </a:cubicBezTo>
                  <a:close/>
                  <a:moveTo>
                    <a:pt x="205" y="340"/>
                  </a:moveTo>
                  <a:cubicBezTo>
                    <a:pt x="209" y="339"/>
                    <a:pt x="209" y="339"/>
                    <a:pt x="209" y="339"/>
                  </a:cubicBezTo>
                  <a:cubicBezTo>
                    <a:pt x="208" y="338"/>
                    <a:pt x="209" y="339"/>
                    <a:pt x="207" y="339"/>
                  </a:cubicBezTo>
                  <a:cubicBezTo>
                    <a:pt x="206" y="339"/>
                    <a:pt x="205" y="338"/>
                    <a:pt x="205" y="340"/>
                  </a:cubicBezTo>
                  <a:close/>
                  <a:moveTo>
                    <a:pt x="146" y="355"/>
                  </a:moveTo>
                  <a:cubicBezTo>
                    <a:pt x="146" y="355"/>
                    <a:pt x="146" y="355"/>
                    <a:pt x="145" y="355"/>
                  </a:cubicBezTo>
                  <a:cubicBezTo>
                    <a:pt x="144" y="356"/>
                    <a:pt x="144" y="356"/>
                    <a:pt x="144" y="356"/>
                  </a:cubicBezTo>
                  <a:cubicBezTo>
                    <a:pt x="145" y="356"/>
                    <a:pt x="145" y="357"/>
                    <a:pt x="147" y="356"/>
                  </a:cubicBezTo>
                  <a:cubicBezTo>
                    <a:pt x="146" y="355"/>
                    <a:pt x="146" y="355"/>
                    <a:pt x="146" y="355"/>
                  </a:cubicBezTo>
                  <a:close/>
                  <a:moveTo>
                    <a:pt x="293" y="328"/>
                  </a:moveTo>
                  <a:cubicBezTo>
                    <a:pt x="294" y="329"/>
                    <a:pt x="295" y="329"/>
                    <a:pt x="296" y="329"/>
                  </a:cubicBezTo>
                  <a:cubicBezTo>
                    <a:pt x="296" y="328"/>
                    <a:pt x="297" y="328"/>
                    <a:pt x="295" y="328"/>
                  </a:cubicBezTo>
                  <a:cubicBezTo>
                    <a:pt x="294" y="328"/>
                    <a:pt x="293" y="328"/>
                    <a:pt x="293" y="328"/>
                  </a:cubicBezTo>
                  <a:close/>
                  <a:moveTo>
                    <a:pt x="292" y="339"/>
                  </a:moveTo>
                  <a:cubicBezTo>
                    <a:pt x="293" y="339"/>
                    <a:pt x="294" y="339"/>
                    <a:pt x="295" y="339"/>
                  </a:cubicBezTo>
                  <a:cubicBezTo>
                    <a:pt x="294" y="338"/>
                    <a:pt x="295" y="338"/>
                    <a:pt x="293" y="338"/>
                  </a:cubicBezTo>
                  <a:cubicBezTo>
                    <a:pt x="293" y="338"/>
                    <a:pt x="292" y="338"/>
                    <a:pt x="292" y="339"/>
                  </a:cubicBezTo>
                  <a:close/>
                  <a:moveTo>
                    <a:pt x="298" y="375"/>
                  </a:moveTo>
                  <a:cubicBezTo>
                    <a:pt x="301" y="373"/>
                    <a:pt x="299" y="375"/>
                    <a:pt x="300" y="373"/>
                  </a:cubicBezTo>
                  <a:cubicBezTo>
                    <a:pt x="299" y="372"/>
                    <a:pt x="299" y="373"/>
                    <a:pt x="298" y="374"/>
                  </a:cubicBezTo>
                  <a:cubicBezTo>
                    <a:pt x="298" y="375"/>
                    <a:pt x="298" y="374"/>
                    <a:pt x="298" y="375"/>
                  </a:cubicBezTo>
                  <a:close/>
                  <a:moveTo>
                    <a:pt x="169" y="400"/>
                  </a:moveTo>
                  <a:cubicBezTo>
                    <a:pt x="168" y="399"/>
                    <a:pt x="168" y="399"/>
                    <a:pt x="167" y="400"/>
                  </a:cubicBezTo>
                  <a:cubicBezTo>
                    <a:pt x="167" y="400"/>
                    <a:pt x="166" y="400"/>
                    <a:pt x="167" y="401"/>
                  </a:cubicBezTo>
                  <a:cubicBezTo>
                    <a:pt x="169" y="401"/>
                    <a:pt x="169" y="400"/>
                    <a:pt x="169" y="400"/>
                  </a:cubicBezTo>
                  <a:close/>
                  <a:moveTo>
                    <a:pt x="337" y="330"/>
                  </a:moveTo>
                  <a:cubicBezTo>
                    <a:pt x="337" y="330"/>
                    <a:pt x="339" y="331"/>
                    <a:pt x="339" y="329"/>
                  </a:cubicBezTo>
                  <a:cubicBezTo>
                    <a:pt x="339" y="329"/>
                    <a:pt x="339" y="328"/>
                    <a:pt x="338" y="329"/>
                  </a:cubicBezTo>
                  <a:cubicBezTo>
                    <a:pt x="337" y="329"/>
                    <a:pt x="337" y="329"/>
                    <a:pt x="337" y="330"/>
                  </a:cubicBezTo>
                  <a:close/>
                  <a:moveTo>
                    <a:pt x="25" y="358"/>
                  </a:moveTo>
                  <a:cubicBezTo>
                    <a:pt x="27" y="360"/>
                    <a:pt x="27" y="360"/>
                    <a:pt x="27" y="360"/>
                  </a:cubicBezTo>
                  <a:cubicBezTo>
                    <a:pt x="28" y="359"/>
                    <a:pt x="27" y="360"/>
                    <a:pt x="28" y="359"/>
                  </a:cubicBezTo>
                  <a:cubicBezTo>
                    <a:pt x="27" y="358"/>
                    <a:pt x="28" y="359"/>
                    <a:pt x="26" y="358"/>
                  </a:cubicBezTo>
                  <a:cubicBezTo>
                    <a:pt x="26" y="358"/>
                    <a:pt x="26" y="358"/>
                    <a:pt x="25" y="358"/>
                  </a:cubicBezTo>
                  <a:close/>
                  <a:moveTo>
                    <a:pt x="342" y="380"/>
                  </a:moveTo>
                  <a:cubicBezTo>
                    <a:pt x="342" y="380"/>
                    <a:pt x="342" y="380"/>
                    <a:pt x="341" y="380"/>
                  </a:cubicBezTo>
                  <a:cubicBezTo>
                    <a:pt x="339" y="380"/>
                    <a:pt x="340" y="380"/>
                    <a:pt x="340" y="381"/>
                  </a:cubicBezTo>
                  <a:cubicBezTo>
                    <a:pt x="341" y="382"/>
                    <a:pt x="341" y="381"/>
                    <a:pt x="342" y="380"/>
                  </a:cubicBezTo>
                  <a:close/>
                  <a:moveTo>
                    <a:pt x="175" y="385"/>
                  </a:moveTo>
                  <a:cubicBezTo>
                    <a:pt x="175" y="384"/>
                    <a:pt x="175" y="384"/>
                    <a:pt x="174" y="384"/>
                  </a:cubicBezTo>
                  <a:cubicBezTo>
                    <a:pt x="175" y="386"/>
                    <a:pt x="175" y="386"/>
                    <a:pt x="175" y="386"/>
                  </a:cubicBezTo>
                  <a:cubicBezTo>
                    <a:pt x="177" y="385"/>
                    <a:pt x="176" y="387"/>
                    <a:pt x="177" y="384"/>
                  </a:cubicBezTo>
                  <a:cubicBezTo>
                    <a:pt x="176" y="384"/>
                    <a:pt x="176" y="384"/>
                    <a:pt x="175" y="385"/>
                  </a:cubicBezTo>
                  <a:close/>
                  <a:moveTo>
                    <a:pt x="185" y="364"/>
                  </a:moveTo>
                  <a:cubicBezTo>
                    <a:pt x="186" y="364"/>
                    <a:pt x="185" y="364"/>
                    <a:pt x="186" y="364"/>
                  </a:cubicBezTo>
                  <a:cubicBezTo>
                    <a:pt x="185" y="363"/>
                    <a:pt x="184" y="363"/>
                    <a:pt x="183" y="363"/>
                  </a:cubicBezTo>
                  <a:cubicBezTo>
                    <a:pt x="183" y="364"/>
                    <a:pt x="183" y="364"/>
                    <a:pt x="183" y="364"/>
                  </a:cubicBezTo>
                  <a:cubicBezTo>
                    <a:pt x="185" y="363"/>
                    <a:pt x="184" y="364"/>
                    <a:pt x="185" y="364"/>
                  </a:cubicBezTo>
                  <a:close/>
                  <a:moveTo>
                    <a:pt x="75" y="342"/>
                  </a:moveTo>
                  <a:cubicBezTo>
                    <a:pt x="75" y="342"/>
                    <a:pt x="75" y="344"/>
                    <a:pt x="78" y="342"/>
                  </a:cubicBezTo>
                  <a:cubicBezTo>
                    <a:pt x="78" y="342"/>
                    <a:pt x="79" y="341"/>
                    <a:pt x="77" y="341"/>
                  </a:cubicBezTo>
                  <a:cubicBezTo>
                    <a:pt x="76" y="341"/>
                    <a:pt x="75" y="342"/>
                    <a:pt x="75" y="342"/>
                  </a:cubicBezTo>
                  <a:close/>
                  <a:moveTo>
                    <a:pt x="267" y="371"/>
                  </a:moveTo>
                  <a:cubicBezTo>
                    <a:pt x="267" y="372"/>
                    <a:pt x="269" y="371"/>
                    <a:pt x="270" y="371"/>
                  </a:cubicBezTo>
                  <a:cubicBezTo>
                    <a:pt x="269" y="371"/>
                    <a:pt x="269" y="370"/>
                    <a:pt x="268" y="370"/>
                  </a:cubicBezTo>
                  <a:cubicBezTo>
                    <a:pt x="266" y="370"/>
                    <a:pt x="267" y="371"/>
                    <a:pt x="267" y="371"/>
                  </a:cubicBezTo>
                  <a:close/>
                  <a:moveTo>
                    <a:pt x="5" y="337"/>
                  </a:moveTo>
                  <a:cubicBezTo>
                    <a:pt x="6" y="338"/>
                    <a:pt x="5" y="337"/>
                    <a:pt x="6" y="338"/>
                  </a:cubicBezTo>
                  <a:cubicBezTo>
                    <a:pt x="8" y="337"/>
                    <a:pt x="7" y="337"/>
                    <a:pt x="8" y="337"/>
                  </a:cubicBezTo>
                  <a:cubicBezTo>
                    <a:pt x="7" y="336"/>
                    <a:pt x="6" y="336"/>
                    <a:pt x="5" y="337"/>
                  </a:cubicBezTo>
                  <a:close/>
                  <a:moveTo>
                    <a:pt x="165" y="329"/>
                  </a:moveTo>
                  <a:cubicBezTo>
                    <a:pt x="166" y="329"/>
                    <a:pt x="166" y="329"/>
                    <a:pt x="166" y="329"/>
                  </a:cubicBezTo>
                  <a:cubicBezTo>
                    <a:pt x="167" y="328"/>
                    <a:pt x="167" y="328"/>
                    <a:pt x="167" y="328"/>
                  </a:cubicBezTo>
                  <a:cubicBezTo>
                    <a:pt x="166" y="326"/>
                    <a:pt x="165" y="326"/>
                    <a:pt x="165" y="329"/>
                  </a:cubicBezTo>
                  <a:close/>
                  <a:moveTo>
                    <a:pt x="96" y="358"/>
                  </a:moveTo>
                  <a:cubicBezTo>
                    <a:pt x="98" y="357"/>
                    <a:pt x="98" y="358"/>
                    <a:pt x="98" y="357"/>
                  </a:cubicBezTo>
                  <a:cubicBezTo>
                    <a:pt x="98" y="357"/>
                    <a:pt x="97" y="357"/>
                    <a:pt x="96" y="356"/>
                  </a:cubicBezTo>
                  <a:cubicBezTo>
                    <a:pt x="96" y="356"/>
                    <a:pt x="96" y="356"/>
                    <a:pt x="96" y="356"/>
                  </a:cubicBezTo>
                  <a:cubicBezTo>
                    <a:pt x="96" y="358"/>
                    <a:pt x="96" y="358"/>
                    <a:pt x="96" y="358"/>
                  </a:cubicBezTo>
                  <a:cubicBezTo>
                    <a:pt x="96" y="358"/>
                    <a:pt x="96" y="358"/>
                    <a:pt x="96" y="358"/>
                  </a:cubicBezTo>
                  <a:close/>
                  <a:moveTo>
                    <a:pt x="138" y="370"/>
                  </a:moveTo>
                  <a:cubicBezTo>
                    <a:pt x="140" y="369"/>
                    <a:pt x="138" y="370"/>
                    <a:pt x="139" y="369"/>
                  </a:cubicBezTo>
                  <a:cubicBezTo>
                    <a:pt x="138" y="369"/>
                    <a:pt x="139" y="369"/>
                    <a:pt x="138" y="369"/>
                  </a:cubicBezTo>
                  <a:cubicBezTo>
                    <a:pt x="136" y="368"/>
                    <a:pt x="136" y="369"/>
                    <a:pt x="136" y="370"/>
                  </a:cubicBezTo>
                  <a:cubicBezTo>
                    <a:pt x="136" y="370"/>
                    <a:pt x="137" y="370"/>
                    <a:pt x="138" y="370"/>
                  </a:cubicBezTo>
                  <a:close/>
                  <a:moveTo>
                    <a:pt x="54" y="336"/>
                  </a:moveTo>
                  <a:cubicBezTo>
                    <a:pt x="54" y="338"/>
                    <a:pt x="55" y="338"/>
                    <a:pt x="56" y="337"/>
                  </a:cubicBezTo>
                  <a:cubicBezTo>
                    <a:pt x="56" y="336"/>
                    <a:pt x="55" y="336"/>
                    <a:pt x="54" y="336"/>
                  </a:cubicBezTo>
                  <a:close/>
                  <a:moveTo>
                    <a:pt x="146" y="370"/>
                  </a:moveTo>
                  <a:cubicBezTo>
                    <a:pt x="146" y="369"/>
                    <a:pt x="146" y="369"/>
                    <a:pt x="144" y="369"/>
                  </a:cubicBezTo>
                  <a:cubicBezTo>
                    <a:pt x="144" y="371"/>
                    <a:pt x="144" y="371"/>
                    <a:pt x="144" y="371"/>
                  </a:cubicBezTo>
                  <a:cubicBezTo>
                    <a:pt x="146" y="370"/>
                    <a:pt x="146" y="370"/>
                    <a:pt x="146" y="370"/>
                  </a:cubicBezTo>
                  <a:close/>
                  <a:moveTo>
                    <a:pt x="55" y="348"/>
                  </a:moveTo>
                  <a:cubicBezTo>
                    <a:pt x="56" y="349"/>
                    <a:pt x="56" y="348"/>
                    <a:pt x="58" y="348"/>
                  </a:cubicBezTo>
                  <a:cubicBezTo>
                    <a:pt x="58" y="348"/>
                    <a:pt x="58" y="348"/>
                    <a:pt x="60" y="348"/>
                  </a:cubicBezTo>
                  <a:cubicBezTo>
                    <a:pt x="59" y="347"/>
                    <a:pt x="56" y="347"/>
                    <a:pt x="55" y="348"/>
                  </a:cubicBezTo>
                  <a:close/>
                  <a:moveTo>
                    <a:pt x="20" y="327"/>
                  </a:moveTo>
                  <a:cubicBezTo>
                    <a:pt x="20" y="327"/>
                    <a:pt x="20" y="327"/>
                    <a:pt x="20" y="327"/>
                  </a:cubicBezTo>
                  <a:cubicBezTo>
                    <a:pt x="21" y="325"/>
                    <a:pt x="21" y="325"/>
                    <a:pt x="20" y="324"/>
                  </a:cubicBezTo>
                  <a:cubicBezTo>
                    <a:pt x="19" y="326"/>
                    <a:pt x="19" y="325"/>
                    <a:pt x="20" y="327"/>
                  </a:cubicBezTo>
                  <a:close/>
                  <a:moveTo>
                    <a:pt x="318" y="385"/>
                  </a:moveTo>
                  <a:cubicBezTo>
                    <a:pt x="319" y="386"/>
                    <a:pt x="319" y="385"/>
                    <a:pt x="320" y="385"/>
                  </a:cubicBezTo>
                  <a:cubicBezTo>
                    <a:pt x="320" y="384"/>
                    <a:pt x="320" y="384"/>
                    <a:pt x="320" y="384"/>
                  </a:cubicBezTo>
                  <a:cubicBezTo>
                    <a:pt x="318" y="384"/>
                    <a:pt x="318" y="384"/>
                    <a:pt x="318" y="385"/>
                  </a:cubicBezTo>
                  <a:close/>
                  <a:moveTo>
                    <a:pt x="63" y="341"/>
                  </a:moveTo>
                  <a:cubicBezTo>
                    <a:pt x="63" y="342"/>
                    <a:pt x="65" y="342"/>
                    <a:pt x="66" y="341"/>
                  </a:cubicBezTo>
                  <a:cubicBezTo>
                    <a:pt x="65" y="340"/>
                    <a:pt x="64" y="340"/>
                    <a:pt x="63" y="341"/>
                  </a:cubicBezTo>
                  <a:close/>
                  <a:moveTo>
                    <a:pt x="166" y="380"/>
                  </a:moveTo>
                  <a:cubicBezTo>
                    <a:pt x="165" y="380"/>
                    <a:pt x="165" y="380"/>
                    <a:pt x="165" y="381"/>
                  </a:cubicBezTo>
                  <a:cubicBezTo>
                    <a:pt x="166" y="382"/>
                    <a:pt x="167" y="382"/>
                    <a:pt x="168" y="381"/>
                  </a:cubicBezTo>
                  <a:cubicBezTo>
                    <a:pt x="168" y="381"/>
                    <a:pt x="168" y="381"/>
                    <a:pt x="167" y="380"/>
                  </a:cubicBezTo>
                  <a:cubicBezTo>
                    <a:pt x="167" y="380"/>
                    <a:pt x="166" y="380"/>
                    <a:pt x="166" y="380"/>
                  </a:cubicBezTo>
                  <a:close/>
                  <a:moveTo>
                    <a:pt x="265" y="328"/>
                  </a:moveTo>
                  <a:cubicBezTo>
                    <a:pt x="265" y="329"/>
                    <a:pt x="265" y="328"/>
                    <a:pt x="265" y="329"/>
                  </a:cubicBezTo>
                  <a:cubicBezTo>
                    <a:pt x="266" y="330"/>
                    <a:pt x="265" y="329"/>
                    <a:pt x="266" y="330"/>
                  </a:cubicBezTo>
                  <a:cubicBezTo>
                    <a:pt x="268" y="328"/>
                    <a:pt x="266" y="327"/>
                    <a:pt x="265" y="328"/>
                  </a:cubicBezTo>
                  <a:close/>
                  <a:moveTo>
                    <a:pt x="148" y="336"/>
                  </a:moveTo>
                  <a:cubicBezTo>
                    <a:pt x="148" y="336"/>
                    <a:pt x="148" y="338"/>
                    <a:pt x="151" y="336"/>
                  </a:cubicBezTo>
                  <a:cubicBezTo>
                    <a:pt x="150" y="335"/>
                    <a:pt x="152" y="336"/>
                    <a:pt x="150" y="335"/>
                  </a:cubicBezTo>
                  <a:cubicBezTo>
                    <a:pt x="148" y="335"/>
                    <a:pt x="148" y="336"/>
                    <a:pt x="148" y="336"/>
                  </a:cubicBezTo>
                  <a:close/>
                  <a:moveTo>
                    <a:pt x="19" y="351"/>
                  </a:moveTo>
                  <a:cubicBezTo>
                    <a:pt x="18" y="350"/>
                    <a:pt x="18" y="350"/>
                    <a:pt x="17" y="349"/>
                  </a:cubicBezTo>
                  <a:cubicBezTo>
                    <a:pt x="17" y="350"/>
                    <a:pt x="16" y="350"/>
                    <a:pt x="16" y="352"/>
                  </a:cubicBezTo>
                  <a:cubicBezTo>
                    <a:pt x="19" y="351"/>
                    <a:pt x="19" y="351"/>
                    <a:pt x="19" y="351"/>
                  </a:cubicBezTo>
                  <a:close/>
                  <a:moveTo>
                    <a:pt x="104" y="371"/>
                  </a:moveTo>
                  <a:cubicBezTo>
                    <a:pt x="104" y="370"/>
                    <a:pt x="104" y="369"/>
                    <a:pt x="102" y="370"/>
                  </a:cubicBezTo>
                  <a:cubicBezTo>
                    <a:pt x="102" y="371"/>
                    <a:pt x="103" y="372"/>
                    <a:pt x="104" y="371"/>
                  </a:cubicBezTo>
                  <a:close/>
                  <a:moveTo>
                    <a:pt x="199" y="349"/>
                  </a:moveTo>
                  <a:cubicBezTo>
                    <a:pt x="197" y="350"/>
                    <a:pt x="198" y="349"/>
                    <a:pt x="197" y="349"/>
                  </a:cubicBezTo>
                  <a:cubicBezTo>
                    <a:pt x="197" y="350"/>
                    <a:pt x="197" y="350"/>
                    <a:pt x="199" y="350"/>
                  </a:cubicBezTo>
                  <a:cubicBezTo>
                    <a:pt x="201" y="350"/>
                    <a:pt x="200" y="350"/>
                    <a:pt x="201" y="349"/>
                  </a:cubicBezTo>
                  <a:cubicBezTo>
                    <a:pt x="200" y="348"/>
                    <a:pt x="200" y="349"/>
                    <a:pt x="199" y="349"/>
                  </a:cubicBezTo>
                  <a:close/>
                  <a:moveTo>
                    <a:pt x="182" y="340"/>
                  </a:moveTo>
                  <a:cubicBezTo>
                    <a:pt x="181" y="339"/>
                    <a:pt x="180" y="339"/>
                    <a:pt x="179" y="339"/>
                  </a:cubicBezTo>
                  <a:cubicBezTo>
                    <a:pt x="179" y="341"/>
                    <a:pt x="178" y="340"/>
                    <a:pt x="181" y="340"/>
                  </a:cubicBezTo>
                  <a:cubicBezTo>
                    <a:pt x="182" y="340"/>
                    <a:pt x="182" y="340"/>
                    <a:pt x="182" y="340"/>
                  </a:cubicBezTo>
                  <a:close/>
                  <a:moveTo>
                    <a:pt x="152" y="386"/>
                  </a:moveTo>
                  <a:cubicBezTo>
                    <a:pt x="154" y="386"/>
                    <a:pt x="153" y="386"/>
                    <a:pt x="154" y="386"/>
                  </a:cubicBezTo>
                  <a:cubicBezTo>
                    <a:pt x="155" y="385"/>
                    <a:pt x="155" y="385"/>
                    <a:pt x="155" y="385"/>
                  </a:cubicBezTo>
                  <a:cubicBezTo>
                    <a:pt x="155" y="384"/>
                    <a:pt x="155" y="384"/>
                    <a:pt x="155" y="384"/>
                  </a:cubicBezTo>
                  <a:cubicBezTo>
                    <a:pt x="154" y="384"/>
                    <a:pt x="154" y="384"/>
                    <a:pt x="154" y="384"/>
                  </a:cubicBezTo>
                  <a:cubicBezTo>
                    <a:pt x="153" y="385"/>
                    <a:pt x="153" y="385"/>
                    <a:pt x="152" y="386"/>
                  </a:cubicBezTo>
                  <a:close/>
                  <a:moveTo>
                    <a:pt x="232" y="362"/>
                  </a:moveTo>
                  <a:cubicBezTo>
                    <a:pt x="233" y="364"/>
                    <a:pt x="235" y="364"/>
                    <a:pt x="236" y="362"/>
                  </a:cubicBezTo>
                  <a:cubicBezTo>
                    <a:pt x="235" y="362"/>
                    <a:pt x="233" y="362"/>
                    <a:pt x="232" y="362"/>
                  </a:cubicBezTo>
                  <a:close/>
                  <a:moveTo>
                    <a:pt x="43" y="326"/>
                  </a:moveTo>
                  <a:cubicBezTo>
                    <a:pt x="44" y="327"/>
                    <a:pt x="43" y="327"/>
                    <a:pt x="44" y="327"/>
                  </a:cubicBezTo>
                  <a:cubicBezTo>
                    <a:pt x="44" y="327"/>
                    <a:pt x="45" y="326"/>
                    <a:pt x="44" y="324"/>
                  </a:cubicBezTo>
                  <a:cubicBezTo>
                    <a:pt x="43" y="325"/>
                    <a:pt x="43" y="325"/>
                    <a:pt x="43" y="326"/>
                  </a:cubicBezTo>
                  <a:close/>
                  <a:moveTo>
                    <a:pt x="275" y="353"/>
                  </a:moveTo>
                  <a:cubicBezTo>
                    <a:pt x="274" y="353"/>
                    <a:pt x="274" y="353"/>
                    <a:pt x="273" y="353"/>
                  </a:cubicBezTo>
                  <a:cubicBezTo>
                    <a:pt x="274" y="354"/>
                    <a:pt x="273" y="354"/>
                    <a:pt x="275" y="354"/>
                  </a:cubicBezTo>
                  <a:cubicBezTo>
                    <a:pt x="277" y="355"/>
                    <a:pt x="277" y="354"/>
                    <a:pt x="277" y="354"/>
                  </a:cubicBezTo>
                  <a:cubicBezTo>
                    <a:pt x="276" y="353"/>
                    <a:pt x="277" y="353"/>
                    <a:pt x="276" y="353"/>
                  </a:cubicBezTo>
                  <a:cubicBezTo>
                    <a:pt x="276" y="353"/>
                    <a:pt x="275" y="353"/>
                    <a:pt x="275" y="353"/>
                  </a:cubicBezTo>
                  <a:close/>
                  <a:moveTo>
                    <a:pt x="0" y="345"/>
                  </a:moveTo>
                  <a:cubicBezTo>
                    <a:pt x="0" y="345"/>
                    <a:pt x="2" y="347"/>
                    <a:pt x="3" y="346"/>
                  </a:cubicBezTo>
                  <a:cubicBezTo>
                    <a:pt x="3" y="345"/>
                    <a:pt x="4" y="346"/>
                    <a:pt x="3" y="345"/>
                  </a:cubicBezTo>
                  <a:cubicBezTo>
                    <a:pt x="2" y="345"/>
                    <a:pt x="3" y="346"/>
                    <a:pt x="0" y="344"/>
                  </a:cubicBezTo>
                  <a:cubicBezTo>
                    <a:pt x="0" y="345"/>
                    <a:pt x="0" y="345"/>
                    <a:pt x="0" y="345"/>
                  </a:cubicBezTo>
                  <a:close/>
                  <a:moveTo>
                    <a:pt x="337" y="347"/>
                  </a:moveTo>
                  <a:cubicBezTo>
                    <a:pt x="337" y="347"/>
                    <a:pt x="338" y="347"/>
                    <a:pt x="338" y="347"/>
                  </a:cubicBezTo>
                  <a:cubicBezTo>
                    <a:pt x="340" y="346"/>
                    <a:pt x="340" y="346"/>
                    <a:pt x="340" y="346"/>
                  </a:cubicBezTo>
                  <a:cubicBezTo>
                    <a:pt x="336" y="344"/>
                    <a:pt x="337" y="346"/>
                    <a:pt x="336" y="346"/>
                  </a:cubicBezTo>
                  <a:cubicBezTo>
                    <a:pt x="337" y="347"/>
                    <a:pt x="337" y="347"/>
                    <a:pt x="337" y="347"/>
                  </a:cubicBezTo>
                  <a:close/>
                  <a:moveTo>
                    <a:pt x="36" y="348"/>
                  </a:moveTo>
                  <a:cubicBezTo>
                    <a:pt x="37" y="348"/>
                    <a:pt x="35" y="348"/>
                    <a:pt x="37" y="348"/>
                  </a:cubicBezTo>
                  <a:cubicBezTo>
                    <a:pt x="38" y="349"/>
                    <a:pt x="40" y="349"/>
                    <a:pt x="40" y="348"/>
                  </a:cubicBezTo>
                  <a:cubicBezTo>
                    <a:pt x="40" y="347"/>
                    <a:pt x="41" y="348"/>
                    <a:pt x="39" y="348"/>
                  </a:cubicBezTo>
                  <a:cubicBezTo>
                    <a:pt x="39" y="348"/>
                    <a:pt x="38" y="348"/>
                    <a:pt x="37" y="348"/>
                  </a:cubicBezTo>
                  <a:cubicBezTo>
                    <a:pt x="36" y="348"/>
                    <a:pt x="38" y="347"/>
                    <a:pt x="36" y="348"/>
                  </a:cubicBezTo>
                  <a:close/>
                  <a:moveTo>
                    <a:pt x="180" y="405"/>
                  </a:moveTo>
                  <a:cubicBezTo>
                    <a:pt x="181" y="404"/>
                    <a:pt x="181" y="404"/>
                    <a:pt x="181" y="404"/>
                  </a:cubicBezTo>
                  <a:cubicBezTo>
                    <a:pt x="178" y="404"/>
                    <a:pt x="180" y="404"/>
                    <a:pt x="178" y="403"/>
                  </a:cubicBezTo>
                  <a:cubicBezTo>
                    <a:pt x="177" y="405"/>
                    <a:pt x="177" y="405"/>
                    <a:pt x="177" y="405"/>
                  </a:cubicBezTo>
                  <a:cubicBezTo>
                    <a:pt x="180" y="404"/>
                    <a:pt x="178" y="405"/>
                    <a:pt x="180" y="405"/>
                  </a:cubicBezTo>
                  <a:close/>
                  <a:moveTo>
                    <a:pt x="0" y="328"/>
                  </a:moveTo>
                  <a:cubicBezTo>
                    <a:pt x="3" y="329"/>
                    <a:pt x="3" y="329"/>
                    <a:pt x="3" y="329"/>
                  </a:cubicBezTo>
                  <a:cubicBezTo>
                    <a:pt x="3" y="327"/>
                    <a:pt x="3" y="327"/>
                    <a:pt x="3" y="327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0" y="328"/>
                    <a:pt x="0" y="328"/>
                    <a:pt x="0" y="328"/>
                  </a:cubicBezTo>
                  <a:close/>
                  <a:moveTo>
                    <a:pt x="264" y="387"/>
                  </a:moveTo>
                  <a:cubicBezTo>
                    <a:pt x="264" y="387"/>
                    <a:pt x="264" y="387"/>
                    <a:pt x="264" y="387"/>
                  </a:cubicBezTo>
                  <a:cubicBezTo>
                    <a:pt x="267" y="387"/>
                    <a:pt x="266" y="386"/>
                    <a:pt x="266" y="386"/>
                  </a:cubicBezTo>
                  <a:cubicBezTo>
                    <a:pt x="264" y="385"/>
                    <a:pt x="264" y="387"/>
                    <a:pt x="264" y="387"/>
                  </a:cubicBezTo>
                  <a:close/>
                  <a:moveTo>
                    <a:pt x="46" y="364"/>
                  </a:moveTo>
                  <a:cubicBezTo>
                    <a:pt x="47" y="364"/>
                    <a:pt x="47" y="364"/>
                    <a:pt x="48" y="363"/>
                  </a:cubicBezTo>
                  <a:cubicBezTo>
                    <a:pt x="47" y="362"/>
                    <a:pt x="47" y="363"/>
                    <a:pt x="46" y="362"/>
                  </a:cubicBezTo>
                  <a:cubicBezTo>
                    <a:pt x="45" y="363"/>
                    <a:pt x="45" y="363"/>
                    <a:pt x="45" y="364"/>
                  </a:cubicBezTo>
                  <a:cubicBezTo>
                    <a:pt x="46" y="364"/>
                    <a:pt x="45" y="363"/>
                    <a:pt x="46" y="364"/>
                  </a:cubicBezTo>
                  <a:close/>
                  <a:moveTo>
                    <a:pt x="270" y="325"/>
                  </a:moveTo>
                  <a:cubicBezTo>
                    <a:pt x="271" y="326"/>
                    <a:pt x="271" y="326"/>
                    <a:pt x="274" y="326"/>
                  </a:cubicBezTo>
                  <a:cubicBezTo>
                    <a:pt x="274" y="324"/>
                    <a:pt x="271" y="325"/>
                    <a:pt x="270" y="325"/>
                  </a:cubicBezTo>
                  <a:close/>
                  <a:moveTo>
                    <a:pt x="64" y="354"/>
                  </a:moveTo>
                  <a:cubicBezTo>
                    <a:pt x="63" y="353"/>
                    <a:pt x="61" y="353"/>
                    <a:pt x="60" y="353"/>
                  </a:cubicBezTo>
                  <a:cubicBezTo>
                    <a:pt x="62" y="355"/>
                    <a:pt x="59" y="353"/>
                    <a:pt x="61" y="354"/>
                  </a:cubicBezTo>
                  <a:cubicBezTo>
                    <a:pt x="61" y="354"/>
                    <a:pt x="62" y="354"/>
                    <a:pt x="62" y="354"/>
                  </a:cubicBezTo>
                  <a:cubicBezTo>
                    <a:pt x="64" y="354"/>
                    <a:pt x="63" y="354"/>
                    <a:pt x="64" y="354"/>
                  </a:cubicBezTo>
                  <a:close/>
                  <a:moveTo>
                    <a:pt x="120" y="401"/>
                  </a:moveTo>
                  <a:cubicBezTo>
                    <a:pt x="119" y="399"/>
                    <a:pt x="119" y="400"/>
                    <a:pt x="117" y="401"/>
                  </a:cubicBezTo>
                  <a:cubicBezTo>
                    <a:pt x="116" y="401"/>
                    <a:pt x="116" y="400"/>
                    <a:pt x="115" y="401"/>
                  </a:cubicBezTo>
                  <a:cubicBezTo>
                    <a:pt x="120" y="401"/>
                    <a:pt x="120" y="401"/>
                    <a:pt x="120" y="401"/>
                  </a:cubicBezTo>
                  <a:close/>
                  <a:moveTo>
                    <a:pt x="5" y="344"/>
                  </a:moveTo>
                  <a:cubicBezTo>
                    <a:pt x="5" y="343"/>
                    <a:pt x="5" y="344"/>
                    <a:pt x="6" y="343"/>
                  </a:cubicBezTo>
                  <a:cubicBezTo>
                    <a:pt x="4" y="344"/>
                    <a:pt x="5" y="346"/>
                    <a:pt x="5" y="346"/>
                  </a:cubicBezTo>
                  <a:cubicBezTo>
                    <a:pt x="4" y="347"/>
                    <a:pt x="4" y="347"/>
                    <a:pt x="4" y="347"/>
                  </a:cubicBezTo>
                  <a:cubicBezTo>
                    <a:pt x="7" y="347"/>
                    <a:pt x="6" y="346"/>
                    <a:pt x="5" y="344"/>
                  </a:cubicBezTo>
                  <a:close/>
                  <a:moveTo>
                    <a:pt x="312" y="390"/>
                  </a:moveTo>
                  <a:cubicBezTo>
                    <a:pt x="314" y="390"/>
                    <a:pt x="314" y="390"/>
                    <a:pt x="315" y="389"/>
                  </a:cubicBezTo>
                  <a:cubicBezTo>
                    <a:pt x="314" y="387"/>
                    <a:pt x="312" y="388"/>
                    <a:pt x="312" y="390"/>
                  </a:cubicBezTo>
                  <a:close/>
                  <a:moveTo>
                    <a:pt x="72" y="342"/>
                  </a:moveTo>
                  <a:cubicBezTo>
                    <a:pt x="72" y="342"/>
                    <a:pt x="73" y="344"/>
                    <a:pt x="74" y="344"/>
                  </a:cubicBezTo>
                  <a:cubicBezTo>
                    <a:pt x="74" y="344"/>
                    <a:pt x="75" y="344"/>
                    <a:pt x="73" y="342"/>
                  </a:cubicBezTo>
                  <a:cubicBezTo>
                    <a:pt x="73" y="341"/>
                    <a:pt x="72" y="341"/>
                    <a:pt x="72" y="342"/>
                  </a:cubicBezTo>
                  <a:close/>
                  <a:moveTo>
                    <a:pt x="359" y="357"/>
                  </a:moveTo>
                  <a:cubicBezTo>
                    <a:pt x="360" y="357"/>
                    <a:pt x="360" y="357"/>
                    <a:pt x="361" y="357"/>
                  </a:cubicBezTo>
                  <a:cubicBezTo>
                    <a:pt x="361" y="355"/>
                    <a:pt x="361" y="356"/>
                    <a:pt x="360" y="356"/>
                  </a:cubicBezTo>
                  <a:cubicBezTo>
                    <a:pt x="358" y="356"/>
                    <a:pt x="359" y="356"/>
                    <a:pt x="358" y="357"/>
                  </a:cubicBezTo>
                  <a:cubicBezTo>
                    <a:pt x="358" y="357"/>
                    <a:pt x="357" y="357"/>
                    <a:pt x="359" y="357"/>
                  </a:cubicBezTo>
                  <a:close/>
                  <a:moveTo>
                    <a:pt x="240" y="370"/>
                  </a:moveTo>
                  <a:cubicBezTo>
                    <a:pt x="241" y="371"/>
                    <a:pt x="243" y="373"/>
                    <a:pt x="244" y="370"/>
                  </a:cubicBezTo>
                  <a:cubicBezTo>
                    <a:pt x="240" y="370"/>
                    <a:pt x="240" y="370"/>
                    <a:pt x="240" y="370"/>
                  </a:cubicBezTo>
                  <a:close/>
                  <a:moveTo>
                    <a:pt x="127" y="377"/>
                  </a:moveTo>
                  <a:cubicBezTo>
                    <a:pt x="127" y="377"/>
                    <a:pt x="130" y="379"/>
                    <a:pt x="131" y="378"/>
                  </a:cubicBezTo>
                  <a:cubicBezTo>
                    <a:pt x="131" y="377"/>
                    <a:pt x="131" y="377"/>
                    <a:pt x="129" y="378"/>
                  </a:cubicBezTo>
                  <a:cubicBezTo>
                    <a:pt x="129" y="378"/>
                    <a:pt x="129" y="377"/>
                    <a:pt x="129" y="377"/>
                  </a:cubicBezTo>
                  <a:cubicBezTo>
                    <a:pt x="128" y="377"/>
                    <a:pt x="128" y="376"/>
                    <a:pt x="127" y="377"/>
                  </a:cubicBezTo>
                  <a:close/>
                  <a:moveTo>
                    <a:pt x="184" y="349"/>
                  </a:moveTo>
                  <a:cubicBezTo>
                    <a:pt x="184" y="349"/>
                    <a:pt x="185" y="349"/>
                    <a:pt x="185" y="349"/>
                  </a:cubicBezTo>
                  <a:cubicBezTo>
                    <a:pt x="187" y="350"/>
                    <a:pt x="184" y="349"/>
                    <a:pt x="185" y="349"/>
                  </a:cubicBezTo>
                  <a:cubicBezTo>
                    <a:pt x="189" y="349"/>
                    <a:pt x="188" y="348"/>
                    <a:pt x="188" y="348"/>
                  </a:cubicBezTo>
                  <a:cubicBezTo>
                    <a:pt x="185" y="349"/>
                    <a:pt x="186" y="347"/>
                    <a:pt x="184" y="349"/>
                  </a:cubicBezTo>
                  <a:close/>
                  <a:moveTo>
                    <a:pt x="0" y="364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1" y="364"/>
                    <a:pt x="1" y="364"/>
                    <a:pt x="1" y="364"/>
                  </a:cubicBezTo>
                  <a:cubicBezTo>
                    <a:pt x="2" y="364"/>
                    <a:pt x="2" y="364"/>
                    <a:pt x="2" y="363"/>
                  </a:cubicBezTo>
                  <a:cubicBezTo>
                    <a:pt x="4" y="364"/>
                    <a:pt x="5" y="365"/>
                    <a:pt x="5" y="363"/>
                  </a:cubicBezTo>
                  <a:cubicBezTo>
                    <a:pt x="4" y="363"/>
                    <a:pt x="2" y="364"/>
                    <a:pt x="0" y="364"/>
                  </a:cubicBezTo>
                  <a:close/>
                  <a:moveTo>
                    <a:pt x="9" y="346"/>
                  </a:move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8" y="344"/>
                    <a:pt x="8" y="345"/>
                  </a:cubicBezTo>
                  <a:cubicBezTo>
                    <a:pt x="7" y="346"/>
                    <a:pt x="8" y="345"/>
                    <a:pt x="8" y="346"/>
                  </a:cubicBezTo>
                  <a:cubicBezTo>
                    <a:pt x="8" y="346"/>
                    <a:pt x="8" y="346"/>
                    <a:pt x="8" y="347"/>
                  </a:cubicBezTo>
                  <a:cubicBezTo>
                    <a:pt x="7" y="346"/>
                    <a:pt x="7" y="346"/>
                    <a:pt x="7" y="347"/>
                  </a:cubicBezTo>
                  <a:cubicBezTo>
                    <a:pt x="9" y="346"/>
                    <a:pt x="9" y="346"/>
                    <a:pt x="9" y="346"/>
                  </a:cubicBezTo>
                  <a:close/>
                  <a:moveTo>
                    <a:pt x="271" y="329"/>
                  </a:moveTo>
                  <a:cubicBezTo>
                    <a:pt x="270" y="328"/>
                    <a:pt x="270" y="328"/>
                    <a:pt x="268" y="328"/>
                  </a:cubicBezTo>
                  <a:cubicBezTo>
                    <a:pt x="268" y="329"/>
                    <a:pt x="268" y="329"/>
                    <a:pt x="269" y="329"/>
                  </a:cubicBezTo>
                  <a:cubicBezTo>
                    <a:pt x="270" y="330"/>
                    <a:pt x="270" y="330"/>
                    <a:pt x="271" y="329"/>
                  </a:cubicBezTo>
                  <a:close/>
                  <a:moveTo>
                    <a:pt x="327" y="332"/>
                  </a:moveTo>
                  <a:cubicBezTo>
                    <a:pt x="327" y="333"/>
                    <a:pt x="327" y="333"/>
                    <a:pt x="328" y="333"/>
                  </a:cubicBezTo>
                  <a:cubicBezTo>
                    <a:pt x="328" y="333"/>
                    <a:pt x="330" y="332"/>
                    <a:pt x="330" y="332"/>
                  </a:cubicBezTo>
                  <a:cubicBezTo>
                    <a:pt x="330" y="331"/>
                    <a:pt x="332" y="331"/>
                    <a:pt x="329" y="331"/>
                  </a:cubicBezTo>
                  <a:cubicBezTo>
                    <a:pt x="328" y="331"/>
                    <a:pt x="327" y="332"/>
                    <a:pt x="327" y="332"/>
                  </a:cubicBezTo>
                  <a:close/>
                  <a:moveTo>
                    <a:pt x="334" y="333"/>
                  </a:moveTo>
                  <a:cubicBezTo>
                    <a:pt x="335" y="334"/>
                    <a:pt x="334" y="333"/>
                    <a:pt x="336" y="333"/>
                  </a:cubicBezTo>
                  <a:cubicBezTo>
                    <a:pt x="337" y="333"/>
                    <a:pt x="337" y="333"/>
                    <a:pt x="337" y="333"/>
                  </a:cubicBezTo>
                  <a:cubicBezTo>
                    <a:pt x="337" y="332"/>
                    <a:pt x="337" y="332"/>
                    <a:pt x="335" y="331"/>
                  </a:cubicBezTo>
                  <a:cubicBezTo>
                    <a:pt x="334" y="333"/>
                    <a:pt x="334" y="333"/>
                    <a:pt x="334" y="333"/>
                  </a:cubicBezTo>
                  <a:close/>
                  <a:moveTo>
                    <a:pt x="223" y="336"/>
                  </a:moveTo>
                  <a:cubicBezTo>
                    <a:pt x="224" y="337"/>
                    <a:pt x="223" y="336"/>
                    <a:pt x="225" y="336"/>
                  </a:cubicBezTo>
                  <a:cubicBezTo>
                    <a:pt x="227" y="336"/>
                    <a:pt x="226" y="337"/>
                    <a:pt x="227" y="336"/>
                  </a:cubicBezTo>
                  <a:cubicBezTo>
                    <a:pt x="227" y="336"/>
                    <a:pt x="223" y="334"/>
                    <a:pt x="223" y="336"/>
                  </a:cubicBezTo>
                  <a:close/>
                  <a:moveTo>
                    <a:pt x="141" y="383"/>
                  </a:moveTo>
                  <a:cubicBezTo>
                    <a:pt x="141" y="383"/>
                    <a:pt x="140" y="385"/>
                    <a:pt x="142" y="384"/>
                  </a:cubicBezTo>
                  <a:cubicBezTo>
                    <a:pt x="145" y="383"/>
                    <a:pt x="145" y="383"/>
                    <a:pt x="145" y="383"/>
                  </a:cubicBezTo>
                  <a:cubicBezTo>
                    <a:pt x="143" y="383"/>
                    <a:pt x="142" y="382"/>
                    <a:pt x="141" y="383"/>
                  </a:cubicBezTo>
                  <a:close/>
                  <a:moveTo>
                    <a:pt x="163" y="330"/>
                  </a:moveTo>
                  <a:cubicBezTo>
                    <a:pt x="163" y="330"/>
                    <a:pt x="162" y="331"/>
                    <a:pt x="166" y="331"/>
                  </a:cubicBezTo>
                  <a:cubicBezTo>
                    <a:pt x="165" y="329"/>
                    <a:pt x="165" y="329"/>
                    <a:pt x="165" y="329"/>
                  </a:cubicBezTo>
                  <a:cubicBezTo>
                    <a:pt x="163" y="330"/>
                    <a:pt x="163" y="330"/>
                    <a:pt x="163" y="330"/>
                  </a:cubicBezTo>
                  <a:close/>
                  <a:moveTo>
                    <a:pt x="15" y="342"/>
                  </a:moveTo>
                  <a:cubicBezTo>
                    <a:pt x="19" y="342"/>
                    <a:pt x="19" y="342"/>
                    <a:pt x="19" y="342"/>
                  </a:cubicBezTo>
                  <a:cubicBezTo>
                    <a:pt x="19" y="341"/>
                    <a:pt x="19" y="342"/>
                    <a:pt x="18" y="340"/>
                  </a:cubicBezTo>
                  <a:cubicBezTo>
                    <a:pt x="16" y="342"/>
                    <a:pt x="16" y="340"/>
                    <a:pt x="15" y="342"/>
                  </a:cubicBezTo>
                  <a:close/>
                  <a:moveTo>
                    <a:pt x="230" y="368"/>
                  </a:moveTo>
                  <a:cubicBezTo>
                    <a:pt x="227" y="368"/>
                    <a:pt x="227" y="368"/>
                    <a:pt x="227" y="368"/>
                  </a:cubicBezTo>
                  <a:cubicBezTo>
                    <a:pt x="228" y="370"/>
                    <a:pt x="226" y="369"/>
                    <a:pt x="229" y="369"/>
                  </a:cubicBezTo>
                  <a:cubicBezTo>
                    <a:pt x="230" y="369"/>
                    <a:pt x="230" y="369"/>
                    <a:pt x="231" y="368"/>
                  </a:cubicBezTo>
                  <a:cubicBezTo>
                    <a:pt x="231" y="368"/>
                    <a:pt x="232" y="368"/>
                    <a:pt x="230" y="368"/>
                  </a:cubicBezTo>
                  <a:close/>
                  <a:moveTo>
                    <a:pt x="105" y="383"/>
                  </a:moveTo>
                  <a:cubicBezTo>
                    <a:pt x="106" y="382"/>
                    <a:pt x="103" y="381"/>
                    <a:pt x="103" y="381"/>
                  </a:cubicBezTo>
                  <a:cubicBezTo>
                    <a:pt x="103" y="382"/>
                    <a:pt x="103" y="382"/>
                    <a:pt x="103" y="383"/>
                  </a:cubicBezTo>
                  <a:cubicBezTo>
                    <a:pt x="101" y="383"/>
                    <a:pt x="102" y="383"/>
                    <a:pt x="101" y="383"/>
                  </a:cubicBezTo>
                  <a:cubicBezTo>
                    <a:pt x="102" y="384"/>
                    <a:pt x="105" y="383"/>
                    <a:pt x="105" y="383"/>
                  </a:cubicBezTo>
                  <a:close/>
                  <a:moveTo>
                    <a:pt x="180" y="333"/>
                  </a:moveTo>
                  <a:cubicBezTo>
                    <a:pt x="181" y="334"/>
                    <a:pt x="185" y="334"/>
                    <a:pt x="186" y="333"/>
                  </a:cubicBezTo>
                  <a:cubicBezTo>
                    <a:pt x="184" y="332"/>
                    <a:pt x="183" y="333"/>
                    <a:pt x="182" y="333"/>
                  </a:cubicBezTo>
                  <a:cubicBezTo>
                    <a:pt x="180" y="333"/>
                    <a:pt x="181" y="332"/>
                    <a:pt x="180" y="333"/>
                  </a:cubicBezTo>
                  <a:close/>
                  <a:moveTo>
                    <a:pt x="201" y="337"/>
                  </a:moveTo>
                  <a:cubicBezTo>
                    <a:pt x="201" y="337"/>
                    <a:pt x="201" y="338"/>
                    <a:pt x="203" y="338"/>
                  </a:cubicBezTo>
                  <a:cubicBezTo>
                    <a:pt x="205" y="338"/>
                    <a:pt x="204" y="338"/>
                    <a:pt x="205" y="337"/>
                  </a:cubicBezTo>
                  <a:cubicBezTo>
                    <a:pt x="203" y="336"/>
                    <a:pt x="202" y="336"/>
                    <a:pt x="201" y="337"/>
                  </a:cubicBezTo>
                  <a:close/>
                  <a:moveTo>
                    <a:pt x="121" y="340"/>
                  </a:moveTo>
                  <a:cubicBezTo>
                    <a:pt x="116" y="340"/>
                    <a:pt x="116" y="340"/>
                    <a:pt x="116" y="340"/>
                  </a:cubicBezTo>
                  <a:cubicBezTo>
                    <a:pt x="116" y="341"/>
                    <a:pt x="117" y="341"/>
                    <a:pt x="119" y="341"/>
                  </a:cubicBezTo>
                  <a:cubicBezTo>
                    <a:pt x="122" y="341"/>
                    <a:pt x="120" y="342"/>
                    <a:pt x="121" y="340"/>
                  </a:cubicBezTo>
                  <a:close/>
                  <a:moveTo>
                    <a:pt x="185" y="409"/>
                  </a:moveTo>
                  <a:cubicBezTo>
                    <a:pt x="185" y="410"/>
                    <a:pt x="185" y="410"/>
                    <a:pt x="187" y="410"/>
                  </a:cubicBezTo>
                  <a:cubicBezTo>
                    <a:pt x="190" y="410"/>
                    <a:pt x="189" y="410"/>
                    <a:pt x="189" y="409"/>
                  </a:cubicBezTo>
                  <a:cubicBezTo>
                    <a:pt x="185" y="409"/>
                    <a:pt x="185" y="409"/>
                    <a:pt x="185" y="409"/>
                  </a:cubicBezTo>
                  <a:close/>
                  <a:moveTo>
                    <a:pt x="118" y="332"/>
                  </a:moveTo>
                  <a:cubicBezTo>
                    <a:pt x="118" y="333"/>
                    <a:pt x="118" y="333"/>
                    <a:pt x="119" y="333"/>
                  </a:cubicBezTo>
                  <a:cubicBezTo>
                    <a:pt x="119" y="333"/>
                    <a:pt x="120" y="333"/>
                    <a:pt x="121" y="333"/>
                  </a:cubicBezTo>
                  <a:cubicBezTo>
                    <a:pt x="124" y="333"/>
                    <a:pt x="123" y="334"/>
                    <a:pt x="124" y="333"/>
                  </a:cubicBezTo>
                  <a:cubicBezTo>
                    <a:pt x="124" y="332"/>
                    <a:pt x="121" y="332"/>
                    <a:pt x="120" y="332"/>
                  </a:cubicBezTo>
                  <a:cubicBezTo>
                    <a:pt x="119" y="332"/>
                    <a:pt x="119" y="332"/>
                    <a:pt x="118" y="332"/>
                  </a:cubicBezTo>
                  <a:close/>
                  <a:moveTo>
                    <a:pt x="26" y="337"/>
                  </a:moveTo>
                  <a:cubicBezTo>
                    <a:pt x="27" y="337"/>
                    <a:pt x="28" y="337"/>
                    <a:pt x="29" y="337"/>
                  </a:cubicBezTo>
                  <a:cubicBezTo>
                    <a:pt x="28" y="336"/>
                    <a:pt x="29" y="336"/>
                    <a:pt x="27" y="336"/>
                  </a:cubicBezTo>
                  <a:cubicBezTo>
                    <a:pt x="26" y="335"/>
                    <a:pt x="26" y="335"/>
                    <a:pt x="26" y="335"/>
                  </a:cubicBezTo>
                  <a:cubicBezTo>
                    <a:pt x="25" y="336"/>
                    <a:pt x="25" y="335"/>
                    <a:pt x="26" y="337"/>
                  </a:cubicBezTo>
                  <a:close/>
                  <a:moveTo>
                    <a:pt x="20" y="341"/>
                  </a:moveTo>
                  <a:cubicBezTo>
                    <a:pt x="21" y="341"/>
                    <a:pt x="20" y="341"/>
                    <a:pt x="21" y="342"/>
                  </a:cubicBezTo>
                  <a:cubicBezTo>
                    <a:pt x="22" y="342"/>
                    <a:pt x="23" y="342"/>
                    <a:pt x="24" y="342"/>
                  </a:cubicBezTo>
                  <a:cubicBezTo>
                    <a:pt x="24" y="341"/>
                    <a:pt x="24" y="342"/>
                    <a:pt x="24" y="341"/>
                  </a:cubicBezTo>
                  <a:cubicBezTo>
                    <a:pt x="24" y="341"/>
                    <a:pt x="24" y="341"/>
                    <a:pt x="24" y="341"/>
                  </a:cubicBezTo>
                  <a:cubicBezTo>
                    <a:pt x="24" y="341"/>
                    <a:pt x="23" y="341"/>
                    <a:pt x="23" y="341"/>
                  </a:cubicBezTo>
                  <a:cubicBezTo>
                    <a:pt x="20" y="340"/>
                    <a:pt x="23" y="341"/>
                    <a:pt x="20" y="341"/>
                  </a:cubicBezTo>
                  <a:close/>
                  <a:moveTo>
                    <a:pt x="35" y="336"/>
                  </a:moveTo>
                  <a:cubicBezTo>
                    <a:pt x="35" y="337"/>
                    <a:pt x="35" y="337"/>
                    <a:pt x="36" y="337"/>
                  </a:cubicBezTo>
                  <a:cubicBezTo>
                    <a:pt x="36" y="337"/>
                    <a:pt x="37" y="337"/>
                    <a:pt x="38" y="337"/>
                  </a:cubicBezTo>
                  <a:cubicBezTo>
                    <a:pt x="38" y="337"/>
                    <a:pt x="38" y="337"/>
                    <a:pt x="38" y="336"/>
                  </a:cubicBezTo>
                  <a:cubicBezTo>
                    <a:pt x="39" y="335"/>
                    <a:pt x="39" y="335"/>
                    <a:pt x="39" y="335"/>
                  </a:cubicBezTo>
                  <a:cubicBezTo>
                    <a:pt x="35" y="336"/>
                    <a:pt x="37" y="335"/>
                    <a:pt x="36" y="336"/>
                  </a:cubicBezTo>
                  <a:cubicBezTo>
                    <a:pt x="34" y="336"/>
                    <a:pt x="35" y="336"/>
                    <a:pt x="35" y="336"/>
                  </a:cubicBezTo>
                  <a:close/>
                  <a:moveTo>
                    <a:pt x="75" y="377"/>
                  </a:moveTo>
                  <a:cubicBezTo>
                    <a:pt x="75" y="377"/>
                    <a:pt x="75" y="378"/>
                    <a:pt x="76" y="378"/>
                  </a:cubicBezTo>
                  <a:cubicBezTo>
                    <a:pt x="81" y="377"/>
                    <a:pt x="81" y="377"/>
                    <a:pt x="81" y="377"/>
                  </a:cubicBezTo>
                  <a:cubicBezTo>
                    <a:pt x="79" y="376"/>
                    <a:pt x="76" y="377"/>
                    <a:pt x="75" y="377"/>
                  </a:cubicBezTo>
                  <a:close/>
                  <a:moveTo>
                    <a:pt x="121" y="342"/>
                  </a:moveTo>
                  <a:cubicBezTo>
                    <a:pt x="119" y="342"/>
                    <a:pt x="119" y="342"/>
                    <a:pt x="119" y="342"/>
                  </a:cubicBezTo>
                  <a:cubicBezTo>
                    <a:pt x="119" y="344"/>
                    <a:pt x="122" y="343"/>
                    <a:pt x="123" y="343"/>
                  </a:cubicBezTo>
                  <a:cubicBezTo>
                    <a:pt x="123" y="343"/>
                    <a:pt x="123" y="342"/>
                    <a:pt x="124" y="342"/>
                  </a:cubicBezTo>
                  <a:cubicBezTo>
                    <a:pt x="122" y="341"/>
                    <a:pt x="123" y="342"/>
                    <a:pt x="121" y="342"/>
                  </a:cubicBezTo>
                  <a:close/>
                  <a:moveTo>
                    <a:pt x="281" y="377"/>
                  </a:moveTo>
                  <a:cubicBezTo>
                    <a:pt x="281" y="378"/>
                    <a:pt x="281" y="378"/>
                    <a:pt x="282" y="378"/>
                  </a:cubicBezTo>
                  <a:cubicBezTo>
                    <a:pt x="283" y="377"/>
                    <a:pt x="281" y="378"/>
                    <a:pt x="283" y="377"/>
                  </a:cubicBezTo>
                  <a:cubicBezTo>
                    <a:pt x="283" y="377"/>
                    <a:pt x="283" y="377"/>
                    <a:pt x="283" y="377"/>
                  </a:cubicBezTo>
                  <a:cubicBezTo>
                    <a:pt x="283" y="377"/>
                    <a:pt x="283" y="377"/>
                    <a:pt x="284" y="377"/>
                  </a:cubicBezTo>
                  <a:cubicBezTo>
                    <a:pt x="287" y="376"/>
                    <a:pt x="286" y="378"/>
                    <a:pt x="286" y="377"/>
                  </a:cubicBezTo>
                  <a:cubicBezTo>
                    <a:pt x="285" y="376"/>
                    <a:pt x="283" y="376"/>
                    <a:pt x="281" y="377"/>
                  </a:cubicBezTo>
                  <a:close/>
                  <a:moveTo>
                    <a:pt x="187" y="384"/>
                  </a:moveTo>
                  <a:cubicBezTo>
                    <a:pt x="187" y="384"/>
                    <a:pt x="187" y="384"/>
                    <a:pt x="187" y="384"/>
                  </a:cubicBezTo>
                  <a:cubicBezTo>
                    <a:pt x="188" y="384"/>
                    <a:pt x="188" y="384"/>
                    <a:pt x="189" y="384"/>
                  </a:cubicBezTo>
                  <a:cubicBezTo>
                    <a:pt x="190" y="385"/>
                    <a:pt x="189" y="385"/>
                    <a:pt x="190" y="384"/>
                  </a:cubicBezTo>
                  <a:cubicBezTo>
                    <a:pt x="189" y="383"/>
                    <a:pt x="188" y="384"/>
                    <a:pt x="186" y="384"/>
                  </a:cubicBezTo>
                  <a:cubicBezTo>
                    <a:pt x="184" y="384"/>
                    <a:pt x="184" y="383"/>
                    <a:pt x="183" y="384"/>
                  </a:cubicBezTo>
                  <a:cubicBezTo>
                    <a:pt x="184" y="385"/>
                    <a:pt x="185" y="385"/>
                    <a:pt x="186" y="384"/>
                  </a:cubicBezTo>
                  <a:cubicBezTo>
                    <a:pt x="186" y="384"/>
                    <a:pt x="186" y="384"/>
                    <a:pt x="186" y="384"/>
                  </a:cubicBezTo>
                  <a:cubicBezTo>
                    <a:pt x="187" y="384"/>
                    <a:pt x="187" y="384"/>
                    <a:pt x="187" y="384"/>
                  </a:cubicBezTo>
                  <a:cubicBezTo>
                    <a:pt x="187" y="384"/>
                    <a:pt x="187" y="384"/>
                    <a:pt x="187" y="384"/>
                  </a:cubicBezTo>
                  <a:close/>
                  <a:moveTo>
                    <a:pt x="4" y="356"/>
                  </a:moveTo>
                  <a:cubicBezTo>
                    <a:pt x="3" y="355"/>
                    <a:pt x="5" y="355"/>
                    <a:pt x="3" y="355"/>
                  </a:cubicBezTo>
                  <a:cubicBezTo>
                    <a:pt x="2" y="355"/>
                    <a:pt x="3" y="356"/>
                    <a:pt x="2" y="356"/>
                  </a:cubicBezTo>
                  <a:cubicBezTo>
                    <a:pt x="3" y="357"/>
                    <a:pt x="2" y="356"/>
                    <a:pt x="4" y="357"/>
                  </a:cubicBezTo>
                  <a:cubicBezTo>
                    <a:pt x="4" y="357"/>
                    <a:pt x="4" y="357"/>
                    <a:pt x="4" y="357"/>
                  </a:cubicBezTo>
                  <a:cubicBezTo>
                    <a:pt x="4" y="357"/>
                    <a:pt x="4" y="357"/>
                    <a:pt x="4" y="357"/>
                  </a:cubicBezTo>
                  <a:cubicBezTo>
                    <a:pt x="5" y="357"/>
                    <a:pt x="7" y="357"/>
                    <a:pt x="7" y="356"/>
                  </a:cubicBezTo>
                  <a:cubicBezTo>
                    <a:pt x="7" y="356"/>
                    <a:pt x="8" y="354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ubicBezTo>
                    <a:pt x="4" y="356"/>
                    <a:pt x="4" y="356"/>
                    <a:pt x="4" y="356"/>
                  </a:cubicBezTo>
                  <a:close/>
                  <a:moveTo>
                    <a:pt x="83" y="353"/>
                  </a:moveTo>
                  <a:cubicBezTo>
                    <a:pt x="82" y="352"/>
                    <a:pt x="83" y="352"/>
                    <a:pt x="81" y="351"/>
                  </a:cubicBezTo>
                  <a:cubicBezTo>
                    <a:pt x="82" y="353"/>
                    <a:pt x="81" y="352"/>
                    <a:pt x="82" y="353"/>
                  </a:cubicBezTo>
                  <a:cubicBezTo>
                    <a:pt x="81" y="354"/>
                    <a:pt x="81" y="354"/>
                    <a:pt x="81" y="354"/>
                  </a:cubicBezTo>
                  <a:cubicBezTo>
                    <a:pt x="81" y="354"/>
                    <a:pt x="81" y="354"/>
                    <a:pt x="81" y="354"/>
                  </a:cubicBezTo>
                  <a:cubicBezTo>
                    <a:pt x="80" y="354"/>
                    <a:pt x="81" y="354"/>
                    <a:pt x="81" y="354"/>
                  </a:cubicBezTo>
                  <a:cubicBezTo>
                    <a:pt x="83" y="353"/>
                    <a:pt x="83" y="355"/>
                    <a:pt x="86" y="354"/>
                  </a:cubicBezTo>
                  <a:cubicBezTo>
                    <a:pt x="85" y="353"/>
                    <a:pt x="84" y="354"/>
                    <a:pt x="83" y="353"/>
                  </a:cubicBezTo>
                  <a:close/>
                  <a:moveTo>
                    <a:pt x="283" y="328"/>
                  </a:moveTo>
                  <a:cubicBezTo>
                    <a:pt x="283" y="328"/>
                    <a:pt x="283" y="328"/>
                    <a:pt x="283" y="328"/>
                  </a:cubicBezTo>
                  <a:cubicBezTo>
                    <a:pt x="283" y="328"/>
                    <a:pt x="282" y="328"/>
                    <a:pt x="282" y="328"/>
                  </a:cubicBezTo>
                  <a:cubicBezTo>
                    <a:pt x="278" y="328"/>
                    <a:pt x="278" y="328"/>
                    <a:pt x="278" y="328"/>
                  </a:cubicBezTo>
                  <a:cubicBezTo>
                    <a:pt x="278" y="327"/>
                    <a:pt x="278" y="327"/>
                    <a:pt x="277" y="327"/>
                  </a:cubicBezTo>
                  <a:cubicBezTo>
                    <a:pt x="277" y="328"/>
                    <a:pt x="277" y="328"/>
                    <a:pt x="278" y="328"/>
                  </a:cubicBezTo>
                  <a:cubicBezTo>
                    <a:pt x="279" y="329"/>
                    <a:pt x="280" y="329"/>
                    <a:pt x="280" y="329"/>
                  </a:cubicBezTo>
                  <a:cubicBezTo>
                    <a:pt x="281" y="329"/>
                    <a:pt x="280" y="328"/>
                    <a:pt x="281" y="329"/>
                  </a:cubicBezTo>
                  <a:cubicBezTo>
                    <a:pt x="282" y="329"/>
                    <a:pt x="281" y="328"/>
                    <a:pt x="282" y="329"/>
                  </a:cubicBezTo>
                  <a:cubicBezTo>
                    <a:pt x="283" y="329"/>
                    <a:pt x="282" y="330"/>
                    <a:pt x="283" y="328"/>
                  </a:cubicBezTo>
                  <a:close/>
                  <a:moveTo>
                    <a:pt x="255" y="363"/>
                  </a:moveTo>
                  <a:cubicBezTo>
                    <a:pt x="256" y="362"/>
                    <a:pt x="255" y="362"/>
                    <a:pt x="256" y="361"/>
                  </a:cubicBezTo>
                  <a:cubicBezTo>
                    <a:pt x="258" y="361"/>
                    <a:pt x="257" y="362"/>
                    <a:pt x="259" y="361"/>
                  </a:cubicBezTo>
                  <a:cubicBezTo>
                    <a:pt x="259" y="361"/>
                    <a:pt x="259" y="361"/>
                    <a:pt x="259" y="361"/>
                  </a:cubicBezTo>
                  <a:cubicBezTo>
                    <a:pt x="258" y="360"/>
                    <a:pt x="255" y="361"/>
                    <a:pt x="254" y="361"/>
                  </a:cubicBezTo>
                  <a:cubicBezTo>
                    <a:pt x="255" y="362"/>
                    <a:pt x="254" y="362"/>
                    <a:pt x="255" y="363"/>
                  </a:cubicBezTo>
                  <a:close/>
                  <a:moveTo>
                    <a:pt x="139" y="373"/>
                  </a:moveTo>
                  <a:cubicBezTo>
                    <a:pt x="140" y="374"/>
                    <a:pt x="140" y="374"/>
                    <a:pt x="140" y="374"/>
                  </a:cubicBezTo>
                  <a:cubicBezTo>
                    <a:pt x="140" y="374"/>
                    <a:pt x="140" y="374"/>
                    <a:pt x="140" y="374"/>
                  </a:cubicBezTo>
                  <a:cubicBezTo>
                    <a:pt x="144" y="376"/>
                    <a:pt x="142" y="374"/>
                    <a:pt x="145" y="375"/>
                  </a:cubicBezTo>
                  <a:cubicBezTo>
                    <a:pt x="145" y="374"/>
                    <a:pt x="145" y="374"/>
                    <a:pt x="144" y="374"/>
                  </a:cubicBezTo>
                  <a:cubicBezTo>
                    <a:pt x="143" y="373"/>
                    <a:pt x="142" y="374"/>
                    <a:pt x="141" y="373"/>
                  </a:cubicBezTo>
                  <a:cubicBezTo>
                    <a:pt x="141" y="373"/>
                    <a:pt x="141" y="373"/>
                    <a:pt x="141" y="373"/>
                  </a:cubicBezTo>
                  <a:cubicBezTo>
                    <a:pt x="140" y="373"/>
                    <a:pt x="141" y="373"/>
                    <a:pt x="140" y="373"/>
                  </a:cubicBezTo>
                  <a:cubicBezTo>
                    <a:pt x="139" y="373"/>
                    <a:pt x="140" y="373"/>
                    <a:pt x="139" y="373"/>
                  </a:cubicBezTo>
                  <a:close/>
                  <a:moveTo>
                    <a:pt x="186" y="333"/>
                  </a:moveTo>
                  <a:cubicBezTo>
                    <a:pt x="188" y="334"/>
                    <a:pt x="190" y="334"/>
                    <a:pt x="192" y="333"/>
                  </a:cubicBezTo>
                  <a:cubicBezTo>
                    <a:pt x="191" y="333"/>
                    <a:pt x="192" y="333"/>
                    <a:pt x="190" y="333"/>
                  </a:cubicBezTo>
                  <a:cubicBezTo>
                    <a:pt x="189" y="332"/>
                    <a:pt x="187" y="333"/>
                    <a:pt x="186" y="333"/>
                  </a:cubicBezTo>
                  <a:close/>
                  <a:moveTo>
                    <a:pt x="42" y="335"/>
                  </a:moveTo>
                  <a:cubicBezTo>
                    <a:pt x="43" y="337"/>
                    <a:pt x="46" y="336"/>
                    <a:pt x="47" y="336"/>
                  </a:cubicBezTo>
                  <a:cubicBezTo>
                    <a:pt x="46" y="335"/>
                    <a:pt x="48" y="335"/>
                    <a:pt x="46" y="335"/>
                  </a:cubicBezTo>
                  <a:cubicBezTo>
                    <a:pt x="46" y="335"/>
                    <a:pt x="45" y="335"/>
                    <a:pt x="45" y="335"/>
                  </a:cubicBezTo>
                  <a:cubicBezTo>
                    <a:pt x="43" y="335"/>
                    <a:pt x="43" y="335"/>
                    <a:pt x="42" y="335"/>
                  </a:cubicBezTo>
                  <a:close/>
                  <a:moveTo>
                    <a:pt x="51" y="333"/>
                  </a:moveTo>
                  <a:cubicBezTo>
                    <a:pt x="52" y="333"/>
                    <a:pt x="53" y="333"/>
                    <a:pt x="54" y="333"/>
                  </a:cubicBezTo>
                  <a:cubicBezTo>
                    <a:pt x="57" y="333"/>
                    <a:pt x="56" y="335"/>
                    <a:pt x="57" y="332"/>
                  </a:cubicBezTo>
                  <a:cubicBezTo>
                    <a:pt x="54" y="332"/>
                    <a:pt x="53" y="333"/>
                    <a:pt x="51" y="332"/>
                  </a:cubicBezTo>
                  <a:cubicBezTo>
                    <a:pt x="51" y="333"/>
                    <a:pt x="51" y="333"/>
                    <a:pt x="51" y="333"/>
                  </a:cubicBezTo>
                  <a:close/>
                  <a:moveTo>
                    <a:pt x="39" y="356"/>
                  </a:moveTo>
                  <a:cubicBezTo>
                    <a:pt x="40" y="356"/>
                    <a:pt x="39" y="356"/>
                    <a:pt x="40" y="357"/>
                  </a:cubicBezTo>
                  <a:cubicBezTo>
                    <a:pt x="42" y="357"/>
                    <a:pt x="43" y="357"/>
                    <a:pt x="45" y="357"/>
                  </a:cubicBezTo>
                  <a:cubicBezTo>
                    <a:pt x="45" y="354"/>
                    <a:pt x="45" y="354"/>
                    <a:pt x="45" y="354"/>
                  </a:cubicBezTo>
                  <a:cubicBezTo>
                    <a:pt x="44" y="355"/>
                    <a:pt x="45" y="355"/>
                    <a:pt x="44" y="356"/>
                  </a:cubicBezTo>
                  <a:cubicBezTo>
                    <a:pt x="43" y="356"/>
                    <a:pt x="40" y="356"/>
                    <a:pt x="39" y="356"/>
                  </a:cubicBezTo>
                  <a:close/>
                  <a:moveTo>
                    <a:pt x="332" y="327"/>
                  </a:moveTo>
                  <a:cubicBezTo>
                    <a:pt x="334" y="327"/>
                    <a:pt x="336" y="328"/>
                    <a:pt x="338" y="327"/>
                  </a:cubicBezTo>
                  <a:cubicBezTo>
                    <a:pt x="337" y="326"/>
                    <a:pt x="337" y="326"/>
                    <a:pt x="335" y="326"/>
                  </a:cubicBezTo>
                  <a:cubicBezTo>
                    <a:pt x="334" y="326"/>
                    <a:pt x="332" y="327"/>
                    <a:pt x="332" y="327"/>
                  </a:cubicBezTo>
                  <a:close/>
                  <a:moveTo>
                    <a:pt x="301" y="339"/>
                  </a:moveTo>
                  <a:cubicBezTo>
                    <a:pt x="304" y="340"/>
                    <a:pt x="305" y="339"/>
                    <a:pt x="305" y="339"/>
                  </a:cubicBezTo>
                  <a:cubicBezTo>
                    <a:pt x="307" y="339"/>
                    <a:pt x="307" y="339"/>
                    <a:pt x="309" y="339"/>
                  </a:cubicBezTo>
                  <a:cubicBezTo>
                    <a:pt x="307" y="338"/>
                    <a:pt x="307" y="338"/>
                    <a:pt x="305" y="338"/>
                  </a:cubicBezTo>
                  <a:cubicBezTo>
                    <a:pt x="304" y="338"/>
                    <a:pt x="302" y="338"/>
                    <a:pt x="301" y="339"/>
                  </a:cubicBezTo>
                  <a:close/>
                  <a:moveTo>
                    <a:pt x="282" y="380"/>
                  </a:moveTo>
                  <a:cubicBezTo>
                    <a:pt x="282" y="380"/>
                    <a:pt x="283" y="380"/>
                    <a:pt x="283" y="381"/>
                  </a:cubicBezTo>
                  <a:cubicBezTo>
                    <a:pt x="285" y="380"/>
                    <a:pt x="285" y="380"/>
                    <a:pt x="285" y="380"/>
                  </a:cubicBezTo>
                  <a:cubicBezTo>
                    <a:pt x="287" y="380"/>
                    <a:pt x="286" y="380"/>
                    <a:pt x="286" y="379"/>
                  </a:cubicBezTo>
                  <a:cubicBezTo>
                    <a:pt x="284" y="378"/>
                    <a:pt x="285" y="379"/>
                    <a:pt x="284" y="379"/>
                  </a:cubicBezTo>
                  <a:cubicBezTo>
                    <a:pt x="282" y="380"/>
                    <a:pt x="283" y="379"/>
                    <a:pt x="281" y="379"/>
                  </a:cubicBezTo>
                  <a:cubicBezTo>
                    <a:pt x="281" y="379"/>
                    <a:pt x="282" y="380"/>
                    <a:pt x="282" y="380"/>
                  </a:cubicBezTo>
                  <a:close/>
                  <a:moveTo>
                    <a:pt x="115" y="356"/>
                  </a:moveTo>
                  <a:cubicBezTo>
                    <a:pt x="116" y="357"/>
                    <a:pt x="116" y="356"/>
                    <a:pt x="117" y="356"/>
                  </a:cubicBezTo>
                  <a:cubicBezTo>
                    <a:pt x="119" y="356"/>
                    <a:pt x="118" y="357"/>
                    <a:pt x="119" y="356"/>
                  </a:cubicBezTo>
                  <a:cubicBezTo>
                    <a:pt x="118" y="354"/>
                    <a:pt x="116" y="355"/>
                    <a:pt x="116" y="355"/>
                  </a:cubicBezTo>
                  <a:cubicBezTo>
                    <a:pt x="116" y="355"/>
                    <a:pt x="116" y="355"/>
                    <a:pt x="116" y="355"/>
                  </a:cubicBezTo>
                  <a:cubicBezTo>
                    <a:pt x="114" y="356"/>
                    <a:pt x="115" y="355"/>
                    <a:pt x="114" y="356"/>
                  </a:cubicBezTo>
                  <a:cubicBezTo>
                    <a:pt x="114" y="356"/>
                    <a:pt x="114" y="356"/>
                    <a:pt x="115" y="356"/>
                  </a:cubicBezTo>
                  <a:close/>
                  <a:moveTo>
                    <a:pt x="107" y="337"/>
                  </a:moveTo>
                  <a:cubicBezTo>
                    <a:pt x="107" y="338"/>
                    <a:pt x="107" y="338"/>
                    <a:pt x="108" y="338"/>
                  </a:cubicBezTo>
                  <a:cubicBezTo>
                    <a:pt x="110" y="339"/>
                    <a:pt x="108" y="338"/>
                    <a:pt x="110" y="338"/>
                  </a:cubicBezTo>
                  <a:cubicBezTo>
                    <a:pt x="111" y="338"/>
                    <a:pt x="112" y="340"/>
                    <a:pt x="113" y="337"/>
                  </a:cubicBezTo>
                  <a:cubicBezTo>
                    <a:pt x="113" y="337"/>
                    <a:pt x="113" y="337"/>
                    <a:pt x="112" y="337"/>
                  </a:cubicBezTo>
                  <a:cubicBezTo>
                    <a:pt x="109" y="337"/>
                    <a:pt x="109" y="337"/>
                    <a:pt x="109" y="337"/>
                  </a:cubicBezTo>
                  <a:cubicBezTo>
                    <a:pt x="109" y="337"/>
                    <a:pt x="108" y="337"/>
                    <a:pt x="108" y="337"/>
                  </a:cubicBezTo>
                  <a:cubicBezTo>
                    <a:pt x="107" y="337"/>
                    <a:pt x="108" y="337"/>
                    <a:pt x="107" y="337"/>
                  </a:cubicBezTo>
                  <a:close/>
                  <a:moveTo>
                    <a:pt x="363" y="331"/>
                  </a:moveTo>
                  <a:cubicBezTo>
                    <a:pt x="363" y="331"/>
                    <a:pt x="363" y="332"/>
                    <a:pt x="363" y="332"/>
                  </a:cubicBezTo>
                  <a:cubicBezTo>
                    <a:pt x="363" y="331"/>
                    <a:pt x="363" y="331"/>
                    <a:pt x="363" y="331"/>
                  </a:cubicBezTo>
                  <a:cubicBezTo>
                    <a:pt x="363" y="331"/>
                    <a:pt x="363" y="331"/>
                    <a:pt x="363" y="331"/>
                  </a:cubicBezTo>
                  <a:close/>
                  <a:moveTo>
                    <a:pt x="137" y="337"/>
                  </a:moveTo>
                  <a:cubicBezTo>
                    <a:pt x="135" y="337"/>
                    <a:pt x="135" y="336"/>
                    <a:pt x="134" y="337"/>
                  </a:cubicBezTo>
                  <a:cubicBezTo>
                    <a:pt x="135" y="337"/>
                    <a:pt x="135" y="337"/>
                    <a:pt x="135" y="337"/>
                  </a:cubicBezTo>
                  <a:cubicBezTo>
                    <a:pt x="136" y="338"/>
                    <a:pt x="136" y="338"/>
                    <a:pt x="137" y="337"/>
                  </a:cubicBezTo>
                  <a:cubicBezTo>
                    <a:pt x="138" y="338"/>
                    <a:pt x="138" y="338"/>
                    <a:pt x="138" y="338"/>
                  </a:cubicBezTo>
                  <a:cubicBezTo>
                    <a:pt x="139" y="337"/>
                    <a:pt x="139" y="338"/>
                    <a:pt x="140" y="337"/>
                  </a:cubicBezTo>
                  <a:cubicBezTo>
                    <a:pt x="140" y="336"/>
                    <a:pt x="139" y="336"/>
                    <a:pt x="139" y="336"/>
                  </a:cubicBezTo>
                  <a:cubicBezTo>
                    <a:pt x="137" y="337"/>
                    <a:pt x="137" y="337"/>
                    <a:pt x="137" y="337"/>
                  </a:cubicBezTo>
                  <a:close/>
                  <a:moveTo>
                    <a:pt x="351" y="368"/>
                  </a:moveTo>
                  <a:cubicBezTo>
                    <a:pt x="350" y="366"/>
                    <a:pt x="351" y="368"/>
                    <a:pt x="345" y="367"/>
                  </a:cubicBezTo>
                  <a:cubicBezTo>
                    <a:pt x="345" y="367"/>
                    <a:pt x="344" y="367"/>
                    <a:pt x="345" y="368"/>
                  </a:cubicBezTo>
                  <a:cubicBezTo>
                    <a:pt x="345" y="368"/>
                    <a:pt x="345" y="368"/>
                    <a:pt x="345" y="368"/>
                  </a:cubicBezTo>
                  <a:cubicBezTo>
                    <a:pt x="346" y="369"/>
                    <a:pt x="346" y="368"/>
                    <a:pt x="349" y="368"/>
                  </a:cubicBezTo>
                  <a:cubicBezTo>
                    <a:pt x="349" y="368"/>
                    <a:pt x="350" y="368"/>
                    <a:pt x="351" y="368"/>
                  </a:cubicBezTo>
                  <a:close/>
                  <a:moveTo>
                    <a:pt x="37" y="333"/>
                  </a:moveTo>
                  <a:cubicBezTo>
                    <a:pt x="39" y="334"/>
                    <a:pt x="37" y="333"/>
                    <a:pt x="39" y="333"/>
                  </a:cubicBezTo>
                  <a:cubicBezTo>
                    <a:pt x="41" y="333"/>
                    <a:pt x="40" y="334"/>
                    <a:pt x="42" y="333"/>
                  </a:cubicBezTo>
                  <a:cubicBezTo>
                    <a:pt x="41" y="332"/>
                    <a:pt x="42" y="332"/>
                    <a:pt x="39" y="332"/>
                  </a:cubicBezTo>
                  <a:cubicBezTo>
                    <a:pt x="37" y="332"/>
                    <a:pt x="37" y="332"/>
                    <a:pt x="37" y="333"/>
                  </a:cubicBezTo>
                  <a:close/>
                  <a:moveTo>
                    <a:pt x="181" y="391"/>
                  </a:moveTo>
                  <a:cubicBezTo>
                    <a:pt x="182" y="391"/>
                    <a:pt x="184" y="391"/>
                    <a:pt x="184" y="391"/>
                  </a:cubicBezTo>
                  <a:cubicBezTo>
                    <a:pt x="185" y="390"/>
                    <a:pt x="184" y="390"/>
                    <a:pt x="184" y="389"/>
                  </a:cubicBezTo>
                  <a:cubicBezTo>
                    <a:pt x="182" y="389"/>
                    <a:pt x="181" y="389"/>
                    <a:pt x="181" y="391"/>
                  </a:cubicBezTo>
                  <a:close/>
                  <a:moveTo>
                    <a:pt x="112" y="382"/>
                  </a:moveTo>
                  <a:cubicBezTo>
                    <a:pt x="111" y="381"/>
                    <a:pt x="109" y="382"/>
                    <a:pt x="108" y="382"/>
                  </a:cubicBezTo>
                  <a:cubicBezTo>
                    <a:pt x="107" y="381"/>
                    <a:pt x="107" y="381"/>
                    <a:pt x="107" y="381"/>
                  </a:cubicBezTo>
                  <a:cubicBezTo>
                    <a:pt x="106" y="382"/>
                    <a:pt x="106" y="382"/>
                    <a:pt x="106" y="382"/>
                  </a:cubicBezTo>
                  <a:cubicBezTo>
                    <a:pt x="108" y="383"/>
                    <a:pt x="107" y="383"/>
                    <a:pt x="109" y="383"/>
                  </a:cubicBezTo>
                  <a:cubicBezTo>
                    <a:pt x="110" y="383"/>
                    <a:pt x="111" y="383"/>
                    <a:pt x="112" y="382"/>
                  </a:cubicBezTo>
                  <a:close/>
                  <a:moveTo>
                    <a:pt x="232" y="333"/>
                  </a:moveTo>
                  <a:cubicBezTo>
                    <a:pt x="234" y="334"/>
                    <a:pt x="236" y="334"/>
                    <a:pt x="237" y="332"/>
                  </a:cubicBezTo>
                  <a:cubicBezTo>
                    <a:pt x="236" y="331"/>
                    <a:pt x="237" y="332"/>
                    <a:pt x="235" y="332"/>
                  </a:cubicBezTo>
                  <a:cubicBezTo>
                    <a:pt x="234" y="332"/>
                    <a:pt x="234" y="332"/>
                    <a:pt x="233" y="332"/>
                  </a:cubicBezTo>
                  <a:cubicBezTo>
                    <a:pt x="231" y="332"/>
                    <a:pt x="232" y="332"/>
                    <a:pt x="232" y="333"/>
                  </a:cubicBezTo>
                  <a:close/>
                  <a:moveTo>
                    <a:pt x="173" y="400"/>
                  </a:moveTo>
                  <a:cubicBezTo>
                    <a:pt x="174" y="400"/>
                    <a:pt x="175" y="400"/>
                    <a:pt x="175" y="400"/>
                  </a:cubicBezTo>
                  <a:cubicBezTo>
                    <a:pt x="177" y="399"/>
                    <a:pt x="176" y="400"/>
                    <a:pt x="176" y="399"/>
                  </a:cubicBezTo>
                  <a:cubicBezTo>
                    <a:pt x="173" y="399"/>
                    <a:pt x="173" y="399"/>
                    <a:pt x="171" y="399"/>
                  </a:cubicBezTo>
                  <a:cubicBezTo>
                    <a:pt x="170" y="399"/>
                    <a:pt x="170" y="400"/>
                    <a:pt x="170" y="400"/>
                  </a:cubicBezTo>
                  <a:cubicBezTo>
                    <a:pt x="171" y="400"/>
                    <a:pt x="170" y="400"/>
                    <a:pt x="171" y="400"/>
                  </a:cubicBezTo>
                  <a:cubicBezTo>
                    <a:pt x="172" y="400"/>
                    <a:pt x="173" y="400"/>
                    <a:pt x="173" y="400"/>
                  </a:cubicBezTo>
                  <a:close/>
                  <a:moveTo>
                    <a:pt x="100" y="374"/>
                  </a:moveTo>
                  <a:cubicBezTo>
                    <a:pt x="102" y="374"/>
                    <a:pt x="101" y="374"/>
                    <a:pt x="102" y="374"/>
                  </a:cubicBezTo>
                  <a:cubicBezTo>
                    <a:pt x="104" y="374"/>
                    <a:pt x="103" y="375"/>
                    <a:pt x="105" y="373"/>
                  </a:cubicBezTo>
                  <a:cubicBezTo>
                    <a:pt x="104" y="372"/>
                    <a:pt x="104" y="372"/>
                    <a:pt x="103" y="373"/>
                  </a:cubicBezTo>
                  <a:cubicBezTo>
                    <a:pt x="101" y="373"/>
                    <a:pt x="102" y="372"/>
                    <a:pt x="100" y="373"/>
                  </a:cubicBezTo>
                  <a:cubicBezTo>
                    <a:pt x="100" y="374"/>
                    <a:pt x="100" y="374"/>
                    <a:pt x="100" y="374"/>
                  </a:cubicBezTo>
                  <a:close/>
                  <a:moveTo>
                    <a:pt x="61" y="345"/>
                  </a:moveTo>
                  <a:cubicBezTo>
                    <a:pt x="60" y="344"/>
                    <a:pt x="60" y="344"/>
                    <a:pt x="57" y="345"/>
                  </a:cubicBezTo>
                  <a:cubicBezTo>
                    <a:pt x="61" y="346"/>
                    <a:pt x="60" y="347"/>
                    <a:pt x="63" y="347"/>
                  </a:cubicBezTo>
                  <a:cubicBezTo>
                    <a:pt x="63" y="345"/>
                    <a:pt x="63" y="345"/>
                    <a:pt x="63" y="345"/>
                  </a:cubicBezTo>
                  <a:cubicBezTo>
                    <a:pt x="63" y="346"/>
                    <a:pt x="63" y="346"/>
                    <a:pt x="62" y="346"/>
                  </a:cubicBezTo>
                  <a:cubicBezTo>
                    <a:pt x="61" y="345"/>
                    <a:pt x="61" y="345"/>
                    <a:pt x="61" y="345"/>
                  </a:cubicBezTo>
                  <a:close/>
                  <a:moveTo>
                    <a:pt x="330" y="353"/>
                  </a:moveTo>
                  <a:cubicBezTo>
                    <a:pt x="330" y="354"/>
                    <a:pt x="333" y="353"/>
                    <a:pt x="334" y="353"/>
                  </a:cubicBezTo>
                  <a:cubicBezTo>
                    <a:pt x="336" y="352"/>
                    <a:pt x="334" y="353"/>
                    <a:pt x="335" y="352"/>
                  </a:cubicBezTo>
                  <a:cubicBezTo>
                    <a:pt x="334" y="351"/>
                    <a:pt x="334" y="352"/>
                    <a:pt x="333" y="352"/>
                  </a:cubicBezTo>
                  <a:cubicBezTo>
                    <a:pt x="331" y="352"/>
                    <a:pt x="332" y="351"/>
                    <a:pt x="330" y="352"/>
                  </a:cubicBezTo>
                  <a:cubicBezTo>
                    <a:pt x="330" y="352"/>
                    <a:pt x="330" y="353"/>
                    <a:pt x="330" y="353"/>
                  </a:cubicBezTo>
                  <a:close/>
                  <a:moveTo>
                    <a:pt x="119" y="377"/>
                  </a:moveTo>
                  <a:cubicBezTo>
                    <a:pt x="120" y="380"/>
                    <a:pt x="120" y="378"/>
                    <a:pt x="122" y="378"/>
                  </a:cubicBezTo>
                  <a:cubicBezTo>
                    <a:pt x="123" y="378"/>
                    <a:pt x="124" y="379"/>
                    <a:pt x="125" y="377"/>
                  </a:cubicBezTo>
                  <a:cubicBezTo>
                    <a:pt x="123" y="376"/>
                    <a:pt x="123" y="377"/>
                    <a:pt x="121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18" y="378"/>
                    <a:pt x="121" y="377"/>
                    <a:pt x="119" y="377"/>
                  </a:cubicBezTo>
                  <a:close/>
                  <a:moveTo>
                    <a:pt x="101" y="368"/>
                  </a:moveTo>
                  <a:cubicBezTo>
                    <a:pt x="102" y="369"/>
                    <a:pt x="102" y="369"/>
                    <a:pt x="103" y="369"/>
                  </a:cubicBezTo>
                  <a:cubicBezTo>
                    <a:pt x="103" y="367"/>
                    <a:pt x="103" y="368"/>
                    <a:pt x="102" y="367"/>
                  </a:cubicBezTo>
                  <a:cubicBezTo>
                    <a:pt x="101" y="368"/>
                    <a:pt x="101" y="368"/>
                    <a:pt x="101" y="368"/>
                  </a:cubicBezTo>
                  <a:cubicBezTo>
                    <a:pt x="100" y="368"/>
                    <a:pt x="98" y="367"/>
                    <a:pt x="97" y="367"/>
                  </a:cubicBezTo>
                  <a:cubicBezTo>
                    <a:pt x="95" y="368"/>
                    <a:pt x="96" y="367"/>
                    <a:pt x="96" y="368"/>
                  </a:cubicBezTo>
                  <a:cubicBezTo>
                    <a:pt x="98" y="368"/>
                    <a:pt x="98" y="368"/>
                    <a:pt x="99" y="368"/>
                  </a:cubicBezTo>
                  <a:cubicBezTo>
                    <a:pt x="100" y="368"/>
                    <a:pt x="100" y="368"/>
                    <a:pt x="101" y="368"/>
                  </a:cubicBezTo>
                  <a:close/>
                  <a:moveTo>
                    <a:pt x="275" y="339"/>
                  </a:moveTo>
                  <a:cubicBezTo>
                    <a:pt x="276" y="340"/>
                    <a:pt x="277" y="340"/>
                    <a:pt x="278" y="340"/>
                  </a:cubicBezTo>
                  <a:cubicBezTo>
                    <a:pt x="282" y="339"/>
                    <a:pt x="281" y="340"/>
                    <a:pt x="281" y="338"/>
                  </a:cubicBezTo>
                  <a:cubicBezTo>
                    <a:pt x="278" y="338"/>
                    <a:pt x="281" y="339"/>
                    <a:pt x="277" y="339"/>
                  </a:cubicBezTo>
                  <a:cubicBezTo>
                    <a:pt x="275" y="338"/>
                    <a:pt x="276" y="338"/>
                    <a:pt x="275" y="339"/>
                  </a:cubicBezTo>
                  <a:close/>
                  <a:moveTo>
                    <a:pt x="161" y="391"/>
                  </a:moveTo>
                  <a:cubicBezTo>
                    <a:pt x="162" y="391"/>
                    <a:pt x="165" y="391"/>
                    <a:pt x="166" y="391"/>
                  </a:cubicBezTo>
                  <a:cubicBezTo>
                    <a:pt x="166" y="390"/>
                    <a:pt x="166" y="390"/>
                    <a:pt x="165" y="390"/>
                  </a:cubicBezTo>
                  <a:cubicBezTo>
                    <a:pt x="165" y="390"/>
                    <a:pt x="164" y="390"/>
                    <a:pt x="163" y="390"/>
                  </a:cubicBezTo>
                  <a:cubicBezTo>
                    <a:pt x="162" y="390"/>
                    <a:pt x="161" y="390"/>
                    <a:pt x="161" y="391"/>
                  </a:cubicBezTo>
                  <a:close/>
                  <a:moveTo>
                    <a:pt x="142" y="355"/>
                  </a:moveTo>
                  <a:cubicBezTo>
                    <a:pt x="141" y="355"/>
                    <a:pt x="140" y="355"/>
                    <a:pt x="139" y="356"/>
                  </a:cubicBezTo>
                  <a:cubicBezTo>
                    <a:pt x="138" y="354"/>
                    <a:pt x="137" y="356"/>
                    <a:pt x="135" y="355"/>
                  </a:cubicBezTo>
                  <a:cubicBezTo>
                    <a:pt x="134" y="356"/>
                    <a:pt x="134" y="356"/>
                    <a:pt x="134" y="356"/>
                  </a:cubicBezTo>
                  <a:cubicBezTo>
                    <a:pt x="136" y="355"/>
                    <a:pt x="136" y="356"/>
                    <a:pt x="138" y="356"/>
                  </a:cubicBezTo>
                  <a:cubicBezTo>
                    <a:pt x="140" y="357"/>
                    <a:pt x="138" y="356"/>
                    <a:pt x="140" y="356"/>
                  </a:cubicBezTo>
                  <a:cubicBezTo>
                    <a:pt x="141" y="356"/>
                    <a:pt x="140" y="357"/>
                    <a:pt x="142" y="357"/>
                  </a:cubicBezTo>
                  <a:cubicBezTo>
                    <a:pt x="142" y="355"/>
                    <a:pt x="142" y="355"/>
                    <a:pt x="142" y="355"/>
                  </a:cubicBezTo>
                  <a:close/>
                  <a:moveTo>
                    <a:pt x="51" y="348"/>
                  </a:moveTo>
                  <a:cubicBezTo>
                    <a:pt x="52" y="348"/>
                    <a:pt x="54" y="349"/>
                    <a:pt x="55" y="348"/>
                  </a:cubicBezTo>
                  <a:cubicBezTo>
                    <a:pt x="54" y="347"/>
                    <a:pt x="55" y="347"/>
                    <a:pt x="53" y="347"/>
                  </a:cubicBezTo>
                  <a:cubicBezTo>
                    <a:pt x="51" y="347"/>
                    <a:pt x="49" y="347"/>
                    <a:pt x="48" y="348"/>
                  </a:cubicBezTo>
                  <a:cubicBezTo>
                    <a:pt x="49" y="349"/>
                    <a:pt x="48" y="348"/>
                    <a:pt x="50" y="348"/>
                  </a:cubicBezTo>
                  <a:cubicBezTo>
                    <a:pt x="50" y="349"/>
                    <a:pt x="50" y="349"/>
                    <a:pt x="50" y="349"/>
                  </a:cubicBezTo>
                  <a:cubicBezTo>
                    <a:pt x="50" y="349"/>
                    <a:pt x="51" y="349"/>
                    <a:pt x="50" y="349"/>
                  </a:cubicBezTo>
                  <a:cubicBezTo>
                    <a:pt x="51" y="348"/>
                    <a:pt x="51" y="348"/>
                    <a:pt x="51" y="348"/>
                  </a:cubicBezTo>
                  <a:close/>
                  <a:moveTo>
                    <a:pt x="94" y="347"/>
                  </a:moveTo>
                  <a:cubicBezTo>
                    <a:pt x="95" y="347"/>
                    <a:pt x="94" y="347"/>
                    <a:pt x="96" y="347"/>
                  </a:cubicBezTo>
                  <a:cubicBezTo>
                    <a:pt x="100" y="346"/>
                    <a:pt x="96" y="349"/>
                    <a:pt x="100" y="347"/>
                  </a:cubicBezTo>
                  <a:cubicBezTo>
                    <a:pt x="100" y="346"/>
                    <a:pt x="100" y="346"/>
                    <a:pt x="99" y="346"/>
                  </a:cubicBezTo>
                  <a:cubicBezTo>
                    <a:pt x="99" y="346"/>
                    <a:pt x="99" y="346"/>
                    <a:pt x="98" y="346"/>
                  </a:cubicBezTo>
                  <a:cubicBezTo>
                    <a:pt x="97" y="346"/>
                    <a:pt x="94" y="346"/>
                    <a:pt x="94" y="347"/>
                  </a:cubicBezTo>
                  <a:close/>
                  <a:moveTo>
                    <a:pt x="31" y="372"/>
                  </a:moveTo>
                  <a:cubicBezTo>
                    <a:pt x="30" y="372"/>
                    <a:pt x="30" y="372"/>
                    <a:pt x="29" y="371"/>
                  </a:cubicBezTo>
                  <a:cubicBezTo>
                    <a:pt x="30" y="374"/>
                    <a:pt x="30" y="374"/>
                    <a:pt x="30" y="374"/>
                  </a:cubicBezTo>
                  <a:cubicBezTo>
                    <a:pt x="31" y="374"/>
                    <a:pt x="30" y="374"/>
                    <a:pt x="32" y="373"/>
                  </a:cubicBezTo>
                  <a:cubicBezTo>
                    <a:pt x="34" y="372"/>
                    <a:pt x="33" y="373"/>
                    <a:pt x="33" y="372"/>
                  </a:cubicBezTo>
                  <a:cubicBezTo>
                    <a:pt x="32" y="371"/>
                    <a:pt x="32" y="371"/>
                    <a:pt x="31" y="372"/>
                  </a:cubicBezTo>
                  <a:close/>
                  <a:moveTo>
                    <a:pt x="108" y="342"/>
                  </a:moveTo>
                  <a:cubicBezTo>
                    <a:pt x="106" y="343"/>
                    <a:pt x="106" y="343"/>
                    <a:pt x="106" y="343"/>
                  </a:cubicBezTo>
                  <a:cubicBezTo>
                    <a:pt x="106" y="343"/>
                    <a:pt x="109" y="344"/>
                    <a:pt x="111" y="344"/>
                  </a:cubicBezTo>
                  <a:cubicBezTo>
                    <a:pt x="112" y="344"/>
                    <a:pt x="112" y="344"/>
                    <a:pt x="112" y="343"/>
                  </a:cubicBezTo>
                  <a:cubicBezTo>
                    <a:pt x="109" y="343"/>
                    <a:pt x="109" y="343"/>
                    <a:pt x="109" y="343"/>
                  </a:cubicBezTo>
                  <a:cubicBezTo>
                    <a:pt x="109" y="342"/>
                    <a:pt x="110" y="341"/>
                    <a:pt x="109" y="340"/>
                  </a:cubicBezTo>
                  <a:cubicBezTo>
                    <a:pt x="109" y="341"/>
                    <a:pt x="108" y="341"/>
                    <a:pt x="108" y="342"/>
                  </a:cubicBezTo>
                  <a:close/>
                  <a:moveTo>
                    <a:pt x="20" y="346"/>
                  </a:moveTo>
                  <a:cubicBezTo>
                    <a:pt x="20" y="346"/>
                    <a:pt x="20" y="346"/>
                    <a:pt x="20" y="346"/>
                  </a:cubicBezTo>
                  <a:cubicBezTo>
                    <a:pt x="22" y="346"/>
                    <a:pt x="22" y="347"/>
                    <a:pt x="23" y="345"/>
                  </a:cubicBezTo>
                  <a:cubicBezTo>
                    <a:pt x="21" y="344"/>
                    <a:pt x="21" y="345"/>
                    <a:pt x="20" y="344"/>
                  </a:cubicBezTo>
                  <a:cubicBezTo>
                    <a:pt x="19" y="346"/>
                    <a:pt x="19" y="346"/>
                    <a:pt x="19" y="346"/>
                  </a:cubicBezTo>
                  <a:cubicBezTo>
                    <a:pt x="18" y="345"/>
                    <a:pt x="19" y="344"/>
                    <a:pt x="17" y="345"/>
                  </a:cubicBezTo>
                  <a:cubicBezTo>
                    <a:pt x="19" y="347"/>
                    <a:pt x="19" y="347"/>
                    <a:pt x="19" y="347"/>
                  </a:cubicBezTo>
                  <a:cubicBezTo>
                    <a:pt x="19" y="347"/>
                    <a:pt x="19" y="347"/>
                    <a:pt x="19" y="347"/>
                  </a:cubicBezTo>
                  <a:cubicBezTo>
                    <a:pt x="19" y="347"/>
                    <a:pt x="20" y="346"/>
                    <a:pt x="20" y="346"/>
                  </a:cubicBezTo>
                  <a:close/>
                  <a:moveTo>
                    <a:pt x="308" y="326"/>
                  </a:moveTo>
                  <a:cubicBezTo>
                    <a:pt x="308" y="328"/>
                    <a:pt x="308" y="327"/>
                    <a:pt x="307" y="328"/>
                  </a:cubicBezTo>
                  <a:cubicBezTo>
                    <a:pt x="309" y="330"/>
                    <a:pt x="308" y="329"/>
                    <a:pt x="309" y="329"/>
                  </a:cubicBezTo>
                  <a:cubicBezTo>
                    <a:pt x="309" y="328"/>
                    <a:pt x="309" y="329"/>
                    <a:pt x="309" y="328"/>
                  </a:cubicBezTo>
                  <a:cubicBezTo>
                    <a:pt x="308" y="327"/>
                    <a:pt x="308" y="329"/>
                    <a:pt x="308" y="327"/>
                  </a:cubicBezTo>
                  <a:cubicBezTo>
                    <a:pt x="311" y="326"/>
                    <a:pt x="311" y="327"/>
                    <a:pt x="313" y="327"/>
                  </a:cubicBezTo>
                  <a:cubicBezTo>
                    <a:pt x="313" y="327"/>
                    <a:pt x="314" y="327"/>
                    <a:pt x="314" y="326"/>
                  </a:cubicBezTo>
                  <a:cubicBezTo>
                    <a:pt x="312" y="325"/>
                    <a:pt x="309" y="326"/>
                    <a:pt x="308" y="326"/>
                  </a:cubicBezTo>
                  <a:close/>
                  <a:moveTo>
                    <a:pt x="64" y="375"/>
                  </a:moveTo>
                  <a:cubicBezTo>
                    <a:pt x="66" y="375"/>
                    <a:pt x="68" y="375"/>
                    <a:pt x="69" y="375"/>
                  </a:cubicBezTo>
                  <a:cubicBezTo>
                    <a:pt x="72" y="374"/>
                    <a:pt x="72" y="376"/>
                    <a:pt x="73" y="374"/>
                  </a:cubicBezTo>
                  <a:cubicBezTo>
                    <a:pt x="71" y="373"/>
                    <a:pt x="72" y="374"/>
                    <a:pt x="70" y="374"/>
                  </a:cubicBezTo>
                  <a:cubicBezTo>
                    <a:pt x="70" y="374"/>
                    <a:pt x="69" y="374"/>
                    <a:pt x="68" y="374"/>
                  </a:cubicBezTo>
                  <a:cubicBezTo>
                    <a:pt x="63" y="374"/>
                    <a:pt x="65" y="374"/>
                    <a:pt x="64" y="375"/>
                  </a:cubicBezTo>
                  <a:close/>
                  <a:moveTo>
                    <a:pt x="85" y="339"/>
                  </a:moveTo>
                  <a:cubicBezTo>
                    <a:pt x="86" y="340"/>
                    <a:pt x="87" y="340"/>
                    <a:pt x="88" y="340"/>
                  </a:cubicBezTo>
                  <a:cubicBezTo>
                    <a:pt x="90" y="340"/>
                    <a:pt x="90" y="340"/>
                    <a:pt x="91" y="339"/>
                  </a:cubicBezTo>
                  <a:cubicBezTo>
                    <a:pt x="90" y="338"/>
                    <a:pt x="91" y="338"/>
                    <a:pt x="90" y="338"/>
                  </a:cubicBezTo>
                  <a:cubicBezTo>
                    <a:pt x="86" y="338"/>
                    <a:pt x="86" y="338"/>
                    <a:pt x="86" y="338"/>
                  </a:cubicBezTo>
                  <a:cubicBezTo>
                    <a:pt x="85" y="339"/>
                    <a:pt x="85" y="339"/>
                    <a:pt x="85" y="339"/>
                  </a:cubicBezTo>
                  <a:close/>
                  <a:moveTo>
                    <a:pt x="29" y="337"/>
                  </a:moveTo>
                  <a:cubicBezTo>
                    <a:pt x="32" y="337"/>
                    <a:pt x="34" y="338"/>
                    <a:pt x="35" y="335"/>
                  </a:cubicBezTo>
                  <a:cubicBezTo>
                    <a:pt x="32" y="336"/>
                    <a:pt x="33" y="337"/>
                    <a:pt x="30" y="335"/>
                  </a:cubicBezTo>
                  <a:cubicBezTo>
                    <a:pt x="30" y="335"/>
                    <a:pt x="30" y="335"/>
                    <a:pt x="30" y="335"/>
                  </a:cubicBezTo>
                  <a:cubicBezTo>
                    <a:pt x="29" y="336"/>
                    <a:pt x="29" y="336"/>
                    <a:pt x="30" y="336"/>
                  </a:cubicBezTo>
                  <a:cubicBezTo>
                    <a:pt x="30" y="337"/>
                    <a:pt x="30" y="336"/>
                    <a:pt x="29" y="337"/>
                  </a:cubicBezTo>
                  <a:close/>
                  <a:moveTo>
                    <a:pt x="151" y="383"/>
                  </a:moveTo>
                  <a:cubicBezTo>
                    <a:pt x="151" y="384"/>
                    <a:pt x="150" y="384"/>
                    <a:pt x="152" y="384"/>
                  </a:cubicBezTo>
                  <a:cubicBezTo>
                    <a:pt x="156" y="383"/>
                    <a:pt x="157" y="384"/>
                    <a:pt x="158" y="383"/>
                  </a:cubicBezTo>
                  <a:cubicBezTo>
                    <a:pt x="158" y="383"/>
                    <a:pt x="158" y="383"/>
                    <a:pt x="158" y="383"/>
                  </a:cubicBezTo>
                  <a:cubicBezTo>
                    <a:pt x="158" y="383"/>
                    <a:pt x="158" y="383"/>
                    <a:pt x="158" y="383"/>
                  </a:cubicBezTo>
                  <a:cubicBezTo>
                    <a:pt x="157" y="383"/>
                    <a:pt x="154" y="382"/>
                    <a:pt x="154" y="382"/>
                  </a:cubicBezTo>
                  <a:cubicBezTo>
                    <a:pt x="150" y="382"/>
                    <a:pt x="151" y="383"/>
                    <a:pt x="151" y="383"/>
                  </a:cubicBezTo>
                  <a:close/>
                  <a:moveTo>
                    <a:pt x="69" y="353"/>
                  </a:moveTo>
                  <a:cubicBezTo>
                    <a:pt x="69" y="353"/>
                    <a:pt x="69" y="354"/>
                    <a:pt x="69" y="354"/>
                  </a:cubicBezTo>
                  <a:cubicBezTo>
                    <a:pt x="69" y="354"/>
                    <a:pt x="69" y="354"/>
                    <a:pt x="69" y="355"/>
                  </a:cubicBezTo>
                  <a:cubicBezTo>
                    <a:pt x="69" y="355"/>
                    <a:pt x="69" y="355"/>
                    <a:pt x="69" y="355"/>
                  </a:cubicBezTo>
                  <a:cubicBezTo>
                    <a:pt x="69" y="355"/>
                    <a:pt x="69" y="355"/>
                    <a:pt x="69" y="355"/>
                  </a:cubicBezTo>
                  <a:cubicBezTo>
                    <a:pt x="68" y="357"/>
                    <a:pt x="70" y="355"/>
                    <a:pt x="70" y="355"/>
                  </a:cubicBezTo>
                  <a:cubicBezTo>
                    <a:pt x="71" y="356"/>
                    <a:pt x="71" y="356"/>
                    <a:pt x="74" y="356"/>
                  </a:cubicBezTo>
                  <a:cubicBezTo>
                    <a:pt x="77" y="356"/>
                    <a:pt x="76" y="357"/>
                    <a:pt x="77" y="355"/>
                  </a:cubicBezTo>
                  <a:cubicBezTo>
                    <a:pt x="76" y="355"/>
                    <a:pt x="74" y="355"/>
                    <a:pt x="72" y="356"/>
                  </a:cubicBezTo>
                  <a:cubicBezTo>
                    <a:pt x="72" y="355"/>
                    <a:pt x="72" y="355"/>
                    <a:pt x="72" y="355"/>
                  </a:cubicBezTo>
                  <a:cubicBezTo>
                    <a:pt x="72" y="354"/>
                    <a:pt x="72" y="354"/>
                    <a:pt x="72" y="354"/>
                  </a:cubicBezTo>
                  <a:cubicBezTo>
                    <a:pt x="72" y="354"/>
                    <a:pt x="72" y="355"/>
                    <a:pt x="71" y="355"/>
                  </a:cubicBezTo>
                  <a:cubicBezTo>
                    <a:pt x="69" y="355"/>
                    <a:pt x="71" y="355"/>
                    <a:pt x="70" y="353"/>
                  </a:cubicBezTo>
                  <a:cubicBezTo>
                    <a:pt x="69" y="353"/>
                    <a:pt x="69" y="353"/>
                    <a:pt x="69" y="353"/>
                  </a:cubicBezTo>
                  <a:close/>
                  <a:moveTo>
                    <a:pt x="279" y="333"/>
                  </a:moveTo>
                  <a:cubicBezTo>
                    <a:pt x="280" y="333"/>
                    <a:pt x="280" y="333"/>
                    <a:pt x="281" y="333"/>
                  </a:cubicBezTo>
                  <a:cubicBezTo>
                    <a:pt x="284" y="333"/>
                    <a:pt x="282" y="333"/>
                    <a:pt x="284" y="333"/>
                  </a:cubicBezTo>
                  <a:cubicBezTo>
                    <a:pt x="284" y="333"/>
                    <a:pt x="284" y="333"/>
                    <a:pt x="284" y="333"/>
                  </a:cubicBezTo>
                  <a:cubicBezTo>
                    <a:pt x="288" y="332"/>
                    <a:pt x="287" y="333"/>
                    <a:pt x="289" y="333"/>
                  </a:cubicBezTo>
                  <a:cubicBezTo>
                    <a:pt x="287" y="331"/>
                    <a:pt x="285" y="332"/>
                    <a:pt x="283" y="332"/>
                  </a:cubicBezTo>
                  <a:cubicBezTo>
                    <a:pt x="282" y="332"/>
                    <a:pt x="282" y="332"/>
                    <a:pt x="281" y="332"/>
                  </a:cubicBezTo>
                  <a:cubicBezTo>
                    <a:pt x="279" y="332"/>
                    <a:pt x="279" y="332"/>
                    <a:pt x="279" y="332"/>
                  </a:cubicBezTo>
                  <a:cubicBezTo>
                    <a:pt x="279" y="333"/>
                    <a:pt x="279" y="333"/>
                    <a:pt x="279" y="333"/>
                  </a:cubicBezTo>
                  <a:close/>
                  <a:moveTo>
                    <a:pt x="75" y="372"/>
                  </a:moveTo>
                  <a:cubicBezTo>
                    <a:pt x="76" y="372"/>
                    <a:pt x="77" y="373"/>
                    <a:pt x="79" y="371"/>
                  </a:cubicBezTo>
                  <a:cubicBezTo>
                    <a:pt x="74" y="371"/>
                    <a:pt x="75" y="370"/>
                    <a:pt x="72" y="371"/>
                  </a:cubicBezTo>
                  <a:cubicBezTo>
                    <a:pt x="69" y="371"/>
                    <a:pt x="70" y="370"/>
                    <a:pt x="70" y="371"/>
                  </a:cubicBezTo>
                  <a:cubicBezTo>
                    <a:pt x="71" y="372"/>
                    <a:pt x="74" y="371"/>
                    <a:pt x="75" y="372"/>
                  </a:cubicBezTo>
                  <a:close/>
                  <a:moveTo>
                    <a:pt x="217" y="349"/>
                  </a:moveTo>
                  <a:cubicBezTo>
                    <a:pt x="216" y="347"/>
                    <a:pt x="216" y="347"/>
                    <a:pt x="217" y="347"/>
                  </a:cubicBezTo>
                  <a:cubicBezTo>
                    <a:pt x="215" y="347"/>
                    <a:pt x="216" y="347"/>
                    <a:pt x="214" y="347"/>
                  </a:cubicBezTo>
                  <a:cubicBezTo>
                    <a:pt x="215" y="349"/>
                    <a:pt x="215" y="349"/>
                    <a:pt x="215" y="349"/>
                  </a:cubicBezTo>
                  <a:cubicBezTo>
                    <a:pt x="216" y="349"/>
                    <a:pt x="217" y="349"/>
                    <a:pt x="218" y="349"/>
                  </a:cubicBezTo>
                  <a:cubicBezTo>
                    <a:pt x="219" y="349"/>
                    <a:pt x="221" y="349"/>
                    <a:pt x="223" y="349"/>
                  </a:cubicBezTo>
                  <a:cubicBezTo>
                    <a:pt x="223" y="349"/>
                    <a:pt x="223" y="349"/>
                    <a:pt x="223" y="349"/>
                  </a:cubicBezTo>
                  <a:cubicBezTo>
                    <a:pt x="223" y="349"/>
                    <a:pt x="223" y="349"/>
                    <a:pt x="223" y="349"/>
                  </a:cubicBezTo>
                  <a:cubicBezTo>
                    <a:pt x="223" y="349"/>
                    <a:pt x="224" y="349"/>
                    <a:pt x="223" y="349"/>
                  </a:cubicBezTo>
                  <a:cubicBezTo>
                    <a:pt x="220" y="349"/>
                    <a:pt x="220" y="349"/>
                    <a:pt x="220" y="349"/>
                  </a:cubicBezTo>
                  <a:cubicBezTo>
                    <a:pt x="219" y="348"/>
                    <a:pt x="219" y="348"/>
                    <a:pt x="218" y="347"/>
                  </a:cubicBezTo>
                  <a:cubicBezTo>
                    <a:pt x="217" y="348"/>
                    <a:pt x="219" y="348"/>
                    <a:pt x="217" y="349"/>
                  </a:cubicBezTo>
                  <a:close/>
                  <a:moveTo>
                    <a:pt x="309" y="385"/>
                  </a:moveTo>
                  <a:cubicBezTo>
                    <a:pt x="309" y="385"/>
                    <a:pt x="309" y="385"/>
                    <a:pt x="309" y="385"/>
                  </a:cubicBezTo>
                  <a:cubicBezTo>
                    <a:pt x="309" y="385"/>
                    <a:pt x="309" y="385"/>
                    <a:pt x="309" y="385"/>
                  </a:cubicBezTo>
                  <a:cubicBezTo>
                    <a:pt x="310" y="385"/>
                    <a:pt x="310" y="385"/>
                    <a:pt x="310" y="385"/>
                  </a:cubicBezTo>
                  <a:cubicBezTo>
                    <a:pt x="312" y="386"/>
                    <a:pt x="314" y="385"/>
                    <a:pt x="317" y="385"/>
                  </a:cubicBezTo>
                  <a:cubicBezTo>
                    <a:pt x="317" y="384"/>
                    <a:pt x="317" y="384"/>
                    <a:pt x="317" y="384"/>
                  </a:cubicBezTo>
                  <a:cubicBezTo>
                    <a:pt x="313" y="384"/>
                    <a:pt x="313" y="384"/>
                    <a:pt x="310" y="384"/>
                  </a:cubicBezTo>
                  <a:cubicBezTo>
                    <a:pt x="309" y="384"/>
                    <a:pt x="309" y="384"/>
                    <a:pt x="309" y="385"/>
                  </a:cubicBezTo>
                  <a:close/>
                  <a:moveTo>
                    <a:pt x="98" y="353"/>
                  </a:moveTo>
                  <a:cubicBezTo>
                    <a:pt x="97" y="353"/>
                    <a:pt x="97" y="353"/>
                    <a:pt x="95" y="352"/>
                  </a:cubicBezTo>
                  <a:cubicBezTo>
                    <a:pt x="96" y="354"/>
                    <a:pt x="96" y="354"/>
                    <a:pt x="98" y="354"/>
                  </a:cubicBezTo>
                  <a:cubicBezTo>
                    <a:pt x="100" y="353"/>
                    <a:pt x="99" y="354"/>
                    <a:pt x="101" y="354"/>
                  </a:cubicBezTo>
                  <a:cubicBezTo>
                    <a:pt x="102" y="353"/>
                    <a:pt x="101" y="354"/>
                    <a:pt x="106" y="354"/>
                  </a:cubicBezTo>
                  <a:cubicBezTo>
                    <a:pt x="103" y="352"/>
                    <a:pt x="102" y="353"/>
                    <a:pt x="102" y="353"/>
                  </a:cubicBezTo>
                  <a:cubicBezTo>
                    <a:pt x="100" y="353"/>
                    <a:pt x="100" y="353"/>
                    <a:pt x="98" y="353"/>
                  </a:cubicBezTo>
                  <a:close/>
                  <a:moveTo>
                    <a:pt x="336" y="379"/>
                  </a:moveTo>
                  <a:cubicBezTo>
                    <a:pt x="335" y="378"/>
                    <a:pt x="335" y="377"/>
                    <a:pt x="335" y="379"/>
                  </a:cubicBezTo>
                  <a:cubicBezTo>
                    <a:pt x="335" y="379"/>
                    <a:pt x="343" y="379"/>
                    <a:pt x="344" y="379"/>
                  </a:cubicBezTo>
                  <a:cubicBezTo>
                    <a:pt x="344" y="378"/>
                    <a:pt x="340" y="378"/>
                    <a:pt x="339" y="378"/>
                  </a:cubicBezTo>
                  <a:cubicBezTo>
                    <a:pt x="338" y="378"/>
                    <a:pt x="337" y="379"/>
                    <a:pt x="336" y="379"/>
                  </a:cubicBezTo>
                  <a:close/>
                  <a:moveTo>
                    <a:pt x="176" y="390"/>
                  </a:moveTo>
                  <a:cubicBezTo>
                    <a:pt x="177" y="390"/>
                    <a:pt x="178" y="390"/>
                    <a:pt x="179" y="390"/>
                  </a:cubicBezTo>
                  <a:cubicBezTo>
                    <a:pt x="179" y="390"/>
                    <a:pt x="179" y="390"/>
                    <a:pt x="179" y="390"/>
                  </a:cubicBezTo>
                  <a:cubicBezTo>
                    <a:pt x="180" y="391"/>
                    <a:pt x="179" y="391"/>
                    <a:pt x="180" y="391"/>
                  </a:cubicBezTo>
                  <a:cubicBezTo>
                    <a:pt x="180" y="389"/>
                    <a:pt x="180" y="389"/>
                    <a:pt x="180" y="389"/>
                  </a:cubicBezTo>
                  <a:cubicBezTo>
                    <a:pt x="179" y="389"/>
                    <a:pt x="179" y="389"/>
                    <a:pt x="178" y="389"/>
                  </a:cubicBezTo>
                  <a:cubicBezTo>
                    <a:pt x="176" y="389"/>
                    <a:pt x="174" y="388"/>
                    <a:pt x="174" y="390"/>
                  </a:cubicBezTo>
                  <a:cubicBezTo>
                    <a:pt x="175" y="391"/>
                    <a:pt x="175" y="390"/>
                    <a:pt x="176" y="390"/>
                  </a:cubicBezTo>
                  <a:close/>
                  <a:moveTo>
                    <a:pt x="170" y="327"/>
                  </a:moveTo>
                  <a:cubicBezTo>
                    <a:pt x="170" y="323"/>
                    <a:pt x="166" y="324"/>
                    <a:pt x="164" y="325"/>
                  </a:cubicBezTo>
                  <a:cubicBezTo>
                    <a:pt x="164" y="325"/>
                    <a:pt x="164" y="325"/>
                    <a:pt x="165" y="325"/>
                  </a:cubicBezTo>
                  <a:cubicBezTo>
                    <a:pt x="165" y="326"/>
                    <a:pt x="166" y="325"/>
                    <a:pt x="167" y="326"/>
                  </a:cubicBezTo>
                  <a:cubicBezTo>
                    <a:pt x="168" y="327"/>
                    <a:pt x="167" y="327"/>
                    <a:pt x="169" y="328"/>
                  </a:cubicBezTo>
                  <a:cubicBezTo>
                    <a:pt x="169" y="326"/>
                    <a:pt x="168" y="328"/>
                    <a:pt x="167" y="325"/>
                  </a:cubicBezTo>
                  <a:cubicBezTo>
                    <a:pt x="168" y="325"/>
                    <a:pt x="169" y="326"/>
                    <a:pt x="170" y="327"/>
                  </a:cubicBezTo>
                  <a:cubicBezTo>
                    <a:pt x="169" y="329"/>
                    <a:pt x="167" y="332"/>
                    <a:pt x="165" y="333"/>
                  </a:cubicBezTo>
                  <a:cubicBezTo>
                    <a:pt x="164" y="333"/>
                    <a:pt x="164" y="332"/>
                    <a:pt x="163" y="332"/>
                  </a:cubicBezTo>
                  <a:cubicBezTo>
                    <a:pt x="162" y="331"/>
                    <a:pt x="163" y="331"/>
                    <a:pt x="162" y="331"/>
                  </a:cubicBezTo>
                  <a:cubicBezTo>
                    <a:pt x="161" y="332"/>
                    <a:pt x="162" y="333"/>
                    <a:pt x="161" y="334"/>
                  </a:cubicBezTo>
                  <a:cubicBezTo>
                    <a:pt x="158" y="336"/>
                    <a:pt x="157" y="334"/>
                    <a:pt x="156" y="343"/>
                  </a:cubicBezTo>
                  <a:cubicBezTo>
                    <a:pt x="156" y="346"/>
                    <a:pt x="156" y="348"/>
                    <a:pt x="156" y="351"/>
                  </a:cubicBezTo>
                  <a:cubicBezTo>
                    <a:pt x="156" y="352"/>
                    <a:pt x="156" y="354"/>
                    <a:pt x="155" y="355"/>
                  </a:cubicBezTo>
                  <a:cubicBezTo>
                    <a:pt x="155" y="359"/>
                    <a:pt x="153" y="359"/>
                    <a:pt x="157" y="362"/>
                  </a:cubicBezTo>
                  <a:cubicBezTo>
                    <a:pt x="157" y="364"/>
                    <a:pt x="155" y="372"/>
                    <a:pt x="156" y="373"/>
                  </a:cubicBezTo>
                  <a:cubicBezTo>
                    <a:pt x="156" y="374"/>
                    <a:pt x="158" y="374"/>
                    <a:pt x="158" y="376"/>
                  </a:cubicBezTo>
                  <a:cubicBezTo>
                    <a:pt x="159" y="378"/>
                    <a:pt x="159" y="380"/>
                    <a:pt x="160" y="381"/>
                  </a:cubicBezTo>
                  <a:cubicBezTo>
                    <a:pt x="161" y="388"/>
                    <a:pt x="156" y="387"/>
                    <a:pt x="156" y="391"/>
                  </a:cubicBezTo>
                  <a:cubicBezTo>
                    <a:pt x="158" y="390"/>
                    <a:pt x="159" y="390"/>
                    <a:pt x="161" y="390"/>
                  </a:cubicBezTo>
                  <a:cubicBezTo>
                    <a:pt x="164" y="388"/>
                    <a:pt x="163" y="389"/>
                    <a:pt x="165" y="388"/>
                  </a:cubicBezTo>
                  <a:cubicBezTo>
                    <a:pt x="166" y="384"/>
                    <a:pt x="164" y="385"/>
                    <a:pt x="164" y="382"/>
                  </a:cubicBezTo>
                  <a:cubicBezTo>
                    <a:pt x="164" y="375"/>
                    <a:pt x="161" y="374"/>
                    <a:pt x="167" y="374"/>
                  </a:cubicBezTo>
                  <a:cubicBezTo>
                    <a:pt x="169" y="376"/>
                    <a:pt x="169" y="377"/>
                    <a:pt x="169" y="380"/>
                  </a:cubicBezTo>
                  <a:cubicBezTo>
                    <a:pt x="168" y="382"/>
                    <a:pt x="169" y="383"/>
                    <a:pt x="168" y="387"/>
                  </a:cubicBezTo>
                  <a:cubicBezTo>
                    <a:pt x="167" y="389"/>
                    <a:pt x="166" y="388"/>
                    <a:pt x="167" y="390"/>
                  </a:cubicBezTo>
                  <a:cubicBezTo>
                    <a:pt x="172" y="390"/>
                    <a:pt x="172" y="390"/>
                    <a:pt x="172" y="390"/>
                  </a:cubicBezTo>
                  <a:cubicBezTo>
                    <a:pt x="173" y="389"/>
                    <a:pt x="172" y="386"/>
                    <a:pt x="172" y="385"/>
                  </a:cubicBezTo>
                  <a:cubicBezTo>
                    <a:pt x="172" y="379"/>
                    <a:pt x="173" y="382"/>
                    <a:pt x="180" y="382"/>
                  </a:cubicBezTo>
                  <a:cubicBezTo>
                    <a:pt x="181" y="382"/>
                    <a:pt x="184" y="382"/>
                    <a:pt x="186" y="382"/>
                  </a:cubicBezTo>
                  <a:cubicBezTo>
                    <a:pt x="186" y="380"/>
                    <a:pt x="186" y="380"/>
                    <a:pt x="186" y="380"/>
                  </a:cubicBezTo>
                  <a:cubicBezTo>
                    <a:pt x="188" y="380"/>
                    <a:pt x="187" y="380"/>
                    <a:pt x="188" y="380"/>
                  </a:cubicBezTo>
                  <a:cubicBezTo>
                    <a:pt x="188" y="381"/>
                    <a:pt x="188" y="380"/>
                    <a:pt x="188" y="381"/>
                  </a:cubicBezTo>
                  <a:cubicBezTo>
                    <a:pt x="187" y="381"/>
                    <a:pt x="187" y="380"/>
                    <a:pt x="187" y="382"/>
                  </a:cubicBezTo>
                  <a:cubicBezTo>
                    <a:pt x="189" y="383"/>
                    <a:pt x="189" y="382"/>
                    <a:pt x="191" y="381"/>
                  </a:cubicBezTo>
                  <a:cubicBezTo>
                    <a:pt x="189" y="380"/>
                    <a:pt x="189" y="380"/>
                    <a:pt x="189" y="380"/>
                  </a:cubicBezTo>
                  <a:cubicBezTo>
                    <a:pt x="191" y="380"/>
                    <a:pt x="191" y="380"/>
                    <a:pt x="194" y="380"/>
                  </a:cubicBezTo>
                  <a:cubicBezTo>
                    <a:pt x="195" y="380"/>
                    <a:pt x="196" y="380"/>
                    <a:pt x="197" y="379"/>
                  </a:cubicBezTo>
                  <a:cubicBezTo>
                    <a:pt x="200" y="379"/>
                    <a:pt x="206" y="380"/>
                    <a:pt x="209" y="379"/>
                  </a:cubicBezTo>
                  <a:cubicBezTo>
                    <a:pt x="210" y="379"/>
                    <a:pt x="211" y="379"/>
                    <a:pt x="212" y="378"/>
                  </a:cubicBezTo>
                  <a:cubicBezTo>
                    <a:pt x="212" y="380"/>
                    <a:pt x="212" y="380"/>
                    <a:pt x="212" y="380"/>
                  </a:cubicBezTo>
                  <a:cubicBezTo>
                    <a:pt x="213" y="379"/>
                    <a:pt x="213" y="379"/>
                    <a:pt x="213" y="378"/>
                  </a:cubicBezTo>
                  <a:cubicBezTo>
                    <a:pt x="211" y="378"/>
                    <a:pt x="211" y="377"/>
                    <a:pt x="210" y="377"/>
                  </a:cubicBezTo>
                  <a:cubicBezTo>
                    <a:pt x="209" y="377"/>
                    <a:pt x="209" y="378"/>
                    <a:pt x="208" y="378"/>
                  </a:cubicBezTo>
                  <a:cubicBezTo>
                    <a:pt x="208" y="378"/>
                    <a:pt x="208" y="377"/>
                    <a:pt x="207" y="378"/>
                  </a:cubicBezTo>
                  <a:cubicBezTo>
                    <a:pt x="204" y="378"/>
                    <a:pt x="202" y="378"/>
                    <a:pt x="200" y="377"/>
                  </a:cubicBezTo>
                  <a:cubicBezTo>
                    <a:pt x="198" y="377"/>
                    <a:pt x="197" y="377"/>
                    <a:pt x="196" y="378"/>
                  </a:cubicBezTo>
                  <a:cubicBezTo>
                    <a:pt x="188" y="378"/>
                    <a:pt x="188" y="378"/>
                    <a:pt x="188" y="378"/>
                  </a:cubicBezTo>
                  <a:cubicBezTo>
                    <a:pt x="187" y="378"/>
                    <a:pt x="187" y="378"/>
                    <a:pt x="186" y="378"/>
                  </a:cubicBezTo>
                  <a:cubicBezTo>
                    <a:pt x="185" y="378"/>
                    <a:pt x="186" y="378"/>
                    <a:pt x="186" y="377"/>
                  </a:cubicBezTo>
                  <a:cubicBezTo>
                    <a:pt x="184" y="377"/>
                    <a:pt x="185" y="377"/>
                    <a:pt x="184" y="378"/>
                  </a:cubicBezTo>
                  <a:cubicBezTo>
                    <a:pt x="183" y="377"/>
                    <a:pt x="182" y="377"/>
                    <a:pt x="180" y="377"/>
                  </a:cubicBezTo>
                  <a:cubicBezTo>
                    <a:pt x="178" y="378"/>
                    <a:pt x="177" y="377"/>
                    <a:pt x="175" y="377"/>
                  </a:cubicBezTo>
                  <a:cubicBezTo>
                    <a:pt x="175" y="378"/>
                    <a:pt x="175" y="378"/>
                    <a:pt x="175" y="379"/>
                  </a:cubicBezTo>
                  <a:cubicBezTo>
                    <a:pt x="177" y="379"/>
                    <a:pt x="179" y="379"/>
                    <a:pt x="180" y="378"/>
                  </a:cubicBezTo>
                  <a:cubicBezTo>
                    <a:pt x="182" y="379"/>
                    <a:pt x="182" y="378"/>
                    <a:pt x="184" y="378"/>
                  </a:cubicBezTo>
                  <a:cubicBezTo>
                    <a:pt x="185" y="378"/>
                    <a:pt x="184" y="378"/>
                    <a:pt x="184" y="379"/>
                  </a:cubicBezTo>
                  <a:cubicBezTo>
                    <a:pt x="176" y="379"/>
                    <a:pt x="176" y="379"/>
                    <a:pt x="176" y="379"/>
                  </a:cubicBezTo>
                  <a:cubicBezTo>
                    <a:pt x="174" y="380"/>
                    <a:pt x="175" y="380"/>
                    <a:pt x="173" y="380"/>
                  </a:cubicBezTo>
                  <a:cubicBezTo>
                    <a:pt x="173" y="371"/>
                    <a:pt x="177" y="374"/>
                    <a:pt x="181" y="372"/>
                  </a:cubicBezTo>
                  <a:cubicBezTo>
                    <a:pt x="181" y="369"/>
                    <a:pt x="177" y="361"/>
                    <a:pt x="178" y="358"/>
                  </a:cubicBezTo>
                  <a:cubicBezTo>
                    <a:pt x="179" y="357"/>
                    <a:pt x="179" y="357"/>
                    <a:pt x="179" y="356"/>
                  </a:cubicBezTo>
                  <a:cubicBezTo>
                    <a:pt x="181" y="351"/>
                    <a:pt x="181" y="353"/>
                    <a:pt x="177" y="350"/>
                  </a:cubicBezTo>
                  <a:cubicBezTo>
                    <a:pt x="175" y="348"/>
                    <a:pt x="174" y="350"/>
                    <a:pt x="174" y="348"/>
                  </a:cubicBezTo>
                  <a:cubicBezTo>
                    <a:pt x="175" y="347"/>
                    <a:pt x="176" y="348"/>
                    <a:pt x="177" y="347"/>
                  </a:cubicBezTo>
                  <a:cubicBezTo>
                    <a:pt x="178" y="346"/>
                    <a:pt x="178" y="345"/>
                    <a:pt x="178" y="343"/>
                  </a:cubicBezTo>
                  <a:cubicBezTo>
                    <a:pt x="177" y="342"/>
                    <a:pt x="177" y="344"/>
                    <a:pt x="177" y="338"/>
                  </a:cubicBezTo>
                  <a:cubicBezTo>
                    <a:pt x="175" y="337"/>
                    <a:pt x="175" y="335"/>
                    <a:pt x="173" y="334"/>
                  </a:cubicBezTo>
                  <a:cubicBezTo>
                    <a:pt x="172" y="333"/>
                    <a:pt x="170" y="333"/>
                    <a:pt x="169" y="331"/>
                  </a:cubicBezTo>
                  <a:cubicBezTo>
                    <a:pt x="170" y="330"/>
                    <a:pt x="170" y="330"/>
                    <a:pt x="171" y="330"/>
                  </a:cubicBezTo>
                  <a:cubicBezTo>
                    <a:pt x="174" y="330"/>
                    <a:pt x="189" y="329"/>
                    <a:pt x="192" y="330"/>
                  </a:cubicBezTo>
                  <a:cubicBezTo>
                    <a:pt x="193" y="330"/>
                    <a:pt x="220" y="329"/>
                    <a:pt x="224" y="329"/>
                  </a:cubicBezTo>
                  <a:cubicBezTo>
                    <a:pt x="228" y="329"/>
                    <a:pt x="232" y="329"/>
                    <a:pt x="236" y="329"/>
                  </a:cubicBezTo>
                  <a:cubicBezTo>
                    <a:pt x="240" y="328"/>
                    <a:pt x="255" y="328"/>
                    <a:pt x="259" y="328"/>
                  </a:cubicBezTo>
                  <a:cubicBezTo>
                    <a:pt x="259" y="327"/>
                    <a:pt x="259" y="327"/>
                    <a:pt x="259" y="327"/>
                  </a:cubicBezTo>
                  <a:cubicBezTo>
                    <a:pt x="255" y="325"/>
                    <a:pt x="255" y="329"/>
                    <a:pt x="255" y="323"/>
                  </a:cubicBezTo>
                  <a:cubicBezTo>
                    <a:pt x="257" y="322"/>
                    <a:pt x="260" y="322"/>
                    <a:pt x="262" y="323"/>
                  </a:cubicBezTo>
                  <a:cubicBezTo>
                    <a:pt x="262" y="325"/>
                    <a:pt x="262" y="327"/>
                    <a:pt x="261" y="329"/>
                  </a:cubicBezTo>
                  <a:cubicBezTo>
                    <a:pt x="263" y="329"/>
                    <a:pt x="262" y="329"/>
                    <a:pt x="263" y="328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67" y="323"/>
                    <a:pt x="272" y="323"/>
                    <a:pt x="276" y="323"/>
                  </a:cubicBezTo>
                  <a:cubicBezTo>
                    <a:pt x="279" y="322"/>
                    <a:pt x="284" y="322"/>
                    <a:pt x="288" y="322"/>
                  </a:cubicBezTo>
                  <a:cubicBezTo>
                    <a:pt x="288" y="325"/>
                    <a:pt x="287" y="324"/>
                    <a:pt x="288" y="324"/>
                  </a:cubicBezTo>
                  <a:cubicBezTo>
                    <a:pt x="288" y="322"/>
                    <a:pt x="288" y="323"/>
                    <a:pt x="289" y="322"/>
                  </a:cubicBezTo>
                  <a:cubicBezTo>
                    <a:pt x="290" y="324"/>
                    <a:pt x="289" y="323"/>
                    <a:pt x="290" y="324"/>
                  </a:cubicBezTo>
                  <a:cubicBezTo>
                    <a:pt x="291" y="324"/>
                    <a:pt x="291" y="325"/>
                    <a:pt x="291" y="323"/>
                  </a:cubicBezTo>
                  <a:cubicBezTo>
                    <a:pt x="291" y="323"/>
                    <a:pt x="290" y="323"/>
                    <a:pt x="291" y="322"/>
                  </a:cubicBezTo>
                  <a:cubicBezTo>
                    <a:pt x="291" y="323"/>
                    <a:pt x="291" y="323"/>
                    <a:pt x="292" y="324"/>
                  </a:cubicBezTo>
                  <a:cubicBezTo>
                    <a:pt x="293" y="322"/>
                    <a:pt x="292" y="323"/>
                    <a:pt x="294" y="322"/>
                  </a:cubicBezTo>
                  <a:cubicBezTo>
                    <a:pt x="294" y="323"/>
                    <a:pt x="294" y="323"/>
                    <a:pt x="294" y="323"/>
                  </a:cubicBezTo>
                  <a:cubicBezTo>
                    <a:pt x="294" y="324"/>
                    <a:pt x="294" y="324"/>
                    <a:pt x="294" y="324"/>
                  </a:cubicBezTo>
                  <a:cubicBezTo>
                    <a:pt x="295" y="324"/>
                    <a:pt x="295" y="325"/>
                    <a:pt x="295" y="324"/>
                  </a:cubicBezTo>
                  <a:cubicBezTo>
                    <a:pt x="295" y="323"/>
                    <a:pt x="295" y="323"/>
                    <a:pt x="295" y="322"/>
                  </a:cubicBezTo>
                  <a:cubicBezTo>
                    <a:pt x="299" y="323"/>
                    <a:pt x="298" y="327"/>
                    <a:pt x="298" y="329"/>
                  </a:cubicBezTo>
                  <a:cubicBezTo>
                    <a:pt x="300" y="329"/>
                    <a:pt x="300" y="329"/>
                    <a:pt x="300" y="329"/>
                  </a:cubicBezTo>
                  <a:cubicBezTo>
                    <a:pt x="301" y="328"/>
                    <a:pt x="300" y="328"/>
                    <a:pt x="301" y="327"/>
                  </a:cubicBezTo>
                  <a:cubicBezTo>
                    <a:pt x="302" y="329"/>
                    <a:pt x="300" y="329"/>
                    <a:pt x="302" y="330"/>
                  </a:cubicBezTo>
                  <a:cubicBezTo>
                    <a:pt x="303" y="328"/>
                    <a:pt x="302" y="326"/>
                    <a:pt x="302" y="324"/>
                  </a:cubicBezTo>
                  <a:cubicBezTo>
                    <a:pt x="303" y="324"/>
                    <a:pt x="303" y="324"/>
                    <a:pt x="303" y="324"/>
                  </a:cubicBezTo>
                  <a:cubicBezTo>
                    <a:pt x="303" y="323"/>
                    <a:pt x="303" y="322"/>
                    <a:pt x="303" y="321"/>
                  </a:cubicBezTo>
                  <a:cubicBezTo>
                    <a:pt x="305" y="321"/>
                    <a:pt x="305" y="321"/>
                    <a:pt x="306" y="322"/>
                  </a:cubicBezTo>
                  <a:cubicBezTo>
                    <a:pt x="308" y="320"/>
                    <a:pt x="309" y="321"/>
                    <a:pt x="310" y="322"/>
                  </a:cubicBezTo>
                  <a:cubicBezTo>
                    <a:pt x="311" y="322"/>
                    <a:pt x="310" y="321"/>
                    <a:pt x="311" y="321"/>
                  </a:cubicBezTo>
                  <a:cubicBezTo>
                    <a:pt x="312" y="322"/>
                    <a:pt x="312" y="322"/>
                    <a:pt x="313" y="322"/>
                  </a:cubicBezTo>
                  <a:cubicBezTo>
                    <a:pt x="320" y="322"/>
                    <a:pt x="320" y="322"/>
                    <a:pt x="320" y="322"/>
                  </a:cubicBezTo>
                  <a:cubicBezTo>
                    <a:pt x="322" y="322"/>
                    <a:pt x="322" y="322"/>
                    <a:pt x="324" y="322"/>
                  </a:cubicBezTo>
                  <a:cubicBezTo>
                    <a:pt x="326" y="322"/>
                    <a:pt x="330" y="322"/>
                    <a:pt x="332" y="322"/>
                  </a:cubicBezTo>
                  <a:cubicBezTo>
                    <a:pt x="332" y="322"/>
                    <a:pt x="333" y="322"/>
                    <a:pt x="334" y="322"/>
                  </a:cubicBezTo>
                  <a:cubicBezTo>
                    <a:pt x="334" y="322"/>
                    <a:pt x="334" y="322"/>
                    <a:pt x="335" y="322"/>
                  </a:cubicBezTo>
                  <a:cubicBezTo>
                    <a:pt x="335" y="322"/>
                    <a:pt x="335" y="322"/>
                    <a:pt x="335" y="322"/>
                  </a:cubicBezTo>
                  <a:cubicBezTo>
                    <a:pt x="335" y="322"/>
                    <a:pt x="335" y="322"/>
                    <a:pt x="335" y="322"/>
                  </a:cubicBezTo>
                  <a:cubicBezTo>
                    <a:pt x="335" y="321"/>
                    <a:pt x="335" y="321"/>
                    <a:pt x="335" y="321"/>
                  </a:cubicBezTo>
                  <a:cubicBezTo>
                    <a:pt x="336" y="322"/>
                    <a:pt x="337" y="322"/>
                    <a:pt x="338" y="323"/>
                  </a:cubicBezTo>
                  <a:cubicBezTo>
                    <a:pt x="338" y="324"/>
                    <a:pt x="338" y="324"/>
                    <a:pt x="338" y="324"/>
                  </a:cubicBezTo>
                  <a:cubicBezTo>
                    <a:pt x="340" y="321"/>
                    <a:pt x="337" y="325"/>
                    <a:pt x="338" y="323"/>
                  </a:cubicBezTo>
                  <a:cubicBezTo>
                    <a:pt x="339" y="323"/>
                    <a:pt x="338" y="323"/>
                    <a:pt x="339" y="322"/>
                  </a:cubicBezTo>
                  <a:cubicBezTo>
                    <a:pt x="339" y="323"/>
                    <a:pt x="339" y="323"/>
                    <a:pt x="339" y="323"/>
                  </a:cubicBezTo>
                  <a:cubicBezTo>
                    <a:pt x="340" y="324"/>
                    <a:pt x="339" y="323"/>
                    <a:pt x="340" y="324"/>
                  </a:cubicBezTo>
                  <a:cubicBezTo>
                    <a:pt x="340" y="322"/>
                    <a:pt x="340" y="322"/>
                    <a:pt x="340" y="322"/>
                  </a:cubicBezTo>
                  <a:cubicBezTo>
                    <a:pt x="345" y="322"/>
                    <a:pt x="345" y="322"/>
                    <a:pt x="345" y="322"/>
                  </a:cubicBezTo>
                  <a:cubicBezTo>
                    <a:pt x="344" y="324"/>
                    <a:pt x="344" y="324"/>
                    <a:pt x="344" y="324"/>
                  </a:cubicBezTo>
                  <a:cubicBezTo>
                    <a:pt x="346" y="324"/>
                    <a:pt x="345" y="325"/>
                    <a:pt x="346" y="323"/>
                  </a:cubicBezTo>
                  <a:cubicBezTo>
                    <a:pt x="346" y="322"/>
                    <a:pt x="346" y="322"/>
                    <a:pt x="346" y="322"/>
                  </a:cubicBezTo>
                  <a:cubicBezTo>
                    <a:pt x="346" y="322"/>
                    <a:pt x="346" y="322"/>
                    <a:pt x="346" y="322"/>
                  </a:cubicBezTo>
                  <a:cubicBezTo>
                    <a:pt x="348" y="322"/>
                    <a:pt x="356" y="322"/>
                    <a:pt x="363" y="322"/>
                  </a:cubicBezTo>
                  <a:cubicBezTo>
                    <a:pt x="363" y="312"/>
                    <a:pt x="363" y="312"/>
                    <a:pt x="363" y="312"/>
                  </a:cubicBezTo>
                  <a:cubicBezTo>
                    <a:pt x="361" y="312"/>
                    <a:pt x="359" y="312"/>
                    <a:pt x="357" y="312"/>
                  </a:cubicBezTo>
                  <a:cubicBezTo>
                    <a:pt x="354" y="312"/>
                    <a:pt x="352" y="312"/>
                    <a:pt x="349" y="312"/>
                  </a:cubicBezTo>
                  <a:cubicBezTo>
                    <a:pt x="334" y="312"/>
                    <a:pt x="334" y="312"/>
                    <a:pt x="334" y="312"/>
                  </a:cubicBezTo>
                  <a:cubicBezTo>
                    <a:pt x="333" y="310"/>
                    <a:pt x="334" y="304"/>
                    <a:pt x="334" y="301"/>
                  </a:cubicBezTo>
                  <a:cubicBezTo>
                    <a:pt x="334" y="296"/>
                    <a:pt x="333" y="294"/>
                    <a:pt x="335" y="291"/>
                  </a:cubicBezTo>
                  <a:cubicBezTo>
                    <a:pt x="339" y="291"/>
                    <a:pt x="339" y="293"/>
                    <a:pt x="340" y="294"/>
                  </a:cubicBezTo>
                  <a:cubicBezTo>
                    <a:pt x="341" y="293"/>
                    <a:pt x="340" y="291"/>
                    <a:pt x="340" y="290"/>
                  </a:cubicBezTo>
                  <a:cubicBezTo>
                    <a:pt x="339" y="290"/>
                    <a:pt x="340" y="290"/>
                    <a:pt x="338" y="290"/>
                  </a:cubicBezTo>
                  <a:cubicBezTo>
                    <a:pt x="338" y="289"/>
                    <a:pt x="338" y="288"/>
                    <a:pt x="338" y="287"/>
                  </a:cubicBezTo>
                  <a:cubicBezTo>
                    <a:pt x="336" y="287"/>
                    <a:pt x="336" y="287"/>
                    <a:pt x="336" y="287"/>
                  </a:cubicBezTo>
                  <a:cubicBezTo>
                    <a:pt x="336" y="289"/>
                    <a:pt x="336" y="289"/>
                    <a:pt x="336" y="289"/>
                  </a:cubicBezTo>
                  <a:cubicBezTo>
                    <a:pt x="335" y="290"/>
                    <a:pt x="335" y="290"/>
                    <a:pt x="334" y="289"/>
                  </a:cubicBezTo>
                  <a:cubicBezTo>
                    <a:pt x="334" y="287"/>
                    <a:pt x="335" y="287"/>
                    <a:pt x="337" y="286"/>
                  </a:cubicBezTo>
                  <a:cubicBezTo>
                    <a:pt x="338" y="286"/>
                    <a:pt x="338" y="286"/>
                    <a:pt x="339" y="287"/>
                  </a:cubicBezTo>
                  <a:cubicBezTo>
                    <a:pt x="340" y="287"/>
                    <a:pt x="341" y="287"/>
                    <a:pt x="342" y="287"/>
                  </a:cubicBezTo>
                  <a:cubicBezTo>
                    <a:pt x="342" y="287"/>
                    <a:pt x="343" y="286"/>
                    <a:pt x="342" y="287"/>
                  </a:cubicBezTo>
                  <a:cubicBezTo>
                    <a:pt x="342" y="288"/>
                    <a:pt x="342" y="287"/>
                    <a:pt x="342" y="287"/>
                  </a:cubicBezTo>
                  <a:cubicBezTo>
                    <a:pt x="343" y="288"/>
                    <a:pt x="343" y="287"/>
                    <a:pt x="344" y="287"/>
                  </a:cubicBezTo>
                  <a:cubicBezTo>
                    <a:pt x="346" y="287"/>
                    <a:pt x="345" y="287"/>
                    <a:pt x="346" y="288"/>
                  </a:cubicBezTo>
                  <a:cubicBezTo>
                    <a:pt x="348" y="285"/>
                    <a:pt x="349" y="287"/>
                    <a:pt x="349" y="288"/>
                  </a:cubicBezTo>
                  <a:cubicBezTo>
                    <a:pt x="349" y="287"/>
                    <a:pt x="350" y="287"/>
                    <a:pt x="351" y="287"/>
                  </a:cubicBezTo>
                  <a:cubicBezTo>
                    <a:pt x="354" y="287"/>
                    <a:pt x="352" y="287"/>
                    <a:pt x="353" y="288"/>
                  </a:cubicBezTo>
                  <a:cubicBezTo>
                    <a:pt x="354" y="287"/>
                    <a:pt x="354" y="287"/>
                    <a:pt x="355" y="287"/>
                  </a:cubicBezTo>
                  <a:cubicBezTo>
                    <a:pt x="355" y="287"/>
                    <a:pt x="355" y="287"/>
                    <a:pt x="355" y="287"/>
                  </a:cubicBezTo>
                  <a:cubicBezTo>
                    <a:pt x="356" y="288"/>
                    <a:pt x="356" y="288"/>
                    <a:pt x="356" y="288"/>
                  </a:cubicBezTo>
                  <a:cubicBezTo>
                    <a:pt x="357" y="287"/>
                    <a:pt x="359" y="287"/>
                    <a:pt x="361" y="287"/>
                  </a:cubicBezTo>
                  <a:cubicBezTo>
                    <a:pt x="362" y="288"/>
                    <a:pt x="362" y="288"/>
                    <a:pt x="362" y="288"/>
                  </a:cubicBezTo>
                  <a:cubicBezTo>
                    <a:pt x="362" y="288"/>
                    <a:pt x="362" y="288"/>
                    <a:pt x="362" y="287"/>
                  </a:cubicBezTo>
                  <a:cubicBezTo>
                    <a:pt x="362" y="287"/>
                    <a:pt x="362" y="288"/>
                    <a:pt x="362" y="287"/>
                  </a:cubicBezTo>
                  <a:cubicBezTo>
                    <a:pt x="363" y="287"/>
                    <a:pt x="363" y="287"/>
                    <a:pt x="363" y="287"/>
                  </a:cubicBezTo>
                  <a:cubicBezTo>
                    <a:pt x="363" y="285"/>
                    <a:pt x="363" y="285"/>
                    <a:pt x="363" y="285"/>
                  </a:cubicBezTo>
                  <a:cubicBezTo>
                    <a:pt x="363" y="285"/>
                    <a:pt x="362" y="285"/>
                    <a:pt x="361" y="285"/>
                  </a:cubicBezTo>
                  <a:cubicBezTo>
                    <a:pt x="361" y="284"/>
                    <a:pt x="362" y="284"/>
                    <a:pt x="363" y="283"/>
                  </a:cubicBezTo>
                  <a:cubicBezTo>
                    <a:pt x="363" y="283"/>
                    <a:pt x="363" y="283"/>
                    <a:pt x="363" y="283"/>
                  </a:cubicBezTo>
                  <a:cubicBezTo>
                    <a:pt x="363" y="283"/>
                    <a:pt x="363" y="283"/>
                    <a:pt x="363" y="283"/>
                  </a:cubicBezTo>
                  <a:cubicBezTo>
                    <a:pt x="363" y="284"/>
                    <a:pt x="363" y="284"/>
                    <a:pt x="363" y="284"/>
                  </a:cubicBezTo>
                  <a:cubicBezTo>
                    <a:pt x="363" y="284"/>
                    <a:pt x="363" y="284"/>
                    <a:pt x="363" y="284"/>
                  </a:cubicBezTo>
                  <a:cubicBezTo>
                    <a:pt x="363" y="282"/>
                    <a:pt x="363" y="282"/>
                    <a:pt x="363" y="282"/>
                  </a:cubicBezTo>
                  <a:cubicBezTo>
                    <a:pt x="363" y="282"/>
                    <a:pt x="362" y="282"/>
                    <a:pt x="361" y="281"/>
                  </a:cubicBezTo>
                  <a:cubicBezTo>
                    <a:pt x="362" y="279"/>
                    <a:pt x="362" y="281"/>
                    <a:pt x="362" y="278"/>
                  </a:cubicBezTo>
                  <a:cubicBezTo>
                    <a:pt x="361" y="275"/>
                    <a:pt x="361" y="278"/>
                    <a:pt x="362" y="276"/>
                  </a:cubicBezTo>
                  <a:cubicBezTo>
                    <a:pt x="362" y="274"/>
                    <a:pt x="362" y="275"/>
                    <a:pt x="362" y="274"/>
                  </a:cubicBezTo>
                  <a:cubicBezTo>
                    <a:pt x="362" y="274"/>
                    <a:pt x="362" y="274"/>
                    <a:pt x="362" y="274"/>
                  </a:cubicBezTo>
                  <a:cubicBezTo>
                    <a:pt x="362" y="274"/>
                    <a:pt x="362" y="274"/>
                    <a:pt x="362" y="274"/>
                  </a:cubicBezTo>
                  <a:cubicBezTo>
                    <a:pt x="362" y="273"/>
                    <a:pt x="362" y="273"/>
                    <a:pt x="362" y="273"/>
                  </a:cubicBezTo>
                  <a:cubicBezTo>
                    <a:pt x="362" y="272"/>
                    <a:pt x="362" y="272"/>
                    <a:pt x="362" y="272"/>
                  </a:cubicBezTo>
                  <a:cubicBezTo>
                    <a:pt x="362" y="272"/>
                    <a:pt x="361" y="272"/>
                    <a:pt x="363" y="271"/>
                  </a:cubicBezTo>
                  <a:cubicBezTo>
                    <a:pt x="363" y="271"/>
                    <a:pt x="362" y="271"/>
                    <a:pt x="362" y="271"/>
                  </a:cubicBezTo>
                  <a:cubicBezTo>
                    <a:pt x="362" y="271"/>
                    <a:pt x="362" y="271"/>
                    <a:pt x="362" y="271"/>
                  </a:cubicBezTo>
                  <a:cubicBezTo>
                    <a:pt x="361" y="270"/>
                    <a:pt x="361" y="270"/>
                    <a:pt x="361" y="270"/>
                  </a:cubicBezTo>
                  <a:cubicBezTo>
                    <a:pt x="361" y="268"/>
                    <a:pt x="363" y="268"/>
                    <a:pt x="362" y="266"/>
                  </a:cubicBezTo>
                  <a:cubicBezTo>
                    <a:pt x="360" y="264"/>
                    <a:pt x="351" y="265"/>
                    <a:pt x="350" y="266"/>
                  </a:cubicBezTo>
                  <a:cubicBezTo>
                    <a:pt x="349" y="269"/>
                    <a:pt x="351" y="267"/>
                    <a:pt x="351" y="270"/>
                  </a:cubicBezTo>
                  <a:cubicBezTo>
                    <a:pt x="353" y="268"/>
                    <a:pt x="351" y="269"/>
                    <a:pt x="354" y="269"/>
                  </a:cubicBezTo>
                  <a:cubicBezTo>
                    <a:pt x="355" y="269"/>
                    <a:pt x="356" y="269"/>
                    <a:pt x="357" y="268"/>
                  </a:cubicBezTo>
                  <a:cubicBezTo>
                    <a:pt x="356" y="268"/>
                    <a:pt x="356" y="268"/>
                    <a:pt x="354" y="268"/>
                  </a:cubicBezTo>
                  <a:cubicBezTo>
                    <a:pt x="353" y="268"/>
                    <a:pt x="353" y="268"/>
                    <a:pt x="352" y="268"/>
                  </a:cubicBezTo>
                  <a:cubicBezTo>
                    <a:pt x="352" y="266"/>
                    <a:pt x="355" y="267"/>
                    <a:pt x="360" y="267"/>
                  </a:cubicBezTo>
                  <a:cubicBezTo>
                    <a:pt x="359" y="269"/>
                    <a:pt x="358" y="266"/>
                    <a:pt x="357" y="269"/>
                  </a:cubicBezTo>
                  <a:cubicBezTo>
                    <a:pt x="358" y="269"/>
                    <a:pt x="359" y="269"/>
                    <a:pt x="359" y="269"/>
                  </a:cubicBezTo>
                  <a:cubicBezTo>
                    <a:pt x="361" y="270"/>
                    <a:pt x="360" y="273"/>
                    <a:pt x="360" y="274"/>
                  </a:cubicBezTo>
                  <a:cubicBezTo>
                    <a:pt x="360" y="276"/>
                    <a:pt x="360" y="281"/>
                    <a:pt x="360" y="282"/>
                  </a:cubicBezTo>
                  <a:cubicBezTo>
                    <a:pt x="357" y="283"/>
                    <a:pt x="358" y="280"/>
                    <a:pt x="358" y="278"/>
                  </a:cubicBezTo>
                  <a:cubicBezTo>
                    <a:pt x="358" y="275"/>
                    <a:pt x="359" y="273"/>
                    <a:pt x="359" y="271"/>
                  </a:cubicBezTo>
                  <a:cubicBezTo>
                    <a:pt x="352" y="270"/>
                    <a:pt x="353" y="270"/>
                    <a:pt x="353" y="272"/>
                  </a:cubicBezTo>
                  <a:cubicBezTo>
                    <a:pt x="353" y="279"/>
                    <a:pt x="353" y="279"/>
                    <a:pt x="353" y="279"/>
                  </a:cubicBezTo>
                  <a:cubicBezTo>
                    <a:pt x="353" y="283"/>
                    <a:pt x="352" y="281"/>
                    <a:pt x="353" y="285"/>
                  </a:cubicBezTo>
                  <a:cubicBezTo>
                    <a:pt x="352" y="286"/>
                    <a:pt x="350" y="284"/>
                    <a:pt x="347" y="285"/>
                  </a:cubicBezTo>
                  <a:cubicBezTo>
                    <a:pt x="345" y="285"/>
                    <a:pt x="344" y="285"/>
                    <a:pt x="340" y="285"/>
                  </a:cubicBezTo>
                  <a:cubicBezTo>
                    <a:pt x="341" y="283"/>
                    <a:pt x="341" y="283"/>
                    <a:pt x="341" y="281"/>
                  </a:cubicBezTo>
                  <a:cubicBezTo>
                    <a:pt x="341" y="279"/>
                    <a:pt x="340" y="273"/>
                    <a:pt x="342" y="272"/>
                  </a:cubicBezTo>
                  <a:cubicBezTo>
                    <a:pt x="343" y="275"/>
                    <a:pt x="341" y="280"/>
                    <a:pt x="342" y="283"/>
                  </a:cubicBezTo>
                  <a:cubicBezTo>
                    <a:pt x="343" y="284"/>
                    <a:pt x="343" y="284"/>
                    <a:pt x="343" y="284"/>
                  </a:cubicBezTo>
                  <a:cubicBezTo>
                    <a:pt x="343" y="284"/>
                    <a:pt x="343" y="284"/>
                    <a:pt x="343" y="284"/>
                  </a:cubicBezTo>
                  <a:cubicBezTo>
                    <a:pt x="346" y="284"/>
                    <a:pt x="344" y="280"/>
                    <a:pt x="344" y="278"/>
                  </a:cubicBezTo>
                  <a:cubicBezTo>
                    <a:pt x="344" y="277"/>
                    <a:pt x="344" y="276"/>
                    <a:pt x="344" y="274"/>
                  </a:cubicBezTo>
                  <a:cubicBezTo>
                    <a:pt x="344" y="272"/>
                    <a:pt x="345" y="271"/>
                    <a:pt x="344" y="270"/>
                  </a:cubicBezTo>
                  <a:cubicBezTo>
                    <a:pt x="339" y="271"/>
                    <a:pt x="339" y="271"/>
                    <a:pt x="339" y="271"/>
                  </a:cubicBezTo>
                  <a:cubicBezTo>
                    <a:pt x="339" y="273"/>
                    <a:pt x="339" y="275"/>
                    <a:pt x="339" y="278"/>
                  </a:cubicBezTo>
                  <a:cubicBezTo>
                    <a:pt x="339" y="285"/>
                    <a:pt x="339" y="285"/>
                    <a:pt x="339" y="285"/>
                  </a:cubicBezTo>
                  <a:cubicBezTo>
                    <a:pt x="337" y="285"/>
                    <a:pt x="337" y="285"/>
                    <a:pt x="337" y="285"/>
                  </a:cubicBezTo>
                  <a:cubicBezTo>
                    <a:pt x="338" y="270"/>
                    <a:pt x="338" y="270"/>
                    <a:pt x="338" y="270"/>
                  </a:cubicBezTo>
                  <a:cubicBezTo>
                    <a:pt x="338" y="269"/>
                    <a:pt x="337" y="269"/>
                    <a:pt x="342" y="269"/>
                  </a:cubicBezTo>
                  <a:cubicBezTo>
                    <a:pt x="341" y="268"/>
                    <a:pt x="341" y="268"/>
                    <a:pt x="341" y="268"/>
                  </a:cubicBezTo>
                  <a:cubicBezTo>
                    <a:pt x="341" y="268"/>
                    <a:pt x="341" y="268"/>
                    <a:pt x="340" y="267"/>
                  </a:cubicBezTo>
                  <a:cubicBezTo>
                    <a:pt x="338" y="267"/>
                    <a:pt x="339" y="268"/>
                    <a:pt x="337" y="267"/>
                  </a:cubicBezTo>
                  <a:cubicBezTo>
                    <a:pt x="338" y="266"/>
                    <a:pt x="339" y="266"/>
                    <a:pt x="339" y="266"/>
                  </a:cubicBezTo>
                  <a:cubicBezTo>
                    <a:pt x="342" y="267"/>
                    <a:pt x="344" y="266"/>
                    <a:pt x="346" y="267"/>
                  </a:cubicBezTo>
                  <a:cubicBezTo>
                    <a:pt x="345" y="270"/>
                    <a:pt x="345" y="265"/>
                    <a:pt x="343" y="268"/>
                  </a:cubicBezTo>
                  <a:cubicBezTo>
                    <a:pt x="343" y="269"/>
                    <a:pt x="344" y="269"/>
                    <a:pt x="345" y="269"/>
                  </a:cubicBezTo>
                  <a:cubicBezTo>
                    <a:pt x="347" y="269"/>
                    <a:pt x="344" y="268"/>
                    <a:pt x="346" y="269"/>
                  </a:cubicBezTo>
                  <a:cubicBezTo>
                    <a:pt x="347" y="270"/>
                    <a:pt x="346" y="269"/>
                    <a:pt x="346" y="270"/>
                  </a:cubicBezTo>
                  <a:cubicBezTo>
                    <a:pt x="346" y="275"/>
                    <a:pt x="346" y="275"/>
                    <a:pt x="346" y="275"/>
                  </a:cubicBezTo>
                  <a:cubicBezTo>
                    <a:pt x="346" y="277"/>
                    <a:pt x="346" y="279"/>
                    <a:pt x="346" y="282"/>
                  </a:cubicBezTo>
                  <a:cubicBezTo>
                    <a:pt x="346" y="282"/>
                    <a:pt x="345" y="282"/>
                    <a:pt x="346" y="283"/>
                  </a:cubicBezTo>
                  <a:cubicBezTo>
                    <a:pt x="347" y="285"/>
                    <a:pt x="346" y="284"/>
                    <a:pt x="347" y="284"/>
                  </a:cubicBezTo>
                  <a:cubicBezTo>
                    <a:pt x="348" y="283"/>
                    <a:pt x="348" y="282"/>
                    <a:pt x="347" y="280"/>
                  </a:cubicBezTo>
                  <a:cubicBezTo>
                    <a:pt x="347" y="280"/>
                    <a:pt x="348" y="279"/>
                    <a:pt x="348" y="279"/>
                  </a:cubicBezTo>
                  <a:cubicBezTo>
                    <a:pt x="349" y="278"/>
                    <a:pt x="348" y="278"/>
                    <a:pt x="350" y="278"/>
                  </a:cubicBezTo>
                  <a:cubicBezTo>
                    <a:pt x="350" y="279"/>
                    <a:pt x="350" y="278"/>
                    <a:pt x="350" y="279"/>
                  </a:cubicBezTo>
                  <a:cubicBezTo>
                    <a:pt x="351" y="281"/>
                    <a:pt x="351" y="281"/>
                    <a:pt x="351" y="281"/>
                  </a:cubicBezTo>
                  <a:cubicBezTo>
                    <a:pt x="349" y="281"/>
                    <a:pt x="350" y="281"/>
                    <a:pt x="349" y="282"/>
                  </a:cubicBezTo>
                  <a:cubicBezTo>
                    <a:pt x="349" y="283"/>
                    <a:pt x="349" y="284"/>
                    <a:pt x="351" y="284"/>
                  </a:cubicBezTo>
                  <a:cubicBezTo>
                    <a:pt x="351" y="284"/>
                    <a:pt x="351" y="284"/>
                    <a:pt x="351" y="283"/>
                  </a:cubicBezTo>
                  <a:cubicBezTo>
                    <a:pt x="352" y="282"/>
                    <a:pt x="351" y="282"/>
                    <a:pt x="352" y="281"/>
                  </a:cubicBezTo>
                  <a:cubicBezTo>
                    <a:pt x="352" y="280"/>
                    <a:pt x="352" y="281"/>
                    <a:pt x="352" y="279"/>
                  </a:cubicBezTo>
                  <a:cubicBezTo>
                    <a:pt x="352" y="277"/>
                    <a:pt x="352" y="271"/>
                    <a:pt x="352" y="270"/>
                  </a:cubicBezTo>
                  <a:cubicBezTo>
                    <a:pt x="350" y="271"/>
                    <a:pt x="351" y="271"/>
                    <a:pt x="350" y="273"/>
                  </a:cubicBezTo>
                  <a:cubicBezTo>
                    <a:pt x="350" y="273"/>
                    <a:pt x="350" y="275"/>
                    <a:pt x="350" y="275"/>
                  </a:cubicBezTo>
                  <a:cubicBezTo>
                    <a:pt x="350" y="277"/>
                    <a:pt x="351" y="277"/>
                    <a:pt x="350" y="278"/>
                  </a:cubicBezTo>
                  <a:cubicBezTo>
                    <a:pt x="349" y="278"/>
                    <a:pt x="348" y="278"/>
                    <a:pt x="348" y="278"/>
                  </a:cubicBezTo>
                  <a:cubicBezTo>
                    <a:pt x="347" y="277"/>
                    <a:pt x="348" y="278"/>
                    <a:pt x="347" y="277"/>
                  </a:cubicBezTo>
                  <a:cubicBezTo>
                    <a:pt x="347" y="275"/>
                    <a:pt x="348" y="273"/>
                    <a:pt x="347" y="271"/>
                  </a:cubicBezTo>
                  <a:cubicBezTo>
                    <a:pt x="347" y="270"/>
                    <a:pt x="347" y="269"/>
                    <a:pt x="347" y="269"/>
                  </a:cubicBezTo>
                  <a:cubicBezTo>
                    <a:pt x="347" y="268"/>
                    <a:pt x="349" y="267"/>
                    <a:pt x="348" y="266"/>
                  </a:cubicBezTo>
                  <a:cubicBezTo>
                    <a:pt x="347" y="264"/>
                    <a:pt x="345" y="265"/>
                    <a:pt x="344" y="265"/>
                  </a:cubicBezTo>
                  <a:cubicBezTo>
                    <a:pt x="341" y="265"/>
                    <a:pt x="338" y="264"/>
                    <a:pt x="336" y="265"/>
                  </a:cubicBezTo>
                  <a:cubicBezTo>
                    <a:pt x="335" y="266"/>
                    <a:pt x="335" y="266"/>
                    <a:pt x="336" y="268"/>
                  </a:cubicBezTo>
                  <a:cubicBezTo>
                    <a:pt x="336" y="269"/>
                    <a:pt x="337" y="268"/>
                    <a:pt x="337" y="269"/>
                  </a:cubicBezTo>
                  <a:cubicBezTo>
                    <a:pt x="336" y="270"/>
                    <a:pt x="336" y="270"/>
                    <a:pt x="335" y="270"/>
                  </a:cubicBezTo>
                  <a:cubicBezTo>
                    <a:pt x="337" y="271"/>
                    <a:pt x="337" y="271"/>
                    <a:pt x="337" y="271"/>
                  </a:cubicBezTo>
                  <a:cubicBezTo>
                    <a:pt x="336" y="274"/>
                    <a:pt x="337" y="276"/>
                    <a:pt x="335" y="277"/>
                  </a:cubicBezTo>
                  <a:cubicBezTo>
                    <a:pt x="336" y="278"/>
                    <a:pt x="336" y="279"/>
                    <a:pt x="336" y="280"/>
                  </a:cubicBezTo>
                  <a:cubicBezTo>
                    <a:pt x="336" y="282"/>
                    <a:pt x="333" y="284"/>
                    <a:pt x="333" y="279"/>
                  </a:cubicBezTo>
                  <a:cubicBezTo>
                    <a:pt x="333" y="277"/>
                    <a:pt x="333" y="277"/>
                    <a:pt x="333" y="275"/>
                  </a:cubicBezTo>
                  <a:cubicBezTo>
                    <a:pt x="333" y="274"/>
                    <a:pt x="333" y="273"/>
                    <a:pt x="333" y="272"/>
                  </a:cubicBezTo>
                  <a:cubicBezTo>
                    <a:pt x="333" y="270"/>
                    <a:pt x="333" y="270"/>
                    <a:pt x="333" y="268"/>
                  </a:cubicBezTo>
                  <a:cubicBezTo>
                    <a:pt x="334" y="268"/>
                    <a:pt x="333" y="269"/>
                    <a:pt x="334" y="267"/>
                  </a:cubicBezTo>
                  <a:cubicBezTo>
                    <a:pt x="335" y="265"/>
                    <a:pt x="333" y="265"/>
                    <a:pt x="330" y="265"/>
                  </a:cubicBezTo>
                  <a:cubicBezTo>
                    <a:pt x="329" y="265"/>
                    <a:pt x="323" y="265"/>
                    <a:pt x="322" y="265"/>
                  </a:cubicBezTo>
                  <a:cubicBezTo>
                    <a:pt x="322" y="259"/>
                    <a:pt x="321" y="261"/>
                    <a:pt x="322" y="256"/>
                  </a:cubicBezTo>
                  <a:cubicBezTo>
                    <a:pt x="322" y="249"/>
                    <a:pt x="322" y="249"/>
                    <a:pt x="322" y="249"/>
                  </a:cubicBezTo>
                  <a:cubicBezTo>
                    <a:pt x="323" y="249"/>
                    <a:pt x="323" y="249"/>
                    <a:pt x="323" y="249"/>
                  </a:cubicBezTo>
                  <a:cubicBezTo>
                    <a:pt x="324" y="249"/>
                    <a:pt x="324" y="249"/>
                    <a:pt x="324" y="249"/>
                  </a:cubicBezTo>
                  <a:cubicBezTo>
                    <a:pt x="330" y="249"/>
                    <a:pt x="330" y="249"/>
                    <a:pt x="330" y="249"/>
                  </a:cubicBezTo>
                  <a:cubicBezTo>
                    <a:pt x="331" y="249"/>
                    <a:pt x="330" y="249"/>
                    <a:pt x="331" y="249"/>
                  </a:cubicBezTo>
                  <a:cubicBezTo>
                    <a:pt x="332" y="249"/>
                    <a:pt x="333" y="249"/>
                    <a:pt x="333" y="249"/>
                  </a:cubicBezTo>
                  <a:cubicBezTo>
                    <a:pt x="334" y="249"/>
                    <a:pt x="333" y="250"/>
                    <a:pt x="335" y="250"/>
                  </a:cubicBezTo>
                  <a:cubicBezTo>
                    <a:pt x="337" y="249"/>
                    <a:pt x="336" y="249"/>
                    <a:pt x="338" y="249"/>
                  </a:cubicBezTo>
                  <a:cubicBezTo>
                    <a:pt x="340" y="250"/>
                    <a:pt x="338" y="250"/>
                    <a:pt x="341" y="249"/>
                  </a:cubicBezTo>
                  <a:cubicBezTo>
                    <a:pt x="342" y="249"/>
                    <a:pt x="344" y="249"/>
                    <a:pt x="345" y="249"/>
                  </a:cubicBezTo>
                  <a:cubicBezTo>
                    <a:pt x="345" y="250"/>
                    <a:pt x="344" y="249"/>
                    <a:pt x="346" y="250"/>
                  </a:cubicBezTo>
                  <a:cubicBezTo>
                    <a:pt x="346" y="249"/>
                    <a:pt x="345" y="250"/>
                    <a:pt x="346" y="250"/>
                  </a:cubicBezTo>
                  <a:cubicBezTo>
                    <a:pt x="349" y="249"/>
                    <a:pt x="349" y="248"/>
                    <a:pt x="350" y="251"/>
                  </a:cubicBezTo>
                  <a:cubicBezTo>
                    <a:pt x="351" y="250"/>
                    <a:pt x="351" y="250"/>
                    <a:pt x="351" y="250"/>
                  </a:cubicBezTo>
                  <a:cubicBezTo>
                    <a:pt x="352" y="249"/>
                    <a:pt x="351" y="249"/>
                    <a:pt x="352" y="249"/>
                  </a:cubicBezTo>
                  <a:cubicBezTo>
                    <a:pt x="353" y="250"/>
                    <a:pt x="352" y="252"/>
                    <a:pt x="352" y="255"/>
                  </a:cubicBezTo>
                  <a:cubicBezTo>
                    <a:pt x="352" y="255"/>
                    <a:pt x="351" y="254"/>
                    <a:pt x="350" y="255"/>
                  </a:cubicBezTo>
                  <a:cubicBezTo>
                    <a:pt x="351" y="256"/>
                    <a:pt x="351" y="255"/>
                    <a:pt x="351" y="256"/>
                  </a:cubicBezTo>
                  <a:cubicBezTo>
                    <a:pt x="351" y="256"/>
                    <a:pt x="351" y="256"/>
                    <a:pt x="352" y="256"/>
                  </a:cubicBezTo>
                  <a:cubicBezTo>
                    <a:pt x="352" y="256"/>
                    <a:pt x="352" y="256"/>
                    <a:pt x="352" y="256"/>
                  </a:cubicBezTo>
                  <a:cubicBezTo>
                    <a:pt x="352" y="256"/>
                    <a:pt x="352" y="257"/>
                    <a:pt x="352" y="257"/>
                  </a:cubicBezTo>
                  <a:cubicBezTo>
                    <a:pt x="353" y="256"/>
                    <a:pt x="353" y="256"/>
                    <a:pt x="353" y="256"/>
                  </a:cubicBezTo>
                  <a:cubicBezTo>
                    <a:pt x="353" y="254"/>
                    <a:pt x="353" y="254"/>
                    <a:pt x="352" y="253"/>
                  </a:cubicBezTo>
                  <a:cubicBezTo>
                    <a:pt x="353" y="252"/>
                    <a:pt x="353" y="251"/>
                    <a:pt x="353" y="249"/>
                  </a:cubicBezTo>
                  <a:cubicBezTo>
                    <a:pt x="361" y="249"/>
                    <a:pt x="361" y="249"/>
                    <a:pt x="361" y="249"/>
                  </a:cubicBezTo>
                  <a:cubicBezTo>
                    <a:pt x="362" y="249"/>
                    <a:pt x="363" y="250"/>
                    <a:pt x="363" y="250"/>
                  </a:cubicBezTo>
                  <a:cubicBezTo>
                    <a:pt x="363" y="248"/>
                    <a:pt x="363" y="248"/>
                    <a:pt x="363" y="248"/>
                  </a:cubicBezTo>
                  <a:cubicBezTo>
                    <a:pt x="355" y="248"/>
                    <a:pt x="347" y="247"/>
                    <a:pt x="339" y="247"/>
                  </a:cubicBezTo>
                  <a:cubicBezTo>
                    <a:pt x="339" y="247"/>
                    <a:pt x="323" y="248"/>
                    <a:pt x="322" y="247"/>
                  </a:cubicBezTo>
                  <a:cubicBezTo>
                    <a:pt x="322" y="247"/>
                    <a:pt x="321" y="246"/>
                    <a:pt x="322" y="245"/>
                  </a:cubicBezTo>
                  <a:cubicBezTo>
                    <a:pt x="323" y="244"/>
                    <a:pt x="325" y="245"/>
                    <a:pt x="327" y="245"/>
                  </a:cubicBezTo>
                  <a:cubicBezTo>
                    <a:pt x="327" y="245"/>
                    <a:pt x="327" y="245"/>
                    <a:pt x="327" y="245"/>
                  </a:cubicBezTo>
                  <a:cubicBezTo>
                    <a:pt x="326" y="244"/>
                    <a:pt x="326" y="244"/>
                    <a:pt x="326" y="244"/>
                  </a:cubicBezTo>
                  <a:cubicBezTo>
                    <a:pt x="326" y="243"/>
                    <a:pt x="326" y="243"/>
                    <a:pt x="325" y="242"/>
                  </a:cubicBezTo>
                  <a:cubicBezTo>
                    <a:pt x="324" y="242"/>
                    <a:pt x="323" y="243"/>
                    <a:pt x="322" y="242"/>
                  </a:cubicBezTo>
                  <a:cubicBezTo>
                    <a:pt x="321" y="241"/>
                    <a:pt x="322" y="240"/>
                    <a:pt x="322" y="239"/>
                  </a:cubicBezTo>
                  <a:cubicBezTo>
                    <a:pt x="322" y="238"/>
                    <a:pt x="320" y="238"/>
                    <a:pt x="322" y="237"/>
                  </a:cubicBezTo>
                  <a:cubicBezTo>
                    <a:pt x="325" y="237"/>
                    <a:pt x="328" y="237"/>
                    <a:pt x="331" y="237"/>
                  </a:cubicBezTo>
                  <a:cubicBezTo>
                    <a:pt x="334" y="237"/>
                    <a:pt x="335" y="237"/>
                    <a:pt x="338" y="237"/>
                  </a:cubicBezTo>
                  <a:cubicBezTo>
                    <a:pt x="357" y="238"/>
                    <a:pt x="357" y="238"/>
                    <a:pt x="357" y="238"/>
                  </a:cubicBezTo>
                  <a:cubicBezTo>
                    <a:pt x="358" y="237"/>
                    <a:pt x="361" y="238"/>
                    <a:pt x="363" y="238"/>
                  </a:cubicBezTo>
                  <a:cubicBezTo>
                    <a:pt x="363" y="234"/>
                    <a:pt x="363" y="234"/>
                    <a:pt x="363" y="234"/>
                  </a:cubicBezTo>
                  <a:cubicBezTo>
                    <a:pt x="363" y="234"/>
                    <a:pt x="363" y="234"/>
                    <a:pt x="363" y="234"/>
                  </a:cubicBezTo>
                  <a:cubicBezTo>
                    <a:pt x="361" y="234"/>
                    <a:pt x="360" y="234"/>
                    <a:pt x="358" y="234"/>
                  </a:cubicBezTo>
                  <a:cubicBezTo>
                    <a:pt x="357" y="234"/>
                    <a:pt x="358" y="234"/>
                    <a:pt x="358" y="235"/>
                  </a:cubicBezTo>
                  <a:cubicBezTo>
                    <a:pt x="358" y="234"/>
                    <a:pt x="357" y="235"/>
                    <a:pt x="357" y="234"/>
                  </a:cubicBezTo>
                  <a:cubicBezTo>
                    <a:pt x="342" y="234"/>
                    <a:pt x="342" y="234"/>
                    <a:pt x="342" y="234"/>
                  </a:cubicBezTo>
                  <a:cubicBezTo>
                    <a:pt x="340" y="234"/>
                    <a:pt x="339" y="233"/>
                    <a:pt x="338" y="234"/>
                  </a:cubicBezTo>
                  <a:cubicBezTo>
                    <a:pt x="339" y="235"/>
                    <a:pt x="340" y="235"/>
                    <a:pt x="341" y="234"/>
                  </a:cubicBezTo>
                  <a:cubicBezTo>
                    <a:pt x="342" y="236"/>
                    <a:pt x="342" y="236"/>
                    <a:pt x="342" y="236"/>
                  </a:cubicBezTo>
                  <a:cubicBezTo>
                    <a:pt x="337" y="236"/>
                    <a:pt x="337" y="236"/>
                    <a:pt x="337" y="236"/>
                  </a:cubicBezTo>
                  <a:cubicBezTo>
                    <a:pt x="337" y="236"/>
                    <a:pt x="337" y="235"/>
                    <a:pt x="337" y="235"/>
                  </a:cubicBezTo>
                  <a:cubicBezTo>
                    <a:pt x="337" y="234"/>
                    <a:pt x="337" y="234"/>
                    <a:pt x="337" y="234"/>
                  </a:cubicBezTo>
                  <a:cubicBezTo>
                    <a:pt x="336" y="233"/>
                    <a:pt x="326" y="233"/>
                    <a:pt x="324" y="234"/>
                  </a:cubicBezTo>
                  <a:cubicBezTo>
                    <a:pt x="326" y="234"/>
                    <a:pt x="326" y="234"/>
                    <a:pt x="327" y="235"/>
                  </a:cubicBezTo>
                  <a:cubicBezTo>
                    <a:pt x="327" y="235"/>
                    <a:pt x="328" y="235"/>
                    <a:pt x="326" y="236"/>
                  </a:cubicBezTo>
                  <a:cubicBezTo>
                    <a:pt x="324" y="236"/>
                    <a:pt x="324" y="234"/>
                    <a:pt x="322" y="234"/>
                  </a:cubicBezTo>
                  <a:cubicBezTo>
                    <a:pt x="320" y="233"/>
                    <a:pt x="317" y="234"/>
                    <a:pt x="314" y="234"/>
                  </a:cubicBezTo>
                  <a:cubicBezTo>
                    <a:pt x="312" y="234"/>
                    <a:pt x="301" y="233"/>
                    <a:pt x="301" y="233"/>
                  </a:cubicBezTo>
                  <a:cubicBezTo>
                    <a:pt x="302" y="234"/>
                    <a:pt x="302" y="234"/>
                    <a:pt x="303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235"/>
                    <a:pt x="300" y="234"/>
                    <a:pt x="300" y="233"/>
                  </a:cubicBezTo>
                  <a:cubicBezTo>
                    <a:pt x="296" y="233"/>
                    <a:pt x="296" y="233"/>
                    <a:pt x="293" y="233"/>
                  </a:cubicBezTo>
                  <a:cubicBezTo>
                    <a:pt x="291" y="233"/>
                    <a:pt x="289" y="233"/>
                    <a:pt x="287" y="233"/>
                  </a:cubicBezTo>
                  <a:cubicBezTo>
                    <a:pt x="283" y="233"/>
                    <a:pt x="279" y="233"/>
                    <a:pt x="275" y="233"/>
                  </a:cubicBezTo>
                  <a:cubicBezTo>
                    <a:pt x="275" y="235"/>
                    <a:pt x="275" y="235"/>
                    <a:pt x="275" y="235"/>
                  </a:cubicBezTo>
                  <a:cubicBezTo>
                    <a:pt x="273" y="235"/>
                    <a:pt x="269" y="235"/>
                    <a:pt x="267" y="235"/>
                  </a:cubicBezTo>
                  <a:cubicBezTo>
                    <a:pt x="268" y="234"/>
                    <a:pt x="267" y="234"/>
                    <a:pt x="269" y="234"/>
                  </a:cubicBezTo>
                  <a:cubicBezTo>
                    <a:pt x="271" y="234"/>
                    <a:pt x="272" y="234"/>
                    <a:pt x="274" y="234"/>
                  </a:cubicBezTo>
                  <a:cubicBezTo>
                    <a:pt x="274" y="233"/>
                    <a:pt x="275" y="233"/>
                    <a:pt x="273" y="233"/>
                  </a:cubicBezTo>
                  <a:cubicBezTo>
                    <a:pt x="272" y="232"/>
                    <a:pt x="269" y="233"/>
                    <a:pt x="268" y="233"/>
                  </a:cubicBezTo>
                  <a:cubicBezTo>
                    <a:pt x="266" y="233"/>
                    <a:pt x="261" y="233"/>
                    <a:pt x="259" y="232"/>
                  </a:cubicBezTo>
                  <a:cubicBezTo>
                    <a:pt x="257" y="232"/>
                    <a:pt x="255" y="233"/>
                    <a:pt x="253" y="233"/>
                  </a:cubicBezTo>
                  <a:cubicBezTo>
                    <a:pt x="252" y="233"/>
                    <a:pt x="251" y="233"/>
                    <a:pt x="250" y="233"/>
                  </a:cubicBezTo>
                  <a:cubicBezTo>
                    <a:pt x="250" y="234"/>
                    <a:pt x="251" y="233"/>
                    <a:pt x="251" y="234"/>
                  </a:cubicBezTo>
                  <a:cubicBezTo>
                    <a:pt x="250" y="235"/>
                    <a:pt x="250" y="235"/>
                    <a:pt x="249" y="235"/>
                  </a:cubicBezTo>
                  <a:cubicBezTo>
                    <a:pt x="248" y="233"/>
                    <a:pt x="248" y="233"/>
                    <a:pt x="248" y="233"/>
                  </a:cubicBezTo>
                  <a:cubicBezTo>
                    <a:pt x="245" y="233"/>
                    <a:pt x="245" y="232"/>
                    <a:pt x="244" y="234"/>
                  </a:cubicBezTo>
                  <a:cubicBezTo>
                    <a:pt x="243" y="233"/>
                    <a:pt x="243" y="233"/>
                    <a:pt x="241" y="233"/>
                  </a:cubicBezTo>
                  <a:cubicBezTo>
                    <a:pt x="241" y="233"/>
                    <a:pt x="241" y="233"/>
                    <a:pt x="241" y="233"/>
                  </a:cubicBezTo>
                  <a:cubicBezTo>
                    <a:pt x="240" y="235"/>
                    <a:pt x="240" y="234"/>
                    <a:pt x="238" y="233"/>
                  </a:cubicBezTo>
                  <a:cubicBezTo>
                    <a:pt x="235" y="234"/>
                    <a:pt x="237" y="234"/>
                    <a:pt x="234" y="234"/>
                  </a:cubicBezTo>
                  <a:cubicBezTo>
                    <a:pt x="233" y="233"/>
                    <a:pt x="233" y="233"/>
                    <a:pt x="233" y="233"/>
                  </a:cubicBezTo>
                  <a:cubicBezTo>
                    <a:pt x="232" y="232"/>
                    <a:pt x="229" y="232"/>
                    <a:pt x="228" y="233"/>
                  </a:cubicBezTo>
                  <a:cubicBezTo>
                    <a:pt x="229" y="233"/>
                    <a:pt x="228" y="234"/>
                    <a:pt x="230" y="233"/>
                  </a:cubicBezTo>
                  <a:cubicBezTo>
                    <a:pt x="230" y="234"/>
                    <a:pt x="230" y="234"/>
                    <a:pt x="229" y="235"/>
                  </a:cubicBezTo>
                  <a:cubicBezTo>
                    <a:pt x="226" y="234"/>
                    <a:pt x="228" y="234"/>
                    <a:pt x="225" y="234"/>
                  </a:cubicBezTo>
                  <a:cubicBezTo>
                    <a:pt x="223" y="233"/>
                    <a:pt x="225" y="233"/>
                    <a:pt x="223" y="233"/>
                  </a:cubicBezTo>
                  <a:cubicBezTo>
                    <a:pt x="221" y="233"/>
                    <a:pt x="222" y="234"/>
                    <a:pt x="219" y="234"/>
                  </a:cubicBezTo>
                  <a:cubicBezTo>
                    <a:pt x="219" y="232"/>
                    <a:pt x="219" y="232"/>
                    <a:pt x="219" y="232"/>
                  </a:cubicBezTo>
                  <a:cubicBezTo>
                    <a:pt x="218" y="232"/>
                    <a:pt x="217" y="232"/>
                    <a:pt x="216" y="232"/>
                  </a:cubicBezTo>
                  <a:cubicBezTo>
                    <a:pt x="216" y="232"/>
                    <a:pt x="216" y="233"/>
                    <a:pt x="216" y="233"/>
                  </a:cubicBezTo>
                  <a:cubicBezTo>
                    <a:pt x="215" y="234"/>
                    <a:pt x="216" y="233"/>
                    <a:pt x="215" y="234"/>
                  </a:cubicBezTo>
                  <a:cubicBezTo>
                    <a:pt x="215" y="233"/>
                    <a:pt x="215" y="233"/>
                    <a:pt x="215" y="232"/>
                  </a:cubicBezTo>
                  <a:cubicBezTo>
                    <a:pt x="212" y="233"/>
                    <a:pt x="205" y="232"/>
                    <a:pt x="202" y="232"/>
                  </a:cubicBezTo>
                  <a:cubicBezTo>
                    <a:pt x="199" y="232"/>
                    <a:pt x="198" y="232"/>
                    <a:pt x="196" y="232"/>
                  </a:cubicBezTo>
                  <a:cubicBezTo>
                    <a:pt x="194" y="232"/>
                    <a:pt x="190" y="232"/>
                    <a:pt x="187" y="232"/>
                  </a:cubicBezTo>
                  <a:cubicBezTo>
                    <a:pt x="186" y="232"/>
                    <a:pt x="186" y="232"/>
                    <a:pt x="185" y="232"/>
                  </a:cubicBezTo>
                  <a:cubicBezTo>
                    <a:pt x="183" y="232"/>
                    <a:pt x="182" y="232"/>
                    <a:pt x="180" y="232"/>
                  </a:cubicBezTo>
                  <a:cubicBezTo>
                    <a:pt x="178" y="232"/>
                    <a:pt x="178" y="232"/>
                    <a:pt x="176" y="232"/>
                  </a:cubicBezTo>
                  <a:cubicBezTo>
                    <a:pt x="174" y="232"/>
                    <a:pt x="170" y="231"/>
                    <a:pt x="168" y="232"/>
                  </a:cubicBezTo>
                  <a:cubicBezTo>
                    <a:pt x="169" y="233"/>
                    <a:pt x="169" y="231"/>
                    <a:pt x="169" y="233"/>
                  </a:cubicBezTo>
                  <a:cubicBezTo>
                    <a:pt x="169" y="234"/>
                    <a:pt x="169" y="233"/>
                    <a:pt x="168" y="234"/>
                  </a:cubicBezTo>
                  <a:cubicBezTo>
                    <a:pt x="167" y="232"/>
                    <a:pt x="168" y="233"/>
                    <a:pt x="167" y="232"/>
                  </a:cubicBezTo>
                  <a:cubicBezTo>
                    <a:pt x="166" y="232"/>
                    <a:pt x="166" y="232"/>
                    <a:pt x="165" y="233"/>
                  </a:cubicBezTo>
                  <a:cubicBezTo>
                    <a:pt x="164" y="234"/>
                    <a:pt x="162" y="233"/>
                    <a:pt x="161" y="233"/>
                  </a:cubicBezTo>
                  <a:cubicBezTo>
                    <a:pt x="160" y="231"/>
                    <a:pt x="161" y="233"/>
                    <a:pt x="158" y="232"/>
                  </a:cubicBezTo>
                  <a:cubicBezTo>
                    <a:pt x="157" y="233"/>
                    <a:pt x="156" y="233"/>
                    <a:pt x="157" y="235"/>
                  </a:cubicBezTo>
                  <a:cubicBezTo>
                    <a:pt x="160" y="235"/>
                    <a:pt x="183" y="235"/>
                    <a:pt x="189" y="236"/>
                  </a:cubicBezTo>
                  <a:cubicBezTo>
                    <a:pt x="192" y="236"/>
                    <a:pt x="194" y="236"/>
                    <a:pt x="198" y="236"/>
                  </a:cubicBezTo>
                  <a:cubicBezTo>
                    <a:pt x="200" y="236"/>
                    <a:pt x="204" y="236"/>
                    <a:pt x="207" y="236"/>
                  </a:cubicBezTo>
                  <a:cubicBezTo>
                    <a:pt x="208" y="236"/>
                    <a:pt x="209" y="236"/>
                    <a:pt x="209" y="236"/>
                  </a:cubicBezTo>
                  <a:cubicBezTo>
                    <a:pt x="210" y="236"/>
                    <a:pt x="210" y="236"/>
                    <a:pt x="211" y="236"/>
                  </a:cubicBezTo>
                  <a:cubicBezTo>
                    <a:pt x="216" y="236"/>
                    <a:pt x="224" y="235"/>
                    <a:pt x="229" y="236"/>
                  </a:cubicBezTo>
                  <a:cubicBezTo>
                    <a:pt x="228" y="238"/>
                    <a:pt x="228" y="236"/>
                    <a:pt x="227" y="238"/>
                  </a:cubicBezTo>
                  <a:cubicBezTo>
                    <a:pt x="227" y="238"/>
                    <a:pt x="228" y="238"/>
                    <a:pt x="228" y="239"/>
                  </a:cubicBezTo>
                  <a:cubicBezTo>
                    <a:pt x="228" y="239"/>
                    <a:pt x="228" y="239"/>
                    <a:pt x="228" y="239"/>
                  </a:cubicBezTo>
                  <a:cubicBezTo>
                    <a:pt x="229" y="240"/>
                    <a:pt x="229" y="240"/>
                    <a:pt x="229" y="241"/>
                  </a:cubicBezTo>
                  <a:cubicBezTo>
                    <a:pt x="227" y="242"/>
                    <a:pt x="228" y="242"/>
                    <a:pt x="226" y="241"/>
                  </a:cubicBezTo>
                  <a:cubicBezTo>
                    <a:pt x="225" y="241"/>
                    <a:pt x="225" y="241"/>
                    <a:pt x="224" y="241"/>
                  </a:cubicBezTo>
                  <a:cubicBezTo>
                    <a:pt x="224" y="241"/>
                    <a:pt x="224" y="241"/>
                    <a:pt x="224" y="241"/>
                  </a:cubicBezTo>
                  <a:cubicBezTo>
                    <a:pt x="224" y="242"/>
                    <a:pt x="224" y="243"/>
                    <a:pt x="225" y="243"/>
                  </a:cubicBezTo>
                  <a:cubicBezTo>
                    <a:pt x="226" y="243"/>
                    <a:pt x="226" y="243"/>
                    <a:pt x="226" y="243"/>
                  </a:cubicBezTo>
                  <a:cubicBezTo>
                    <a:pt x="226" y="243"/>
                    <a:pt x="226" y="244"/>
                    <a:pt x="227" y="244"/>
                  </a:cubicBezTo>
                  <a:cubicBezTo>
                    <a:pt x="228" y="244"/>
                    <a:pt x="230" y="242"/>
                    <a:pt x="229" y="246"/>
                  </a:cubicBezTo>
                  <a:cubicBezTo>
                    <a:pt x="229" y="247"/>
                    <a:pt x="220" y="246"/>
                    <a:pt x="218" y="246"/>
                  </a:cubicBezTo>
                  <a:cubicBezTo>
                    <a:pt x="198" y="246"/>
                    <a:pt x="198" y="246"/>
                    <a:pt x="198" y="246"/>
                  </a:cubicBezTo>
                  <a:cubicBezTo>
                    <a:pt x="197" y="246"/>
                    <a:pt x="196" y="246"/>
                    <a:pt x="196" y="246"/>
                  </a:cubicBezTo>
                  <a:cubicBezTo>
                    <a:pt x="195" y="246"/>
                    <a:pt x="195" y="246"/>
                    <a:pt x="194" y="246"/>
                  </a:cubicBezTo>
                  <a:cubicBezTo>
                    <a:pt x="193" y="246"/>
                    <a:pt x="193" y="246"/>
                    <a:pt x="192" y="246"/>
                  </a:cubicBezTo>
                  <a:cubicBezTo>
                    <a:pt x="191" y="246"/>
                    <a:pt x="191" y="246"/>
                    <a:pt x="189" y="246"/>
                  </a:cubicBezTo>
                  <a:cubicBezTo>
                    <a:pt x="187" y="246"/>
                    <a:pt x="186" y="246"/>
                    <a:pt x="186" y="246"/>
                  </a:cubicBezTo>
                  <a:cubicBezTo>
                    <a:pt x="183" y="245"/>
                    <a:pt x="180" y="246"/>
                    <a:pt x="177" y="246"/>
                  </a:cubicBezTo>
                  <a:cubicBezTo>
                    <a:pt x="160" y="246"/>
                    <a:pt x="160" y="246"/>
                    <a:pt x="160" y="246"/>
                  </a:cubicBezTo>
                  <a:cubicBezTo>
                    <a:pt x="157" y="246"/>
                    <a:pt x="157" y="243"/>
                    <a:pt x="158" y="243"/>
                  </a:cubicBezTo>
                  <a:cubicBezTo>
                    <a:pt x="159" y="243"/>
                    <a:pt x="161" y="243"/>
                    <a:pt x="162" y="243"/>
                  </a:cubicBezTo>
                  <a:cubicBezTo>
                    <a:pt x="161" y="241"/>
                    <a:pt x="161" y="241"/>
                    <a:pt x="161" y="241"/>
                  </a:cubicBezTo>
                  <a:cubicBezTo>
                    <a:pt x="163" y="242"/>
                    <a:pt x="162" y="242"/>
                    <a:pt x="163" y="243"/>
                  </a:cubicBezTo>
                  <a:cubicBezTo>
                    <a:pt x="164" y="244"/>
                    <a:pt x="164" y="244"/>
                    <a:pt x="164" y="244"/>
                  </a:cubicBezTo>
                  <a:cubicBezTo>
                    <a:pt x="163" y="242"/>
                    <a:pt x="163" y="243"/>
                    <a:pt x="162" y="242"/>
                  </a:cubicBezTo>
                  <a:cubicBezTo>
                    <a:pt x="163" y="241"/>
                    <a:pt x="164" y="241"/>
                    <a:pt x="164" y="240"/>
                  </a:cubicBezTo>
                  <a:cubicBezTo>
                    <a:pt x="163" y="239"/>
                    <a:pt x="163" y="240"/>
                    <a:pt x="161" y="240"/>
                  </a:cubicBezTo>
                  <a:cubicBezTo>
                    <a:pt x="160" y="240"/>
                    <a:pt x="160" y="241"/>
                    <a:pt x="159" y="241"/>
                  </a:cubicBezTo>
                  <a:cubicBezTo>
                    <a:pt x="156" y="240"/>
                    <a:pt x="158" y="239"/>
                    <a:pt x="158" y="237"/>
                  </a:cubicBezTo>
                  <a:cubicBezTo>
                    <a:pt x="156" y="236"/>
                    <a:pt x="156" y="236"/>
                    <a:pt x="156" y="236"/>
                  </a:cubicBezTo>
                  <a:cubicBezTo>
                    <a:pt x="156" y="237"/>
                    <a:pt x="156" y="238"/>
                    <a:pt x="156" y="239"/>
                  </a:cubicBezTo>
                  <a:cubicBezTo>
                    <a:pt x="157" y="242"/>
                    <a:pt x="157" y="242"/>
                    <a:pt x="157" y="242"/>
                  </a:cubicBezTo>
                  <a:cubicBezTo>
                    <a:pt x="157" y="243"/>
                    <a:pt x="157" y="246"/>
                    <a:pt x="157" y="247"/>
                  </a:cubicBezTo>
                  <a:cubicBezTo>
                    <a:pt x="157" y="253"/>
                    <a:pt x="157" y="253"/>
                    <a:pt x="157" y="253"/>
                  </a:cubicBezTo>
                  <a:cubicBezTo>
                    <a:pt x="157" y="255"/>
                    <a:pt x="156" y="255"/>
                    <a:pt x="157" y="256"/>
                  </a:cubicBezTo>
                  <a:cubicBezTo>
                    <a:pt x="157" y="257"/>
                    <a:pt x="157" y="257"/>
                    <a:pt x="158" y="258"/>
                  </a:cubicBezTo>
                  <a:cubicBezTo>
                    <a:pt x="159" y="257"/>
                    <a:pt x="158" y="249"/>
                    <a:pt x="159" y="247"/>
                  </a:cubicBezTo>
                  <a:cubicBezTo>
                    <a:pt x="159" y="247"/>
                    <a:pt x="158" y="247"/>
                    <a:pt x="160" y="247"/>
                  </a:cubicBezTo>
                  <a:cubicBezTo>
                    <a:pt x="160" y="247"/>
                    <a:pt x="160" y="247"/>
                    <a:pt x="161" y="247"/>
                  </a:cubicBezTo>
                  <a:cubicBezTo>
                    <a:pt x="160" y="249"/>
                    <a:pt x="160" y="248"/>
                    <a:pt x="160" y="249"/>
                  </a:cubicBezTo>
                  <a:cubicBezTo>
                    <a:pt x="160" y="251"/>
                    <a:pt x="161" y="249"/>
                    <a:pt x="159" y="251"/>
                  </a:cubicBezTo>
                  <a:cubicBezTo>
                    <a:pt x="160" y="254"/>
                    <a:pt x="158" y="255"/>
                    <a:pt x="160" y="256"/>
                  </a:cubicBezTo>
                  <a:cubicBezTo>
                    <a:pt x="161" y="255"/>
                    <a:pt x="160" y="253"/>
                    <a:pt x="160" y="253"/>
                  </a:cubicBezTo>
                  <a:cubicBezTo>
                    <a:pt x="160" y="247"/>
                    <a:pt x="161" y="247"/>
                    <a:pt x="167" y="248"/>
                  </a:cubicBezTo>
                  <a:cubicBezTo>
                    <a:pt x="169" y="248"/>
                    <a:pt x="167" y="247"/>
                    <a:pt x="168" y="247"/>
                  </a:cubicBezTo>
                  <a:cubicBezTo>
                    <a:pt x="172" y="248"/>
                    <a:pt x="172" y="248"/>
                    <a:pt x="172" y="248"/>
                  </a:cubicBezTo>
                  <a:cubicBezTo>
                    <a:pt x="174" y="247"/>
                    <a:pt x="175" y="248"/>
                    <a:pt x="176" y="247"/>
                  </a:cubicBezTo>
                  <a:cubicBezTo>
                    <a:pt x="178" y="248"/>
                    <a:pt x="178" y="248"/>
                    <a:pt x="180" y="247"/>
                  </a:cubicBezTo>
                  <a:cubicBezTo>
                    <a:pt x="184" y="247"/>
                    <a:pt x="190" y="247"/>
                    <a:pt x="193" y="248"/>
                  </a:cubicBezTo>
                  <a:cubicBezTo>
                    <a:pt x="194" y="247"/>
                    <a:pt x="194" y="247"/>
                    <a:pt x="194" y="247"/>
                  </a:cubicBezTo>
                  <a:cubicBezTo>
                    <a:pt x="194" y="248"/>
                    <a:pt x="195" y="248"/>
                    <a:pt x="197" y="248"/>
                  </a:cubicBezTo>
                  <a:cubicBezTo>
                    <a:pt x="198" y="248"/>
                    <a:pt x="200" y="248"/>
                    <a:pt x="201" y="248"/>
                  </a:cubicBezTo>
                  <a:cubicBezTo>
                    <a:pt x="201" y="249"/>
                    <a:pt x="201" y="248"/>
                    <a:pt x="201" y="250"/>
                  </a:cubicBezTo>
                  <a:cubicBezTo>
                    <a:pt x="202" y="251"/>
                    <a:pt x="202" y="251"/>
                    <a:pt x="202" y="251"/>
                  </a:cubicBezTo>
                  <a:cubicBezTo>
                    <a:pt x="202" y="249"/>
                    <a:pt x="202" y="249"/>
                    <a:pt x="202" y="249"/>
                  </a:cubicBezTo>
                  <a:cubicBezTo>
                    <a:pt x="202" y="249"/>
                    <a:pt x="202" y="249"/>
                    <a:pt x="202" y="248"/>
                  </a:cubicBezTo>
                  <a:cubicBezTo>
                    <a:pt x="203" y="248"/>
                    <a:pt x="203" y="247"/>
                    <a:pt x="204" y="248"/>
                  </a:cubicBezTo>
                  <a:cubicBezTo>
                    <a:pt x="204" y="248"/>
                    <a:pt x="204" y="248"/>
                    <a:pt x="203" y="249"/>
                  </a:cubicBezTo>
                  <a:cubicBezTo>
                    <a:pt x="205" y="249"/>
                    <a:pt x="204" y="249"/>
                    <a:pt x="205" y="248"/>
                  </a:cubicBezTo>
                  <a:cubicBezTo>
                    <a:pt x="210" y="248"/>
                    <a:pt x="210" y="248"/>
                    <a:pt x="210" y="248"/>
                  </a:cubicBezTo>
                  <a:cubicBezTo>
                    <a:pt x="210" y="248"/>
                    <a:pt x="209" y="248"/>
                    <a:pt x="210" y="248"/>
                  </a:cubicBezTo>
                  <a:cubicBezTo>
                    <a:pt x="212" y="248"/>
                    <a:pt x="214" y="248"/>
                    <a:pt x="216" y="248"/>
                  </a:cubicBezTo>
                  <a:cubicBezTo>
                    <a:pt x="215" y="249"/>
                    <a:pt x="215" y="248"/>
                    <a:pt x="215" y="251"/>
                  </a:cubicBezTo>
                  <a:cubicBezTo>
                    <a:pt x="213" y="251"/>
                    <a:pt x="214" y="251"/>
                    <a:pt x="214" y="251"/>
                  </a:cubicBezTo>
                  <a:cubicBezTo>
                    <a:pt x="216" y="251"/>
                    <a:pt x="216" y="251"/>
                    <a:pt x="216" y="251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52"/>
                    <a:pt x="217" y="250"/>
                    <a:pt x="218" y="253"/>
                  </a:cubicBezTo>
                  <a:cubicBezTo>
                    <a:pt x="217" y="253"/>
                    <a:pt x="218" y="253"/>
                    <a:pt x="217" y="254"/>
                  </a:cubicBezTo>
                  <a:cubicBezTo>
                    <a:pt x="220" y="254"/>
                    <a:pt x="219" y="251"/>
                    <a:pt x="219" y="248"/>
                  </a:cubicBezTo>
                  <a:cubicBezTo>
                    <a:pt x="220" y="248"/>
                    <a:pt x="220" y="248"/>
                    <a:pt x="222" y="248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24" y="248"/>
                    <a:pt x="224" y="248"/>
                    <a:pt x="224" y="249"/>
                  </a:cubicBezTo>
                  <a:cubicBezTo>
                    <a:pt x="225" y="248"/>
                    <a:pt x="226" y="248"/>
                    <a:pt x="227" y="248"/>
                  </a:cubicBezTo>
                  <a:cubicBezTo>
                    <a:pt x="228" y="248"/>
                    <a:pt x="227" y="249"/>
                    <a:pt x="230" y="248"/>
                  </a:cubicBezTo>
                  <a:cubicBezTo>
                    <a:pt x="230" y="249"/>
                    <a:pt x="230" y="249"/>
                    <a:pt x="230" y="249"/>
                  </a:cubicBezTo>
                  <a:cubicBezTo>
                    <a:pt x="229" y="250"/>
                    <a:pt x="228" y="249"/>
                    <a:pt x="228" y="250"/>
                  </a:cubicBezTo>
                  <a:cubicBezTo>
                    <a:pt x="228" y="251"/>
                    <a:pt x="229" y="251"/>
                    <a:pt x="230" y="252"/>
                  </a:cubicBezTo>
                  <a:cubicBezTo>
                    <a:pt x="229" y="252"/>
                    <a:pt x="230" y="252"/>
                    <a:pt x="228" y="253"/>
                  </a:cubicBezTo>
                  <a:cubicBezTo>
                    <a:pt x="227" y="253"/>
                    <a:pt x="228" y="253"/>
                    <a:pt x="227" y="253"/>
                  </a:cubicBezTo>
                  <a:cubicBezTo>
                    <a:pt x="227" y="250"/>
                    <a:pt x="227" y="251"/>
                    <a:pt x="227" y="251"/>
                  </a:cubicBezTo>
                  <a:cubicBezTo>
                    <a:pt x="225" y="254"/>
                    <a:pt x="228" y="261"/>
                    <a:pt x="225" y="257"/>
                  </a:cubicBezTo>
                  <a:cubicBezTo>
                    <a:pt x="226" y="253"/>
                    <a:pt x="225" y="255"/>
                    <a:pt x="225" y="252"/>
                  </a:cubicBezTo>
                  <a:cubicBezTo>
                    <a:pt x="225" y="252"/>
                    <a:pt x="226" y="250"/>
                    <a:pt x="225" y="250"/>
                  </a:cubicBezTo>
                  <a:cubicBezTo>
                    <a:pt x="225" y="249"/>
                    <a:pt x="224" y="249"/>
                    <a:pt x="224" y="249"/>
                  </a:cubicBezTo>
                  <a:cubicBezTo>
                    <a:pt x="223" y="250"/>
                    <a:pt x="224" y="256"/>
                    <a:pt x="223" y="258"/>
                  </a:cubicBezTo>
                  <a:cubicBezTo>
                    <a:pt x="222" y="257"/>
                    <a:pt x="222" y="257"/>
                    <a:pt x="222" y="256"/>
                  </a:cubicBezTo>
                  <a:cubicBezTo>
                    <a:pt x="222" y="256"/>
                    <a:pt x="222" y="255"/>
                    <a:pt x="222" y="255"/>
                  </a:cubicBezTo>
                  <a:cubicBezTo>
                    <a:pt x="223" y="249"/>
                    <a:pt x="222" y="258"/>
                    <a:pt x="222" y="252"/>
                  </a:cubicBezTo>
                  <a:cubicBezTo>
                    <a:pt x="222" y="250"/>
                    <a:pt x="223" y="249"/>
                    <a:pt x="221" y="249"/>
                  </a:cubicBezTo>
                  <a:cubicBezTo>
                    <a:pt x="221" y="249"/>
                    <a:pt x="221" y="249"/>
                    <a:pt x="220" y="249"/>
                  </a:cubicBezTo>
                  <a:cubicBezTo>
                    <a:pt x="220" y="259"/>
                    <a:pt x="220" y="259"/>
                    <a:pt x="220" y="259"/>
                  </a:cubicBezTo>
                  <a:cubicBezTo>
                    <a:pt x="222" y="259"/>
                    <a:pt x="225" y="258"/>
                    <a:pt x="226" y="260"/>
                  </a:cubicBezTo>
                  <a:cubicBezTo>
                    <a:pt x="225" y="261"/>
                    <a:pt x="225" y="260"/>
                    <a:pt x="224" y="260"/>
                  </a:cubicBezTo>
                  <a:cubicBezTo>
                    <a:pt x="222" y="260"/>
                    <a:pt x="221" y="261"/>
                    <a:pt x="219" y="261"/>
                  </a:cubicBezTo>
                  <a:cubicBezTo>
                    <a:pt x="219" y="259"/>
                    <a:pt x="219" y="259"/>
                    <a:pt x="218" y="258"/>
                  </a:cubicBezTo>
                  <a:cubicBezTo>
                    <a:pt x="218" y="258"/>
                    <a:pt x="218" y="257"/>
                    <a:pt x="217" y="259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7" y="261"/>
                    <a:pt x="218" y="260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2" y="261"/>
                    <a:pt x="222" y="261"/>
                    <a:pt x="224" y="262"/>
                  </a:cubicBezTo>
                  <a:cubicBezTo>
                    <a:pt x="224" y="262"/>
                    <a:pt x="224" y="262"/>
                    <a:pt x="224" y="262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6" y="261"/>
                    <a:pt x="225" y="261"/>
                    <a:pt x="226" y="262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7" y="261"/>
                    <a:pt x="227" y="260"/>
                    <a:pt x="228" y="259"/>
                  </a:cubicBezTo>
                  <a:cubicBezTo>
                    <a:pt x="227" y="257"/>
                    <a:pt x="227" y="256"/>
                    <a:pt x="227" y="254"/>
                  </a:cubicBezTo>
                  <a:cubicBezTo>
                    <a:pt x="228" y="254"/>
                    <a:pt x="229" y="254"/>
                    <a:pt x="229" y="253"/>
                  </a:cubicBezTo>
                  <a:cubicBezTo>
                    <a:pt x="229" y="253"/>
                    <a:pt x="229" y="253"/>
                    <a:pt x="230" y="253"/>
                  </a:cubicBezTo>
                  <a:cubicBezTo>
                    <a:pt x="229" y="255"/>
                    <a:pt x="229" y="255"/>
                    <a:pt x="229" y="257"/>
                  </a:cubicBezTo>
                  <a:cubicBezTo>
                    <a:pt x="230" y="258"/>
                    <a:pt x="230" y="257"/>
                    <a:pt x="229" y="260"/>
                  </a:cubicBezTo>
                  <a:cubicBezTo>
                    <a:pt x="229" y="261"/>
                    <a:pt x="228" y="261"/>
                    <a:pt x="228" y="262"/>
                  </a:cubicBezTo>
                  <a:cubicBezTo>
                    <a:pt x="229" y="263"/>
                    <a:pt x="230" y="262"/>
                    <a:pt x="229" y="265"/>
                  </a:cubicBezTo>
                  <a:cubicBezTo>
                    <a:pt x="227" y="264"/>
                    <a:pt x="219" y="264"/>
                    <a:pt x="216" y="265"/>
                  </a:cubicBezTo>
                  <a:cubicBezTo>
                    <a:pt x="216" y="265"/>
                    <a:pt x="216" y="266"/>
                    <a:pt x="216" y="266"/>
                  </a:cubicBezTo>
                  <a:cubicBezTo>
                    <a:pt x="216" y="267"/>
                    <a:pt x="216" y="266"/>
                    <a:pt x="216" y="268"/>
                  </a:cubicBezTo>
                  <a:cubicBezTo>
                    <a:pt x="218" y="269"/>
                    <a:pt x="218" y="268"/>
                    <a:pt x="218" y="266"/>
                  </a:cubicBezTo>
                  <a:cubicBezTo>
                    <a:pt x="220" y="266"/>
                    <a:pt x="219" y="267"/>
                    <a:pt x="220" y="268"/>
                  </a:cubicBezTo>
                  <a:cubicBezTo>
                    <a:pt x="220" y="268"/>
                    <a:pt x="220" y="269"/>
                    <a:pt x="220" y="267"/>
                  </a:cubicBezTo>
                  <a:cubicBezTo>
                    <a:pt x="220" y="267"/>
                    <a:pt x="220" y="266"/>
                    <a:pt x="220" y="266"/>
                  </a:cubicBezTo>
                  <a:cubicBezTo>
                    <a:pt x="222" y="266"/>
                    <a:pt x="222" y="266"/>
                    <a:pt x="223" y="266"/>
                  </a:cubicBezTo>
                  <a:cubicBezTo>
                    <a:pt x="225" y="266"/>
                    <a:pt x="226" y="266"/>
                    <a:pt x="227" y="266"/>
                  </a:cubicBezTo>
                  <a:cubicBezTo>
                    <a:pt x="227" y="266"/>
                    <a:pt x="227" y="267"/>
                    <a:pt x="227" y="267"/>
                  </a:cubicBezTo>
                  <a:cubicBezTo>
                    <a:pt x="227" y="273"/>
                    <a:pt x="227" y="273"/>
                    <a:pt x="227" y="273"/>
                  </a:cubicBezTo>
                  <a:cubicBezTo>
                    <a:pt x="227" y="275"/>
                    <a:pt x="227" y="276"/>
                    <a:pt x="227" y="278"/>
                  </a:cubicBezTo>
                  <a:cubicBezTo>
                    <a:pt x="226" y="280"/>
                    <a:pt x="227" y="280"/>
                    <a:pt x="227" y="281"/>
                  </a:cubicBezTo>
                  <a:cubicBezTo>
                    <a:pt x="226" y="282"/>
                    <a:pt x="227" y="282"/>
                    <a:pt x="226" y="282"/>
                  </a:cubicBezTo>
                  <a:cubicBezTo>
                    <a:pt x="226" y="283"/>
                    <a:pt x="227" y="283"/>
                    <a:pt x="227" y="283"/>
                  </a:cubicBezTo>
                  <a:cubicBezTo>
                    <a:pt x="227" y="285"/>
                    <a:pt x="225" y="287"/>
                    <a:pt x="225" y="283"/>
                  </a:cubicBezTo>
                  <a:cubicBezTo>
                    <a:pt x="225" y="281"/>
                    <a:pt x="225" y="279"/>
                    <a:pt x="225" y="277"/>
                  </a:cubicBezTo>
                  <a:cubicBezTo>
                    <a:pt x="225" y="275"/>
                    <a:pt x="226" y="272"/>
                    <a:pt x="225" y="270"/>
                  </a:cubicBezTo>
                  <a:cubicBezTo>
                    <a:pt x="217" y="269"/>
                    <a:pt x="220" y="270"/>
                    <a:pt x="220" y="278"/>
                  </a:cubicBezTo>
                  <a:cubicBezTo>
                    <a:pt x="220" y="279"/>
                    <a:pt x="219" y="280"/>
                    <a:pt x="219" y="282"/>
                  </a:cubicBezTo>
                  <a:cubicBezTo>
                    <a:pt x="219" y="283"/>
                    <a:pt x="219" y="282"/>
                    <a:pt x="219" y="283"/>
                  </a:cubicBezTo>
                  <a:cubicBezTo>
                    <a:pt x="219" y="286"/>
                    <a:pt x="219" y="284"/>
                    <a:pt x="219" y="285"/>
                  </a:cubicBezTo>
                  <a:cubicBezTo>
                    <a:pt x="217" y="286"/>
                    <a:pt x="218" y="284"/>
                    <a:pt x="218" y="282"/>
                  </a:cubicBezTo>
                  <a:cubicBezTo>
                    <a:pt x="218" y="282"/>
                    <a:pt x="218" y="281"/>
                    <a:pt x="218" y="280"/>
                  </a:cubicBezTo>
                  <a:cubicBezTo>
                    <a:pt x="218" y="278"/>
                    <a:pt x="219" y="270"/>
                    <a:pt x="218" y="269"/>
                  </a:cubicBezTo>
                  <a:cubicBezTo>
                    <a:pt x="217" y="269"/>
                    <a:pt x="217" y="269"/>
                    <a:pt x="217" y="271"/>
                  </a:cubicBezTo>
                  <a:cubicBezTo>
                    <a:pt x="217" y="273"/>
                    <a:pt x="217" y="273"/>
                    <a:pt x="215" y="273"/>
                  </a:cubicBezTo>
                  <a:cubicBezTo>
                    <a:pt x="216" y="275"/>
                    <a:pt x="215" y="275"/>
                    <a:pt x="215" y="277"/>
                  </a:cubicBezTo>
                  <a:cubicBezTo>
                    <a:pt x="216" y="277"/>
                    <a:pt x="216" y="277"/>
                    <a:pt x="216" y="278"/>
                  </a:cubicBezTo>
                  <a:cubicBezTo>
                    <a:pt x="217" y="279"/>
                    <a:pt x="217" y="282"/>
                    <a:pt x="215" y="282"/>
                  </a:cubicBezTo>
                  <a:cubicBezTo>
                    <a:pt x="214" y="281"/>
                    <a:pt x="214" y="281"/>
                    <a:pt x="213" y="281"/>
                  </a:cubicBezTo>
                  <a:cubicBezTo>
                    <a:pt x="214" y="279"/>
                    <a:pt x="214" y="279"/>
                    <a:pt x="214" y="278"/>
                  </a:cubicBezTo>
                  <a:cubicBezTo>
                    <a:pt x="215" y="277"/>
                    <a:pt x="214" y="277"/>
                    <a:pt x="214" y="276"/>
                  </a:cubicBezTo>
                  <a:cubicBezTo>
                    <a:pt x="214" y="274"/>
                    <a:pt x="214" y="273"/>
                    <a:pt x="214" y="272"/>
                  </a:cubicBezTo>
                  <a:cubicBezTo>
                    <a:pt x="215" y="271"/>
                    <a:pt x="214" y="271"/>
                    <a:pt x="216" y="271"/>
                  </a:cubicBezTo>
                  <a:cubicBezTo>
                    <a:pt x="215" y="270"/>
                    <a:pt x="215" y="270"/>
                    <a:pt x="215" y="270"/>
                  </a:cubicBezTo>
                  <a:cubicBezTo>
                    <a:pt x="215" y="270"/>
                    <a:pt x="214" y="271"/>
                    <a:pt x="213" y="271"/>
                  </a:cubicBezTo>
                  <a:cubicBezTo>
                    <a:pt x="213" y="267"/>
                    <a:pt x="215" y="267"/>
                    <a:pt x="214" y="265"/>
                  </a:cubicBezTo>
                  <a:cubicBezTo>
                    <a:pt x="212" y="264"/>
                    <a:pt x="203" y="263"/>
                    <a:pt x="201" y="265"/>
                  </a:cubicBezTo>
                  <a:cubicBezTo>
                    <a:pt x="202" y="267"/>
                    <a:pt x="202" y="266"/>
                    <a:pt x="202" y="267"/>
                  </a:cubicBezTo>
                  <a:cubicBezTo>
                    <a:pt x="202" y="268"/>
                    <a:pt x="202" y="268"/>
                    <a:pt x="202" y="268"/>
                  </a:cubicBezTo>
                  <a:cubicBezTo>
                    <a:pt x="201" y="268"/>
                    <a:pt x="201" y="268"/>
                    <a:pt x="201" y="268"/>
                  </a:cubicBezTo>
                  <a:cubicBezTo>
                    <a:pt x="200" y="268"/>
                    <a:pt x="200" y="268"/>
                    <a:pt x="200" y="268"/>
                  </a:cubicBezTo>
                  <a:cubicBezTo>
                    <a:pt x="201" y="269"/>
                    <a:pt x="200" y="268"/>
                    <a:pt x="201" y="268"/>
                  </a:cubicBezTo>
                  <a:cubicBezTo>
                    <a:pt x="203" y="268"/>
                    <a:pt x="203" y="268"/>
                    <a:pt x="203" y="268"/>
                  </a:cubicBezTo>
                  <a:cubicBezTo>
                    <a:pt x="202" y="271"/>
                    <a:pt x="202" y="271"/>
                    <a:pt x="202" y="271"/>
                  </a:cubicBezTo>
                  <a:cubicBezTo>
                    <a:pt x="202" y="273"/>
                    <a:pt x="203" y="275"/>
                    <a:pt x="201" y="278"/>
                  </a:cubicBezTo>
                  <a:cubicBezTo>
                    <a:pt x="201" y="277"/>
                    <a:pt x="200" y="278"/>
                    <a:pt x="202" y="275"/>
                  </a:cubicBezTo>
                  <a:cubicBezTo>
                    <a:pt x="200" y="275"/>
                    <a:pt x="200" y="275"/>
                    <a:pt x="200" y="275"/>
                  </a:cubicBezTo>
                  <a:cubicBezTo>
                    <a:pt x="201" y="276"/>
                    <a:pt x="201" y="275"/>
                    <a:pt x="201" y="276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1" y="278"/>
                    <a:pt x="201" y="278"/>
                    <a:pt x="202" y="278"/>
                  </a:cubicBezTo>
                  <a:cubicBezTo>
                    <a:pt x="202" y="281"/>
                    <a:pt x="202" y="281"/>
                    <a:pt x="202" y="281"/>
                  </a:cubicBezTo>
                  <a:cubicBezTo>
                    <a:pt x="201" y="281"/>
                    <a:pt x="200" y="282"/>
                    <a:pt x="199" y="282"/>
                  </a:cubicBezTo>
                  <a:cubicBezTo>
                    <a:pt x="199" y="281"/>
                    <a:pt x="199" y="279"/>
                    <a:pt x="199" y="278"/>
                  </a:cubicBezTo>
                  <a:cubicBezTo>
                    <a:pt x="199" y="276"/>
                    <a:pt x="199" y="277"/>
                    <a:pt x="198" y="274"/>
                  </a:cubicBezTo>
                  <a:cubicBezTo>
                    <a:pt x="198" y="273"/>
                    <a:pt x="199" y="273"/>
                    <a:pt x="199" y="272"/>
                  </a:cubicBezTo>
                  <a:cubicBezTo>
                    <a:pt x="198" y="270"/>
                    <a:pt x="198" y="270"/>
                    <a:pt x="198" y="270"/>
                  </a:cubicBezTo>
                  <a:cubicBezTo>
                    <a:pt x="199" y="270"/>
                    <a:pt x="199" y="268"/>
                    <a:pt x="199" y="268"/>
                  </a:cubicBezTo>
                  <a:cubicBezTo>
                    <a:pt x="200" y="266"/>
                    <a:pt x="201" y="263"/>
                    <a:pt x="197" y="264"/>
                  </a:cubicBezTo>
                  <a:cubicBezTo>
                    <a:pt x="191" y="265"/>
                    <a:pt x="188" y="263"/>
                    <a:pt x="186" y="266"/>
                  </a:cubicBezTo>
                  <a:cubicBezTo>
                    <a:pt x="188" y="267"/>
                    <a:pt x="188" y="267"/>
                    <a:pt x="188" y="267"/>
                  </a:cubicBezTo>
                  <a:cubicBezTo>
                    <a:pt x="187" y="269"/>
                    <a:pt x="187" y="269"/>
                    <a:pt x="187" y="271"/>
                  </a:cubicBezTo>
                  <a:cubicBezTo>
                    <a:pt x="187" y="275"/>
                    <a:pt x="187" y="275"/>
                    <a:pt x="187" y="275"/>
                  </a:cubicBezTo>
                  <a:cubicBezTo>
                    <a:pt x="188" y="277"/>
                    <a:pt x="187" y="276"/>
                    <a:pt x="187" y="278"/>
                  </a:cubicBezTo>
                  <a:cubicBezTo>
                    <a:pt x="186" y="280"/>
                    <a:pt x="189" y="281"/>
                    <a:pt x="186" y="281"/>
                  </a:cubicBezTo>
                  <a:cubicBezTo>
                    <a:pt x="184" y="282"/>
                    <a:pt x="183" y="282"/>
                    <a:pt x="183" y="284"/>
                  </a:cubicBezTo>
                  <a:cubicBezTo>
                    <a:pt x="184" y="284"/>
                    <a:pt x="184" y="284"/>
                    <a:pt x="185" y="283"/>
                  </a:cubicBezTo>
                  <a:cubicBezTo>
                    <a:pt x="186" y="283"/>
                    <a:pt x="187" y="284"/>
                    <a:pt x="187" y="285"/>
                  </a:cubicBezTo>
                  <a:cubicBezTo>
                    <a:pt x="182" y="285"/>
                    <a:pt x="182" y="285"/>
                    <a:pt x="182" y="285"/>
                  </a:cubicBezTo>
                  <a:cubicBezTo>
                    <a:pt x="181" y="282"/>
                    <a:pt x="183" y="283"/>
                    <a:pt x="183" y="280"/>
                  </a:cubicBezTo>
                  <a:cubicBezTo>
                    <a:pt x="182" y="279"/>
                    <a:pt x="182" y="280"/>
                    <a:pt x="181" y="278"/>
                  </a:cubicBezTo>
                  <a:cubicBezTo>
                    <a:pt x="181" y="275"/>
                    <a:pt x="181" y="273"/>
                    <a:pt x="181" y="269"/>
                  </a:cubicBezTo>
                  <a:cubicBezTo>
                    <a:pt x="179" y="270"/>
                    <a:pt x="179" y="270"/>
                    <a:pt x="179" y="270"/>
                  </a:cubicBezTo>
                  <a:cubicBezTo>
                    <a:pt x="179" y="271"/>
                    <a:pt x="179" y="272"/>
                    <a:pt x="179" y="273"/>
                  </a:cubicBezTo>
                  <a:cubicBezTo>
                    <a:pt x="179" y="275"/>
                    <a:pt x="180" y="275"/>
                    <a:pt x="179" y="277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77" y="279"/>
                    <a:pt x="176" y="280"/>
                    <a:pt x="176" y="279"/>
                  </a:cubicBezTo>
                  <a:cubicBezTo>
                    <a:pt x="175" y="278"/>
                    <a:pt x="177" y="275"/>
                    <a:pt x="177" y="274"/>
                  </a:cubicBezTo>
                  <a:cubicBezTo>
                    <a:pt x="178" y="276"/>
                    <a:pt x="177" y="275"/>
                    <a:pt x="178" y="276"/>
                  </a:cubicBezTo>
                  <a:cubicBezTo>
                    <a:pt x="178" y="273"/>
                    <a:pt x="178" y="273"/>
                    <a:pt x="178" y="273"/>
                  </a:cubicBezTo>
                  <a:cubicBezTo>
                    <a:pt x="177" y="273"/>
                    <a:pt x="177" y="273"/>
                    <a:pt x="177" y="273"/>
                  </a:cubicBezTo>
                  <a:cubicBezTo>
                    <a:pt x="181" y="269"/>
                    <a:pt x="176" y="271"/>
                    <a:pt x="176" y="268"/>
                  </a:cubicBezTo>
                  <a:cubicBezTo>
                    <a:pt x="176" y="267"/>
                    <a:pt x="177" y="267"/>
                    <a:pt x="175" y="266"/>
                  </a:cubicBezTo>
                  <a:cubicBezTo>
                    <a:pt x="175" y="270"/>
                    <a:pt x="175" y="270"/>
                    <a:pt x="175" y="270"/>
                  </a:cubicBezTo>
                  <a:cubicBezTo>
                    <a:pt x="173" y="272"/>
                    <a:pt x="173" y="272"/>
                    <a:pt x="173" y="272"/>
                  </a:cubicBezTo>
                  <a:cubicBezTo>
                    <a:pt x="175" y="278"/>
                    <a:pt x="174" y="278"/>
                    <a:pt x="174" y="284"/>
                  </a:cubicBezTo>
                  <a:cubicBezTo>
                    <a:pt x="174" y="288"/>
                    <a:pt x="172" y="286"/>
                    <a:pt x="172" y="284"/>
                  </a:cubicBezTo>
                  <a:cubicBezTo>
                    <a:pt x="172" y="284"/>
                    <a:pt x="172" y="283"/>
                    <a:pt x="172" y="283"/>
                  </a:cubicBezTo>
                  <a:cubicBezTo>
                    <a:pt x="174" y="279"/>
                    <a:pt x="173" y="282"/>
                    <a:pt x="172" y="279"/>
                  </a:cubicBezTo>
                  <a:cubicBezTo>
                    <a:pt x="172" y="278"/>
                    <a:pt x="172" y="278"/>
                    <a:pt x="172" y="277"/>
                  </a:cubicBezTo>
                  <a:cubicBezTo>
                    <a:pt x="171" y="278"/>
                    <a:pt x="171" y="277"/>
                    <a:pt x="171" y="279"/>
                  </a:cubicBezTo>
                  <a:cubicBezTo>
                    <a:pt x="171" y="280"/>
                    <a:pt x="171" y="280"/>
                    <a:pt x="170" y="280"/>
                  </a:cubicBezTo>
                  <a:cubicBezTo>
                    <a:pt x="170" y="277"/>
                    <a:pt x="170" y="277"/>
                    <a:pt x="170" y="277"/>
                  </a:cubicBezTo>
                  <a:cubicBezTo>
                    <a:pt x="172" y="276"/>
                    <a:pt x="171" y="276"/>
                    <a:pt x="173" y="276"/>
                  </a:cubicBezTo>
                  <a:cubicBezTo>
                    <a:pt x="173" y="274"/>
                    <a:pt x="174" y="275"/>
                    <a:pt x="172" y="274"/>
                  </a:cubicBezTo>
                  <a:cubicBezTo>
                    <a:pt x="167" y="273"/>
                    <a:pt x="170" y="274"/>
                    <a:pt x="169" y="270"/>
                  </a:cubicBezTo>
                  <a:cubicBezTo>
                    <a:pt x="169" y="267"/>
                    <a:pt x="168" y="270"/>
                    <a:pt x="170" y="265"/>
                  </a:cubicBezTo>
                  <a:cubicBezTo>
                    <a:pt x="171" y="263"/>
                    <a:pt x="170" y="265"/>
                    <a:pt x="171" y="263"/>
                  </a:cubicBezTo>
                  <a:cubicBezTo>
                    <a:pt x="169" y="263"/>
                    <a:pt x="169" y="263"/>
                    <a:pt x="168" y="264"/>
                  </a:cubicBezTo>
                  <a:cubicBezTo>
                    <a:pt x="167" y="264"/>
                    <a:pt x="167" y="264"/>
                    <a:pt x="166" y="263"/>
                  </a:cubicBezTo>
                  <a:cubicBezTo>
                    <a:pt x="165" y="265"/>
                    <a:pt x="165" y="265"/>
                    <a:pt x="163" y="265"/>
                  </a:cubicBezTo>
                  <a:cubicBezTo>
                    <a:pt x="160" y="264"/>
                    <a:pt x="161" y="265"/>
                    <a:pt x="159" y="264"/>
                  </a:cubicBezTo>
                  <a:cubicBezTo>
                    <a:pt x="161" y="261"/>
                    <a:pt x="160" y="260"/>
                    <a:pt x="156" y="259"/>
                  </a:cubicBezTo>
                  <a:cubicBezTo>
                    <a:pt x="155" y="257"/>
                    <a:pt x="155" y="254"/>
                    <a:pt x="155" y="252"/>
                  </a:cubicBezTo>
                  <a:cubicBezTo>
                    <a:pt x="155" y="247"/>
                    <a:pt x="154" y="231"/>
                    <a:pt x="156" y="228"/>
                  </a:cubicBezTo>
                  <a:cubicBezTo>
                    <a:pt x="157" y="228"/>
                    <a:pt x="156" y="228"/>
                    <a:pt x="157" y="228"/>
                  </a:cubicBezTo>
                  <a:cubicBezTo>
                    <a:pt x="159" y="229"/>
                    <a:pt x="158" y="228"/>
                    <a:pt x="160" y="228"/>
                  </a:cubicBezTo>
                  <a:cubicBezTo>
                    <a:pt x="160" y="230"/>
                    <a:pt x="159" y="228"/>
                    <a:pt x="159" y="230"/>
                  </a:cubicBezTo>
                  <a:cubicBezTo>
                    <a:pt x="160" y="230"/>
                    <a:pt x="160" y="229"/>
                    <a:pt x="161" y="229"/>
                  </a:cubicBezTo>
                  <a:cubicBezTo>
                    <a:pt x="162" y="228"/>
                    <a:pt x="175" y="229"/>
                    <a:pt x="175" y="229"/>
                  </a:cubicBezTo>
                  <a:cubicBezTo>
                    <a:pt x="179" y="228"/>
                    <a:pt x="180" y="229"/>
                    <a:pt x="182" y="229"/>
                  </a:cubicBezTo>
                  <a:cubicBezTo>
                    <a:pt x="185" y="229"/>
                    <a:pt x="187" y="230"/>
                    <a:pt x="189" y="229"/>
                  </a:cubicBezTo>
                  <a:cubicBezTo>
                    <a:pt x="190" y="229"/>
                    <a:pt x="192" y="230"/>
                    <a:pt x="194" y="230"/>
                  </a:cubicBezTo>
                  <a:cubicBezTo>
                    <a:pt x="197" y="230"/>
                    <a:pt x="195" y="229"/>
                    <a:pt x="199" y="229"/>
                  </a:cubicBezTo>
                  <a:cubicBezTo>
                    <a:pt x="200" y="229"/>
                    <a:pt x="200" y="230"/>
                    <a:pt x="200" y="231"/>
                  </a:cubicBezTo>
                  <a:cubicBezTo>
                    <a:pt x="203" y="231"/>
                    <a:pt x="203" y="231"/>
                    <a:pt x="203" y="231"/>
                  </a:cubicBezTo>
                  <a:cubicBezTo>
                    <a:pt x="202" y="229"/>
                    <a:pt x="202" y="229"/>
                    <a:pt x="202" y="229"/>
                  </a:cubicBezTo>
                  <a:cubicBezTo>
                    <a:pt x="200" y="229"/>
                    <a:pt x="200" y="229"/>
                    <a:pt x="200" y="229"/>
                  </a:cubicBezTo>
                  <a:cubicBezTo>
                    <a:pt x="201" y="227"/>
                    <a:pt x="200" y="228"/>
                    <a:pt x="200" y="226"/>
                  </a:cubicBezTo>
                  <a:cubicBezTo>
                    <a:pt x="201" y="226"/>
                    <a:pt x="203" y="226"/>
                    <a:pt x="204" y="226"/>
                  </a:cubicBezTo>
                  <a:cubicBezTo>
                    <a:pt x="204" y="226"/>
                    <a:pt x="204" y="226"/>
                    <a:pt x="204" y="227"/>
                  </a:cubicBezTo>
                  <a:cubicBezTo>
                    <a:pt x="203" y="228"/>
                    <a:pt x="203" y="228"/>
                    <a:pt x="203" y="228"/>
                  </a:cubicBezTo>
                  <a:cubicBezTo>
                    <a:pt x="203" y="228"/>
                    <a:pt x="203" y="229"/>
                    <a:pt x="204" y="230"/>
                  </a:cubicBezTo>
                  <a:cubicBezTo>
                    <a:pt x="205" y="229"/>
                    <a:pt x="205" y="229"/>
                    <a:pt x="206" y="229"/>
                  </a:cubicBezTo>
                  <a:cubicBezTo>
                    <a:pt x="208" y="229"/>
                    <a:pt x="206" y="229"/>
                    <a:pt x="207" y="230"/>
                  </a:cubicBezTo>
                  <a:cubicBezTo>
                    <a:pt x="208" y="229"/>
                    <a:pt x="211" y="229"/>
                    <a:pt x="213" y="229"/>
                  </a:cubicBezTo>
                  <a:cubicBezTo>
                    <a:pt x="213" y="229"/>
                    <a:pt x="213" y="229"/>
                    <a:pt x="214" y="229"/>
                  </a:cubicBezTo>
                  <a:cubicBezTo>
                    <a:pt x="216" y="229"/>
                    <a:pt x="214" y="229"/>
                    <a:pt x="215" y="229"/>
                  </a:cubicBezTo>
                  <a:cubicBezTo>
                    <a:pt x="215" y="229"/>
                    <a:pt x="215" y="229"/>
                    <a:pt x="216" y="229"/>
                  </a:cubicBezTo>
                  <a:cubicBezTo>
                    <a:pt x="219" y="229"/>
                    <a:pt x="217" y="230"/>
                    <a:pt x="220" y="230"/>
                  </a:cubicBezTo>
                  <a:cubicBezTo>
                    <a:pt x="223" y="230"/>
                    <a:pt x="222" y="228"/>
                    <a:pt x="232" y="229"/>
                  </a:cubicBezTo>
                  <a:cubicBezTo>
                    <a:pt x="235" y="230"/>
                    <a:pt x="238" y="229"/>
                    <a:pt x="241" y="230"/>
                  </a:cubicBezTo>
                  <a:cubicBezTo>
                    <a:pt x="243" y="230"/>
                    <a:pt x="245" y="230"/>
                    <a:pt x="247" y="229"/>
                  </a:cubicBezTo>
                  <a:cubicBezTo>
                    <a:pt x="248" y="231"/>
                    <a:pt x="248" y="230"/>
                    <a:pt x="249" y="230"/>
                  </a:cubicBezTo>
                  <a:cubicBezTo>
                    <a:pt x="248" y="231"/>
                    <a:pt x="248" y="231"/>
                    <a:pt x="248" y="232"/>
                  </a:cubicBezTo>
                  <a:cubicBezTo>
                    <a:pt x="249" y="231"/>
                    <a:pt x="251" y="231"/>
                    <a:pt x="251" y="229"/>
                  </a:cubicBezTo>
                  <a:cubicBezTo>
                    <a:pt x="253" y="229"/>
                    <a:pt x="256" y="229"/>
                    <a:pt x="257" y="229"/>
                  </a:cubicBezTo>
                  <a:cubicBezTo>
                    <a:pt x="258" y="230"/>
                    <a:pt x="260" y="229"/>
                    <a:pt x="261" y="230"/>
                  </a:cubicBezTo>
                  <a:cubicBezTo>
                    <a:pt x="262" y="230"/>
                    <a:pt x="262" y="230"/>
                    <a:pt x="264" y="230"/>
                  </a:cubicBezTo>
                  <a:cubicBezTo>
                    <a:pt x="265" y="230"/>
                    <a:pt x="265" y="230"/>
                    <a:pt x="266" y="230"/>
                  </a:cubicBezTo>
                  <a:cubicBezTo>
                    <a:pt x="268" y="230"/>
                    <a:pt x="270" y="229"/>
                    <a:pt x="271" y="231"/>
                  </a:cubicBezTo>
                  <a:cubicBezTo>
                    <a:pt x="271" y="231"/>
                    <a:pt x="271" y="230"/>
                    <a:pt x="271" y="230"/>
                  </a:cubicBezTo>
                  <a:cubicBezTo>
                    <a:pt x="271" y="230"/>
                    <a:pt x="271" y="230"/>
                    <a:pt x="271" y="230"/>
                  </a:cubicBezTo>
                  <a:cubicBezTo>
                    <a:pt x="272" y="229"/>
                    <a:pt x="273" y="230"/>
                    <a:pt x="274" y="230"/>
                  </a:cubicBezTo>
                  <a:cubicBezTo>
                    <a:pt x="276" y="231"/>
                    <a:pt x="274" y="230"/>
                    <a:pt x="276" y="230"/>
                  </a:cubicBezTo>
                  <a:cubicBezTo>
                    <a:pt x="278" y="230"/>
                    <a:pt x="279" y="230"/>
                    <a:pt x="281" y="230"/>
                  </a:cubicBezTo>
                  <a:cubicBezTo>
                    <a:pt x="293" y="231"/>
                    <a:pt x="293" y="231"/>
                    <a:pt x="293" y="231"/>
                  </a:cubicBezTo>
                  <a:cubicBezTo>
                    <a:pt x="296" y="231"/>
                    <a:pt x="295" y="229"/>
                    <a:pt x="298" y="232"/>
                  </a:cubicBezTo>
                  <a:cubicBezTo>
                    <a:pt x="301" y="231"/>
                    <a:pt x="299" y="232"/>
                    <a:pt x="301" y="232"/>
                  </a:cubicBezTo>
                  <a:cubicBezTo>
                    <a:pt x="303" y="230"/>
                    <a:pt x="303" y="230"/>
                    <a:pt x="303" y="230"/>
                  </a:cubicBezTo>
                  <a:cubicBezTo>
                    <a:pt x="309" y="231"/>
                    <a:pt x="309" y="231"/>
                    <a:pt x="309" y="231"/>
                  </a:cubicBezTo>
                  <a:cubicBezTo>
                    <a:pt x="309" y="233"/>
                    <a:pt x="309" y="233"/>
                    <a:pt x="309" y="233"/>
                  </a:cubicBezTo>
                  <a:cubicBezTo>
                    <a:pt x="310" y="233"/>
                    <a:pt x="310" y="233"/>
                    <a:pt x="310" y="233"/>
                  </a:cubicBezTo>
                  <a:cubicBezTo>
                    <a:pt x="310" y="231"/>
                    <a:pt x="310" y="231"/>
                    <a:pt x="311" y="231"/>
                  </a:cubicBezTo>
                  <a:cubicBezTo>
                    <a:pt x="312" y="231"/>
                    <a:pt x="320" y="230"/>
                    <a:pt x="321" y="231"/>
                  </a:cubicBezTo>
                  <a:cubicBezTo>
                    <a:pt x="322" y="231"/>
                    <a:pt x="321" y="231"/>
                    <a:pt x="322" y="231"/>
                  </a:cubicBezTo>
                  <a:cubicBezTo>
                    <a:pt x="325" y="233"/>
                    <a:pt x="324" y="231"/>
                    <a:pt x="326" y="231"/>
                  </a:cubicBezTo>
                  <a:cubicBezTo>
                    <a:pt x="329" y="231"/>
                    <a:pt x="329" y="231"/>
                    <a:pt x="332" y="231"/>
                  </a:cubicBezTo>
                  <a:cubicBezTo>
                    <a:pt x="334" y="231"/>
                    <a:pt x="335" y="231"/>
                    <a:pt x="336" y="231"/>
                  </a:cubicBezTo>
                  <a:cubicBezTo>
                    <a:pt x="338" y="232"/>
                    <a:pt x="347" y="231"/>
                    <a:pt x="347" y="231"/>
                  </a:cubicBezTo>
                  <a:cubicBezTo>
                    <a:pt x="349" y="232"/>
                    <a:pt x="347" y="232"/>
                    <a:pt x="349" y="232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50" y="231"/>
                    <a:pt x="349" y="231"/>
                    <a:pt x="349" y="231"/>
                  </a:cubicBezTo>
                  <a:cubicBezTo>
                    <a:pt x="349" y="230"/>
                    <a:pt x="349" y="229"/>
                    <a:pt x="349" y="229"/>
                  </a:cubicBezTo>
                  <a:cubicBezTo>
                    <a:pt x="346" y="228"/>
                    <a:pt x="347" y="230"/>
                    <a:pt x="344" y="229"/>
                  </a:cubicBezTo>
                  <a:cubicBezTo>
                    <a:pt x="342" y="229"/>
                    <a:pt x="340" y="230"/>
                    <a:pt x="342" y="228"/>
                  </a:cubicBezTo>
                  <a:cubicBezTo>
                    <a:pt x="343" y="228"/>
                    <a:pt x="345" y="228"/>
                    <a:pt x="346" y="228"/>
                  </a:cubicBezTo>
                  <a:cubicBezTo>
                    <a:pt x="350" y="222"/>
                    <a:pt x="342" y="224"/>
                    <a:pt x="342" y="225"/>
                  </a:cubicBezTo>
                  <a:cubicBezTo>
                    <a:pt x="341" y="226"/>
                    <a:pt x="341" y="226"/>
                    <a:pt x="341" y="226"/>
                  </a:cubicBezTo>
                  <a:cubicBezTo>
                    <a:pt x="340" y="226"/>
                    <a:pt x="339" y="226"/>
                    <a:pt x="338" y="227"/>
                  </a:cubicBezTo>
                  <a:cubicBezTo>
                    <a:pt x="339" y="225"/>
                    <a:pt x="340" y="226"/>
                    <a:pt x="340" y="223"/>
                  </a:cubicBezTo>
                  <a:cubicBezTo>
                    <a:pt x="334" y="222"/>
                    <a:pt x="337" y="225"/>
                    <a:pt x="337" y="227"/>
                  </a:cubicBezTo>
                  <a:cubicBezTo>
                    <a:pt x="336" y="227"/>
                    <a:pt x="336" y="227"/>
                    <a:pt x="336" y="227"/>
                  </a:cubicBezTo>
                  <a:cubicBezTo>
                    <a:pt x="334" y="227"/>
                    <a:pt x="333" y="226"/>
                    <a:pt x="331" y="227"/>
                  </a:cubicBezTo>
                  <a:cubicBezTo>
                    <a:pt x="332" y="228"/>
                    <a:pt x="332" y="228"/>
                    <a:pt x="333" y="228"/>
                  </a:cubicBezTo>
                  <a:cubicBezTo>
                    <a:pt x="334" y="228"/>
                    <a:pt x="334" y="228"/>
                    <a:pt x="335" y="228"/>
                  </a:cubicBezTo>
                  <a:cubicBezTo>
                    <a:pt x="336" y="228"/>
                    <a:pt x="337" y="228"/>
                    <a:pt x="338" y="228"/>
                  </a:cubicBezTo>
                  <a:cubicBezTo>
                    <a:pt x="340" y="229"/>
                    <a:pt x="340" y="230"/>
                    <a:pt x="337" y="229"/>
                  </a:cubicBezTo>
                  <a:cubicBezTo>
                    <a:pt x="336" y="229"/>
                    <a:pt x="334" y="229"/>
                    <a:pt x="333" y="229"/>
                  </a:cubicBezTo>
                  <a:cubicBezTo>
                    <a:pt x="331" y="229"/>
                    <a:pt x="331" y="229"/>
                    <a:pt x="329" y="229"/>
                  </a:cubicBezTo>
                  <a:cubicBezTo>
                    <a:pt x="328" y="229"/>
                    <a:pt x="326" y="228"/>
                    <a:pt x="325" y="228"/>
                  </a:cubicBezTo>
                  <a:cubicBezTo>
                    <a:pt x="325" y="229"/>
                    <a:pt x="324" y="230"/>
                    <a:pt x="324" y="230"/>
                  </a:cubicBezTo>
                  <a:cubicBezTo>
                    <a:pt x="322" y="230"/>
                    <a:pt x="322" y="230"/>
                    <a:pt x="322" y="229"/>
                  </a:cubicBezTo>
                  <a:cubicBezTo>
                    <a:pt x="323" y="227"/>
                    <a:pt x="322" y="227"/>
                    <a:pt x="322" y="225"/>
                  </a:cubicBezTo>
                  <a:cubicBezTo>
                    <a:pt x="323" y="227"/>
                    <a:pt x="323" y="228"/>
                    <a:pt x="325" y="228"/>
                  </a:cubicBezTo>
                  <a:cubicBezTo>
                    <a:pt x="325" y="226"/>
                    <a:pt x="325" y="227"/>
                    <a:pt x="324" y="226"/>
                  </a:cubicBezTo>
                  <a:cubicBezTo>
                    <a:pt x="325" y="225"/>
                    <a:pt x="325" y="225"/>
                    <a:pt x="325" y="224"/>
                  </a:cubicBezTo>
                  <a:cubicBezTo>
                    <a:pt x="323" y="223"/>
                    <a:pt x="322" y="223"/>
                    <a:pt x="320" y="225"/>
                  </a:cubicBezTo>
                  <a:cubicBezTo>
                    <a:pt x="320" y="227"/>
                    <a:pt x="320" y="227"/>
                    <a:pt x="320" y="227"/>
                  </a:cubicBezTo>
                  <a:cubicBezTo>
                    <a:pt x="318" y="227"/>
                    <a:pt x="320" y="225"/>
                    <a:pt x="318" y="223"/>
                  </a:cubicBezTo>
                  <a:cubicBezTo>
                    <a:pt x="317" y="223"/>
                    <a:pt x="315" y="223"/>
                    <a:pt x="315" y="223"/>
                  </a:cubicBezTo>
                  <a:cubicBezTo>
                    <a:pt x="314" y="224"/>
                    <a:pt x="315" y="225"/>
                    <a:pt x="315" y="225"/>
                  </a:cubicBezTo>
                  <a:cubicBezTo>
                    <a:pt x="312" y="226"/>
                    <a:pt x="312" y="225"/>
                    <a:pt x="312" y="227"/>
                  </a:cubicBezTo>
                  <a:cubicBezTo>
                    <a:pt x="316" y="227"/>
                    <a:pt x="316" y="227"/>
                    <a:pt x="316" y="227"/>
                  </a:cubicBezTo>
                  <a:cubicBezTo>
                    <a:pt x="316" y="228"/>
                    <a:pt x="315" y="227"/>
                    <a:pt x="317" y="228"/>
                  </a:cubicBezTo>
                  <a:cubicBezTo>
                    <a:pt x="318" y="228"/>
                    <a:pt x="317" y="228"/>
                    <a:pt x="317" y="227"/>
                  </a:cubicBezTo>
                  <a:cubicBezTo>
                    <a:pt x="318" y="229"/>
                    <a:pt x="318" y="229"/>
                    <a:pt x="318" y="229"/>
                  </a:cubicBezTo>
                  <a:cubicBezTo>
                    <a:pt x="316" y="229"/>
                    <a:pt x="317" y="229"/>
                    <a:pt x="315" y="229"/>
                  </a:cubicBezTo>
                  <a:cubicBezTo>
                    <a:pt x="312" y="228"/>
                    <a:pt x="312" y="229"/>
                    <a:pt x="311" y="229"/>
                  </a:cubicBezTo>
                  <a:cubicBezTo>
                    <a:pt x="310" y="229"/>
                    <a:pt x="312" y="226"/>
                    <a:pt x="313" y="224"/>
                  </a:cubicBezTo>
                  <a:cubicBezTo>
                    <a:pt x="312" y="223"/>
                    <a:pt x="312" y="223"/>
                    <a:pt x="310" y="223"/>
                  </a:cubicBezTo>
                  <a:cubicBezTo>
                    <a:pt x="307" y="224"/>
                    <a:pt x="308" y="224"/>
                    <a:pt x="308" y="226"/>
                  </a:cubicBezTo>
                  <a:cubicBezTo>
                    <a:pt x="307" y="226"/>
                    <a:pt x="306" y="226"/>
                    <a:pt x="305" y="225"/>
                  </a:cubicBezTo>
                  <a:cubicBezTo>
                    <a:pt x="305" y="224"/>
                    <a:pt x="306" y="222"/>
                    <a:pt x="304" y="222"/>
                  </a:cubicBezTo>
                  <a:cubicBezTo>
                    <a:pt x="301" y="224"/>
                    <a:pt x="303" y="223"/>
                    <a:pt x="303" y="225"/>
                  </a:cubicBezTo>
                  <a:cubicBezTo>
                    <a:pt x="300" y="225"/>
                    <a:pt x="303" y="224"/>
                    <a:pt x="300" y="224"/>
                  </a:cubicBezTo>
                  <a:cubicBezTo>
                    <a:pt x="299" y="225"/>
                    <a:pt x="299" y="226"/>
                    <a:pt x="299" y="227"/>
                  </a:cubicBezTo>
                  <a:cubicBezTo>
                    <a:pt x="301" y="228"/>
                    <a:pt x="300" y="227"/>
                    <a:pt x="301" y="227"/>
                  </a:cubicBezTo>
                  <a:cubicBezTo>
                    <a:pt x="308" y="227"/>
                    <a:pt x="308" y="227"/>
                    <a:pt x="308" y="227"/>
                  </a:cubicBezTo>
                  <a:cubicBezTo>
                    <a:pt x="308" y="229"/>
                    <a:pt x="308" y="229"/>
                    <a:pt x="308" y="229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28"/>
                    <a:pt x="297" y="228"/>
                    <a:pt x="297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6" y="224"/>
                    <a:pt x="296" y="224"/>
                    <a:pt x="296" y="224"/>
                  </a:cubicBezTo>
                  <a:cubicBezTo>
                    <a:pt x="296" y="225"/>
                    <a:pt x="296" y="225"/>
                    <a:pt x="296" y="227"/>
                  </a:cubicBezTo>
                  <a:cubicBezTo>
                    <a:pt x="294" y="227"/>
                    <a:pt x="295" y="226"/>
                    <a:pt x="295" y="225"/>
                  </a:cubicBezTo>
                  <a:cubicBezTo>
                    <a:pt x="295" y="223"/>
                    <a:pt x="294" y="224"/>
                    <a:pt x="293" y="224"/>
                  </a:cubicBezTo>
                  <a:cubicBezTo>
                    <a:pt x="289" y="224"/>
                    <a:pt x="290" y="223"/>
                    <a:pt x="291" y="228"/>
                  </a:cubicBezTo>
                  <a:cubicBezTo>
                    <a:pt x="293" y="227"/>
                    <a:pt x="294" y="226"/>
                    <a:pt x="294" y="229"/>
                  </a:cubicBezTo>
                  <a:cubicBezTo>
                    <a:pt x="292" y="229"/>
                    <a:pt x="293" y="229"/>
                    <a:pt x="291" y="229"/>
                  </a:cubicBezTo>
                  <a:cubicBezTo>
                    <a:pt x="287" y="227"/>
                    <a:pt x="285" y="228"/>
                    <a:pt x="283" y="228"/>
                  </a:cubicBezTo>
                  <a:cubicBezTo>
                    <a:pt x="282" y="227"/>
                    <a:pt x="283" y="226"/>
                    <a:pt x="281" y="226"/>
                  </a:cubicBezTo>
                  <a:cubicBezTo>
                    <a:pt x="278" y="225"/>
                    <a:pt x="279" y="226"/>
                    <a:pt x="279" y="228"/>
                  </a:cubicBezTo>
                  <a:cubicBezTo>
                    <a:pt x="275" y="227"/>
                    <a:pt x="275" y="227"/>
                    <a:pt x="272" y="228"/>
                  </a:cubicBezTo>
                  <a:cubicBezTo>
                    <a:pt x="271" y="226"/>
                    <a:pt x="270" y="227"/>
                    <a:pt x="271" y="224"/>
                  </a:cubicBezTo>
                  <a:cubicBezTo>
                    <a:pt x="271" y="221"/>
                    <a:pt x="273" y="223"/>
                    <a:pt x="273" y="221"/>
                  </a:cubicBezTo>
                  <a:cubicBezTo>
                    <a:pt x="272" y="220"/>
                    <a:pt x="270" y="220"/>
                    <a:pt x="267" y="219"/>
                  </a:cubicBezTo>
                  <a:cubicBezTo>
                    <a:pt x="245" y="219"/>
                    <a:pt x="245" y="219"/>
                    <a:pt x="245" y="219"/>
                  </a:cubicBezTo>
                  <a:cubicBezTo>
                    <a:pt x="244" y="220"/>
                    <a:pt x="244" y="220"/>
                    <a:pt x="244" y="220"/>
                  </a:cubicBezTo>
                  <a:cubicBezTo>
                    <a:pt x="242" y="220"/>
                    <a:pt x="234" y="219"/>
                    <a:pt x="232" y="220"/>
                  </a:cubicBezTo>
                  <a:cubicBezTo>
                    <a:pt x="232" y="221"/>
                    <a:pt x="232" y="221"/>
                    <a:pt x="232" y="223"/>
                  </a:cubicBezTo>
                  <a:cubicBezTo>
                    <a:pt x="233" y="224"/>
                    <a:pt x="232" y="224"/>
                    <a:pt x="231" y="224"/>
                  </a:cubicBezTo>
                  <a:cubicBezTo>
                    <a:pt x="229" y="223"/>
                    <a:pt x="227" y="221"/>
                    <a:pt x="225" y="224"/>
                  </a:cubicBezTo>
                  <a:cubicBezTo>
                    <a:pt x="224" y="225"/>
                    <a:pt x="226" y="224"/>
                    <a:pt x="225" y="225"/>
                  </a:cubicBezTo>
                  <a:cubicBezTo>
                    <a:pt x="224" y="226"/>
                    <a:pt x="224" y="225"/>
                    <a:pt x="223" y="225"/>
                  </a:cubicBezTo>
                  <a:cubicBezTo>
                    <a:pt x="223" y="223"/>
                    <a:pt x="223" y="223"/>
                    <a:pt x="223" y="223"/>
                  </a:cubicBezTo>
                  <a:cubicBezTo>
                    <a:pt x="222" y="221"/>
                    <a:pt x="221" y="221"/>
                    <a:pt x="219" y="222"/>
                  </a:cubicBezTo>
                  <a:cubicBezTo>
                    <a:pt x="219" y="223"/>
                    <a:pt x="219" y="223"/>
                    <a:pt x="219" y="224"/>
                  </a:cubicBezTo>
                  <a:cubicBezTo>
                    <a:pt x="219" y="225"/>
                    <a:pt x="219" y="226"/>
                    <a:pt x="219" y="226"/>
                  </a:cubicBezTo>
                  <a:cubicBezTo>
                    <a:pt x="218" y="226"/>
                    <a:pt x="217" y="225"/>
                    <a:pt x="216" y="224"/>
                  </a:cubicBezTo>
                  <a:cubicBezTo>
                    <a:pt x="215" y="223"/>
                    <a:pt x="214" y="222"/>
                    <a:pt x="213" y="222"/>
                  </a:cubicBezTo>
                  <a:cubicBezTo>
                    <a:pt x="212" y="222"/>
                    <a:pt x="211" y="223"/>
                    <a:pt x="212" y="224"/>
                  </a:cubicBezTo>
                  <a:cubicBezTo>
                    <a:pt x="213" y="225"/>
                    <a:pt x="216" y="226"/>
                    <a:pt x="217" y="226"/>
                  </a:cubicBezTo>
                  <a:cubicBezTo>
                    <a:pt x="216" y="227"/>
                    <a:pt x="218" y="226"/>
                    <a:pt x="216" y="227"/>
                  </a:cubicBezTo>
                  <a:cubicBezTo>
                    <a:pt x="215" y="227"/>
                    <a:pt x="213" y="224"/>
                    <a:pt x="212" y="227"/>
                  </a:cubicBezTo>
                  <a:cubicBezTo>
                    <a:pt x="202" y="223"/>
                    <a:pt x="205" y="227"/>
                    <a:pt x="205" y="223"/>
                  </a:cubicBezTo>
                  <a:cubicBezTo>
                    <a:pt x="204" y="222"/>
                    <a:pt x="202" y="222"/>
                    <a:pt x="201" y="222"/>
                  </a:cubicBezTo>
                  <a:cubicBezTo>
                    <a:pt x="198" y="222"/>
                    <a:pt x="200" y="223"/>
                    <a:pt x="200" y="225"/>
                  </a:cubicBezTo>
                  <a:cubicBezTo>
                    <a:pt x="198" y="225"/>
                    <a:pt x="200" y="225"/>
                    <a:pt x="198" y="224"/>
                  </a:cubicBezTo>
                  <a:cubicBezTo>
                    <a:pt x="197" y="224"/>
                    <a:pt x="198" y="225"/>
                    <a:pt x="196" y="224"/>
                  </a:cubicBezTo>
                  <a:cubicBezTo>
                    <a:pt x="196" y="222"/>
                    <a:pt x="197" y="218"/>
                    <a:pt x="192" y="220"/>
                  </a:cubicBezTo>
                  <a:cubicBezTo>
                    <a:pt x="192" y="221"/>
                    <a:pt x="192" y="222"/>
                    <a:pt x="193" y="223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94" y="224"/>
                    <a:pt x="194" y="225"/>
                    <a:pt x="195" y="226"/>
                  </a:cubicBezTo>
                  <a:cubicBezTo>
                    <a:pt x="195" y="226"/>
                    <a:pt x="195" y="227"/>
                    <a:pt x="195" y="227"/>
                  </a:cubicBezTo>
                  <a:cubicBezTo>
                    <a:pt x="195" y="227"/>
                    <a:pt x="195" y="227"/>
                    <a:pt x="195" y="227"/>
                  </a:cubicBezTo>
                  <a:cubicBezTo>
                    <a:pt x="195" y="228"/>
                    <a:pt x="195" y="228"/>
                    <a:pt x="193" y="229"/>
                  </a:cubicBezTo>
                  <a:cubicBezTo>
                    <a:pt x="193" y="227"/>
                    <a:pt x="193" y="227"/>
                    <a:pt x="193" y="227"/>
                  </a:cubicBezTo>
                  <a:cubicBezTo>
                    <a:pt x="192" y="227"/>
                    <a:pt x="191" y="227"/>
                    <a:pt x="190" y="227"/>
                  </a:cubicBezTo>
                  <a:cubicBezTo>
                    <a:pt x="190" y="226"/>
                    <a:pt x="190" y="226"/>
                    <a:pt x="190" y="225"/>
                  </a:cubicBezTo>
                  <a:cubicBezTo>
                    <a:pt x="192" y="226"/>
                    <a:pt x="192" y="226"/>
                    <a:pt x="192" y="226"/>
                  </a:cubicBezTo>
                  <a:cubicBezTo>
                    <a:pt x="193" y="226"/>
                    <a:pt x="193" y="226"/>
                    <a:pt x="193" y="226"/>
                  </a:cubicBezTo>
                  <a:cubicBezTo>
                    <a:pt x="193" y="224"/>
                    <a:pt x="193" y="224"/>
                    <a:pt x="193" y="224"/>
                  </a:cubicBezTo>
                  <a:cubicBezTo>
                    <a:pt x="193" y="223"/>
                    <a:pt x="190" y="222"/>
                    <a:pt x="189" y="222"/>
                  </a:cubicBezTo>
                  <a:cubicBezTo>
                    <a:pt x="189" y="223"/>
                    <a:pt x="189" y="224"/>
                    <a:pt x="189" y="225"/>
                  </a:cubicBezTo>
                  <a:cubicBezTo>
                    <a:pt x="186" y="224"/>
                    <a:pt x="191" y="221"/>
                    <a:pt x="186" y="221"/>
                  </a:cubicBezTo>
                  <a:cubicBezTo>
                    <a:pt x="185" y="221"/>
                    <a:pt x="184" y="221"/>
                    <a:pt x="183" y="221"/>
                  </a:cubicBezTo>
                  <a:cubicBezTo>
                    <a:pt x="178" y="221"/>
                    <a:pt x="180" y="222"/>
                    <a:pt x="180" y="225"/>
                  </a:cubicBezTo>
                  <a:cubicBezTo>
                    <a:pt x="179" y="225"/>
                    <a:pt x="178" y="225"/>
                    <a:pt x="178" y="224"/>
                  </a:cubicBezTo>
                  <a:cubicBezTo>
                    <a:pt x="177" y="223"/>
                    <a:pt x="178" y="223"/>
                    <a:pt x="178" y="221"/>
                  </a:cubicBezTo>
                  <a:cubicBezTo>
                    <a:pt x="176" y="221"/>
                    <a:pt x="174" y="220"/>
                    <a:pt x="172" y="221"/>
                  </a:cubicBezTo>
                  <a:cubicBezTo>
                    <a:pt x="172" y="223"/>
                    <a:pt x="173" y="222"/>
                    <a:pt x="173" y="224"/>
                  </a:cubicBezTo>
                  <a:cubicBezTo>
                    <a:pt x="172" y="225"/>
                    <a:pt x="172" y="225"/>
                    <a:pt x="172" y="225"/>
                  </a:cubicBezTo>
                  <a:cubicBezTo>
                    <a:pt x="170" y="224"/>
                    <a:pt x="168" y="223"/>
                    <a:pt x="166" y="223"/>
                  </a:cubicBezTo>
                  <a:cubicBezTo>
                    <a:pt x="166" y="224"/>
                    <a:pt x="166" y="224"/>
                    <a:pt x="166" y="224"/>
                  </a:cubicBezTo>
                  <a:cubicBezTo>
                    <a:pt x="168" y="225"/>
                    <a:pt x="168" y="225"/>
                    <a:pt x="168" y="225"/>
                  </a:cubicBezTo>
                  <a:cubicBezTo>
                    <a:pt x="168" y="227"/>
                    <a:pt x="168" y="227"/>
                    <a:pt x="166" y="226"/>
                  </a:cubicBezTo>
                  <a:cubicBezTo>
                    <a:pt x="165" y="226"/>
                    <a:pt x="159" y="227"/>
                    <a:pt x="156" y="227"/>
                  </a:cubicBezTo>
                  <a:cubicBezTo>
                    <a:pt x="155" y="227"/>
                    <a:pt x="155" y="227"/>
                    <a:pt x="155" y="225"/>
                  </a:cubicBezTo>
                  <a:cubicBezTo>
                    <a:pt x="155" y="223"/>
                    <a:pt x="155" y="223"/>
                    <a:pt x="155" y="223"/>
                  </a:cubicBezTo>
                  <a:cubicBezTo>
                    <a:pt x="155" y="220"/>
                    <a:pt x="156" y="205"/>
                    <a:pt x="156" y="200"/>
                  </a:cubicBezTo>
                  <a:cubicBezTo>
                    <a:pt x="156" y="177"/>
                    <a:pt x="156" y="177"/>
                    <a:pt x="156" y="177"/>
                  </a:cubicBezTo>
                  <a:cubicBezTo>
                    <a:pt x="156" y="172"/>
                    <a:pt x="157" y="153"/>
                    <a:pt x="157" y="148"/>
                  </a:cubicBezTo>
                  <a:cubicBezTo>
                    <a:pt x="156" y="145"/>
                    <a:pt x="157" y="125"/>
                    <a:pt x="157" y="122"/>
                  </a:cubicBezTo>
                  <a:cubicBezTo>
                    <a:pt x="157" y="94"/>
                    <a:pt x="157" y="94"/>
                    <a:pt x="157" y="94"/>
                  </a:cubicBezTo>
                  <a:cubicBezTo>
                    <a:pt x="157" y="86"/>
                    <a:pt x="157" y="86"/>
                    <a:pt x="157" y="86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60" y="83"/>
                    <a:pt x="160" y="84"/>
                    <a:pt x="163" y="82"/>
                  </a:cubicBezTo>
                  <a:cubicBezTo>
                    <a:pt x="164" y="80"/>
                    <a:pt x="168" y="80"/>
                    <a:pt x="170" y="79"/>
                  </a:cubicBezTo>
                  <a:cubicBezTo>
                    <a:pt x="171" y="73"/>
                    <a:pt x="169" y="74"/>
                    <a:pt x="164" y="73"/>
                  </a:cubicBezTo>
                  <a:cubicBezTo>
                    <a:pt x="160" y="73"/>
                    <a:pt x="160" y="74"/>
                    <a:pt x="157" y="72"/>
                  </a:cubicBezTo>
                  <a:cubicBezTo>
                    <a:pt x="157" y="71"/>
                    <a:pt x="156" y="71"/>
                    <a:pt x="156" y="70"/>
                  </a:cubicBezTo>
                  <a:cubicBezTo>
                    <a:pt x="156" y="69"/>
                    <a:pt x="156" y="67"/>
                    <a:pt x="156" y="65"/>
                  </a:cubicBezTo>
                  <a:cubicBezTo>
                    <a:pt x="156" y="62"/>
                    <a:pt x="156" y="60"/>
                    <a:pt x="157" y="59"/>
                  </a:cubicBezTo>
                  <a:cubicBezTo>
                    <a:pt x="160" y="57"/>
                    <a:pt x="158" y="56"/>
                    <a:pt x="157" y="55"/>
                  </a:cubicBezTo>
                  <a:cubicBezTo>
                    <a:pt x="156" y="55"/>
                    <a:pt x="156" y="54"/>
                    <a:pt x="155" y="53"/>
                  </a:cubicBezTo>
                  <a:cubicBezTo>
                    <a:pt x="154" y="50"/>
                    <a:pt x="152" y="50"/>
                    <a:pt x="152" y="48"/>
                  </a:cubicBezTo>
                  <a:cubicBezTo>
                    <a:pt x="154" y="47"/>
                    <a:pt x="156" y="46"/>
                    <a:pt x="158" y="44"/>
                  </a:cubicBezTo>
                  <a:cubicBezTo>
                    <a:pt x="158" y="42"/>
                    <a:pt x="157" y="42"/>
                    <a:pt x="156" y="41"/>
                  </a:cubicBezTo>
                  <a:cubicBezTo>
                    <a:pt x="155" y="39"/>
                    <a:pt x="156" y="39"/>
                    <a:pt x="155" y="37"/>
                  </a:cubicBezTo>
                  <a:cubicBezTo>
                    <a:pt x="154" y="35"/>
                    <a:pt x="153" y="32"/>
                    <a:pt x="153" y="30"/>
                  </a:cubicBezTo>
                  <a:cubicBezTo>
                    <a:pt x="154" y="30"/>
                    <a:pt x="154" y="32"/>
                    <a:pt x="155" y="34"/>
                  </a:cubicBezTo>
                  <a:cubicBezTo>
                    <a:pt x="156" y="36"/>
                    <a:pt x="156" y="37"/>
                    <a:pt x="158" y="37"/>
                  </a:cubicBezTo>
                  <a:cubicBezTo>
                    <a:pt x="158" y="37"/>
                    <a:pt x="158" y="37"/>
                    <a:pt x="158" y="35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4"/>
                    <a:pt x="157" y="23"/>
                    <a:pt x="156" y="20"/>
                  </a:cubicBezTo>
                  <a:cubicBezTo>
                    <a:pt x="155" y="18"/>
                    <a:pt x="155" y="17"/>
                    <a:pt x="153" y="17"/>
                  </a:cubicBezTo>
                  <a:cubicBezTo>
                    <a:pt x="151" y="19"/>
                    <a:pt x="152" y="19"/>
                    <a:pt x="152" y="22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0" y="22"/>
                    <a:pt x="149" y="21"/>
                    <a:pt x="148" y="1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50" y="8"/>
                    <a:pt x="152" y="9"/>
                    <a:pt x="152" y="7"/>
                  </a:cubicBezTo>
                  <a:cubicBezTo>
                    <a:pt x="152" y="5"/>
                    <a:pt x="150" y="5"/>
                    <a:pt x="149" y="6"/>
                  </a:cubicBezTo>
                  <a:cubicBezTo>
                    <a:pt x="149" y="4"/>
                    <a:pt x="150" y="2"/>
                    <a:pt x="149" y="0"/>
                  </a:cubicBezTo>
                  <a:cubicBezTo>
                    <a:pt x="147" y="0"/>
                    <a:pt x="147" y="0"/>
                    <a:pt x="146" y="1"/>
                  </a:cubicBezTo>
                  <a:cubicBezTo>
                    <a:pt x="146" y="7"/>
                    <a:pt x="146" y="7"/>
                    <a:pt x="146" y="7"/>
                  </a:cubicBezTo>
                  <a:cubicBezTo>
                    <a:pt x="145" y="7"/>
                    <a:pt x="143" y="7"/>
                    <a:pt x="143" y="9"/>
                  </a:cubicBezTo>
                  <a:cubicBezTo>
                    <a:pt x="143" y="11"/>
                    <a:pt x="145" y="10"/>
                    <a:pt x="146" y="1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5" y="19"/>
                    <a:pt x="146" y="19"/>
                    <a:pt x="144" y="18"/>
                  </a:cubicBezTo>
                  <a:cubicBezTo>
                    <a:pt x="141" y="19"/>
                    <a:pt x="142" y="23"/>
                    <a:pt x="141" y="15"/>
                  </a:cubicBezTo>
                  <a:cubicBezTo>
                    <a:pt x="142" y="15"/>
                    <a:pt x="143" y="14"/>
                    <a:pt x="142" y="13"/>
                  </a:cubicBezTo>
                  <a:cubicBezTo>
                    <a:pt x="141" y="12"/>
                    <a:pt x="141" y="12"/>
                    <a:pt x="140" y="13"/>
                  </a:cubicBezTo>
                  <a:cubicBezTo>
                    <a:pt x="138" y="18"/>
                    <a:pt x="138" y="19"/>
                    <a:pt x="141" y="22"/>
                  </a:cubicBezTo>
                  <a:cubicBezTo>
                    <a:pt x="142" y="22"/>
                    <a:pt x="142" y="23"/>
                    <a:pt x="143" y="23"/>
                  </a:cubicBezTo>
                  <a:cubicBezTo>
                    <a:pt x="144" y="24"/>
                    <a:pt x="144" y="24"/>
                    <a:pt x="144" y="25"/>
                  </a:cubicBezTo>
                  <a:cubicBezTo>
                    <a:pt x="145" y="26"/>
                    <a:pt x="144" y="24"/>
                    <a:pt x="145" y="25"/>
                  </a:cubicBezTo>
                  <a:cubicBezTo>
                    <a:pt x="146" y="32"/>
                    <a:pt x="143" y="31"/>
                    <a:pt x="146" y="41"/>
                  </a:cubicBezTo>
                  <a:cubicBezTo>
                    <a:pt x="144" y="42"/>
                    <a:pt x="143" y="42"/>
                    <a:pt x="142" y="43"/>
                  </a:cubicBezTo>
                  <a:cubicBezTo>
                    <a:pt x="142" y="45"/>
                    <a:pt x="143" y="46"/>
                    <a:pt x="142" y="47"/>
                  </a:cubicBezTo>
                  <a:cubicBezTo>
                    <a:pt x="141" y="49"/>
                    <a:pt x="140" y="47"/>
                    <a:pt x="140" y="50"/>
                  </a:cubicBezTo>
                  <a:cubicBezTo>
                    <a:pt x="138" y="55"/>
                    <a:pt x="135" y="53"/>
                    <a:pt x="135" y="56"/>
                  </a:cubicBezTo>
                  <a:cubicBezTo>
                    <a:pt x="136" y="57"/>
                    <a:pt x="137" y="56"/>
                    <a:pt x="137" y="58"/>
                  </a:cubicBezTo>
                  <a:cubicBezTo>
                    <a:pt x="138" y="60"/>
                    <a:pt x="137" y="63"/>
                    <a:pt x="137" y="65"/>
                  </a:cubicBezTo>
                  <a:cubicBezTo>
                    <a:pt x="137" y="66"/>
                    <a:pt x="137" y="68"/>
                    <a:pt x="137" y="69"/>
                  </a:cubicBezTo>
                  <a:cubicBezTo>
                    <a:pt x="133" y="72"/>
                    <a:pt x="125" y="72"/>
                    <a:pt x="123" y="74"/>
                  </a:cubicBezTo>
                  <a:cubicBezTo>
                    <a:pt x="122" y="78"/>
                    <a:pt x="122" y="78"/>
                    <a:pt x="122" y="78"/>
                  </a:cubicBezTo>
                  <a:cubicBezTo>
                    <a:pt x="124" y="79"/>
                    <a:pt x="125" y="79"/>
                    <a:pt x="128" y="79"/>
                  </a:cubicBezTo>
                  <a:cubicBezTo>
                    <a:pt x="130" y="80"/>
                    <a:pt x="134" y="82"/>
                    <a:pt x="135" y="85"/>
                  </a:cubicBezTo>
                  <a:cubicBezTo>
                    <a:pt x="135" y="88"/>
                    <a:pt x="134" y="94"/>
                    <a:pt x="134" y="97"/>
                  </a:cubicBezTo>
                  <a:cubicBezTo>
                    <a:pt x="134" y="99"/>
                    <a:pt x="133" y="115"/>
                    <a:pt x="133" y="121"/>
                  </a:cubicBezTo>
                  <a:cubicBezTo>
                    <a:pt x="133" y="127"/>
                    <a:pt x="133" y="133"/>
                    <a:pt x="133" y="140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2" y="158"/>
                    <a:pt x="132" y="159"/>
                    <a:pt x="132" y="160"/>
                  </a:cubicBezTo>
                  <a:cubicBezTo>
                    <a:pt x="132" y="162"/>
                    <a:pt x="132" y="161"/>
                    <a:pt x="132" y="163"/>
                  </a:cubicBezTo>
                  <a:cubicBezTo>
                    <a:pt x="132" y="164"/>
                    <a:pt x="132" y="164"/>
                    <a:pt x="132" y="166"/>
                  </a:cubicBezTo>
                  <a:cubicBezTo>
                    <a:pt x="131" y="174"/>
                    <a:pt x="131" y="174"/>
                    <a:pt x="131" y="174"/>
                  </a:cubicBezTo>
                  <a:cubicBezTo>
                    <a:pt x="131" y="186"/>
                    <a:pt x="131" y="199"/>
                    <a:pt x="130" y="211"/>
                  </a:cubicBezTo>
                  <a:cubicBezTo>
                    <a:pt x="130" y="212"/>
                    <a:pt x="130" y="214"/>
                    <a:pt x="130" y="216"/>
                  </a:cubicBezTo>
                  <a:cubicBezTo>
                    <a:pt x="130" y="221"/>
                    <a:pt x="130" y="229"/>
                    <a:pt x="130" y="234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1" y="257"/>
                    <a:pt x="130" y="256"/>
                    <a:pt x="132" y="256"/>
                  </a:cubicBezTo>
                  <a:cubicBezTo>
                    <a:pt x="131" y="257"/>
                    <a:pt x="131" y="257"/>
                    <a:pt x="129" y="258"/>
                  </a:cubicBezTo>
                  <a:cubicBezTo>
                    <a:pt x="128" y="259"/>
                    <a:pt x="129" y="259"/>
                    <a:pt x="128" y="259"/>
                  </a:cubicBezTo>
                  <a:cubicBezTo>
                    <a:pt x="127" y="259"/>
                    <a:pt x="126" y="259"/>
                    <a:pt x="125" y="259"/>
                  </a:cubicBezTo>
                  <a:cubicBezTo>
                    <a:pt x="120" y="262"/>
                    <a:pt x="125" y="263"/>
                    <a:pt x="124" y="264"/>
                  </a:cubicBezTo>
                  <a:cubicBezTo>
                    <a:pt x="123" y="265"/>
                    <a:pt x="116" y="264"/>
                    <a:pt x="115" y="264"/>
                  </a:cubicBezTo>
                  <a:cubicBezTo>
                    <a:pt x="114" y="264"/>
                    <a:pt x="112" y="262"/>
                    <a:pt x="112" y="264"/>
                  </a:cubicBezTo>
                  <a:cubicBezTo>
                    <a:pt x="112" y="264"/>
                    <a:pt x="114" y="267"/>
                    <a:pt x="114" y="267"/>
                  </a:cubicBezTo>
                  <a:cubicBezTo>
                    <a:pt x="114" y="269"/>
                    <a:pt x="114" y="269"/>
                    <a:pt x="113" y="270"/>
                  </a:cubicBezTo>
                  <a:cubicBezTo>
                    <a:pt x="113" y="274"/>
                    <a:pt x="115" y="274"/>
                    <a:pt x="111" y="274"/>
                  </a:cubicBezTo>
                  <a:cubicBezTo>
                    <a:pt x="110" y="274"/>
                    <a:pt x="110" y="274"/>
                    <a:pt x="110" y="274"/>
                  </a:cubicBezTo>
                  <a:cubicBezTo>
                    <a:pt x="110" y="274"/>
                    <a:pt x="110" y="275"/>
                    <a:pt x="110" y="275"/>
                  </a:cubicBezTo>
                  <a:cubicBezTo>
                    <a:pt x="110" y="275"/>
                    <a:pt x="110" y="274"/>
                    <a:pt x="110" y="274"/>
                  </a:cubicBezTo>
                  <a:cubicBezTo>
                    <a:pt x="110" y="274"/>
                    <a:pt x="110" y="274"/>
                    <a:pt x="110" y="274"/>
                  </a:cubicBezTo>
                  <a:cubicBezTo>
                    <a:pt x="109" y="273"/>
                    <a:pt x="108" y="272"/>
                    <a:pt x="108" y="270"/>
                  </a:cubicBezTo>
                  <a:cubicBezTo>
                    <a:pt x="109" y="269"/>
                    <a:pt x="109" y="269"/>
                    <a:pt x="109" y="268"/>
                  </a:cubicBezTo>
                  <a:cubicBezTo>
                    <a:pt x="109" y="267"/>
                    <a:pt x="109" y="267"/>
                    <a:pt x="109" y="266"/>
                  </a:cubicBezTo>
                  <a:cubicBezTo>
                    <a:pt x="111" y="266"/>
                    <a:pt x="111" y="266"/>
                    <a:pt x="112" y="264"/>
                  </a:cubicBezTo>
                  <a:cubicBezTo>
                    <a:pt x="108" y="264"/>
                    <a:pt x="109" y="265"/>
                    <a:pt x="109" y="263"/>
                  </a:cubicBezTo>
                  <a:cubicBezTo>
                    <a:pt x="110" y="262"/>
                    <a:pt x="109" y="260"/>
                    <a:pt x="110" y="260"/>
                  </a:cubicBezTo>
                  <a:cubicBezTo>
                    <a:pt x="110" y="259"/>
                    <a:pt x="110" y="259"/>
                    <a:pt x="110" y="258"/>
                  </a:cubicBezTo>
                  <a:cubicBezTo>
                    <a:pt x="110" y="256"/>
                    <a:pt x="110" y="258"/>
                    <a:pt x="110" y="256"/>
                  </a:cubicBezTo>
                  <a:cubicBezTo>
                    <a:pt x="111" y="252"/>
                    <a:pt x="109" y="247"/>
                    <a:pt x="112" y="247"/>
                  </a:cubicBezTo>
                  <a:cubicBezTo>
                    <a:pt x="113" y="247"/>
                    <a:pt x="112" y="247"/>
                    <a:pt x="113" y="248"/>
                  </a:cubicBezTo>
                  <a:cubicBezTo>
                    <a:pt x="114" y="247"/>
                    <a:pt x="114" y="247"/>
                    <a:pt x="114" y="247"/>
                  </a:cubicBezTo>
                  <a:cubicBezTo>
                    <a:pt x="116" y="248"/>
                    <a:pt x="115" y="247"/>
                    <a:pt x="117" y="247"/>
                  </a:cubicBezTo>
                  <a:cubicBezTo>
                    <a:pt x="118" y="247"/>
                    <a:pt x="117" y="248"/>
                    <a:pt x="119" y="248"/>
                  </a:cubicBezTo>
                  <a:cubicBezTo>
                    <a:pt x="119" y="247"/>
                    <a:pt x="119" y="247"/>
                    <a:pt x="119" y="246"/>
                  </a:cubicBezTo>
                  <a:cubicBezTo>
                    <a:pt x="115" y="246"/>
                    <a:pt x="113" y="247"/>
                    <a:pt x="109" y="246"/>
                  </a:cubicBezTo>
                  <a:cubicBezTo>
                    <a:pt x="110" y="244"/>
                    <a:pt x="110" y="244"/>
                    <a:pt x="110" y="244"/>
                  </a:cubicBezTo>
                  <a:cubicBezTo>
                    <a:pt x="111" y="244"/>
                    <a:pt x="111" y="243"/>
                    <a:pt x="112" y="244"/>
                  </a:cubicBezTo>
                  <a:cubicBezTo>
                    <a:pt x="111" y="243"/>
                    <a:pt x="112" y="244"/>
                    <a:pt x="111" y="242"/>
                  </a:cubicBezTo>
                  <a:cubicBezTo>
                    <a:pt x="112" y="242"/>
                    <a:pt x="112" y="241"/>
                    <a:pt x="113" y="241"/>
                  </a:cubicBezTo>
                  <a:cubicBezTo>
                    <a:pt x="113" y="242"/>
                    <a:pt x="113" y="244"/>
                    <a:pt x="114" y="244"/>
                  </a:cubicBezTo>
                  <a:cubicBezTo>
                    <a:pt x="117" y="244"/>
                    <a:pt x="114" y="243"/>
                    <a:pt x="117" y="244"/>
                  </a:cubicBezTo>
                  <a:cubicBezTo>
                    <a:pt x="117" y="242"/>
                    <a:pt x="118" y="240"/>
                    <a:pt x="116" y="241"/>
                  </a:cubicBezTo>
                  <a:cubicBezTo>
                    <a:pt x="115" y="241"/>
                    <a:pt x="116" y="241"/>
                    <a:pt x="115" y="241"/>
                  </a:cubicBezTo>
                  <a:cubicBezTo>
                    <a:pt x="113" y="241"/>
                    <a:pt x="113" y="240"/>
                    <a:pt x="112" y="241"/>
                  </a:cubicBezTo>
                  <a:cubicBezTo>
                    <a:pt x="111" y="241"/>
                    <a:pt x="109" y="243"/>
                    <a:pt x="107" y="240"/>
                  </a:cubicBezTo>
                  <a:cubicBezTo>
                    <a:pt x="108" y="239"/>
                    <a:pt x="109" y="240"/>
                    <a:pt x="111" y="239"/>
                  </a:cubicBezTo>
                  <a:cubicBezTo>
                    <a:pt x="115" y="239"/>
                    <a:pt x="118" y="238"/>
                    <a:pt x="123" y="238"/>
                  </a:cubicBezTo>
                  <a:cubicBezTo>
                    <a:pt x="123" y="237"/>
                    <a:pt x="123" y="237"/>
                    <a:pt x="124" y="236"/>
                  </a:cubicBezTo>
                  <a:cubicBezTo>
                    <a:pt x="108" y="238"/>
                    <a:pt x="108" y="238"/>
                    <a:pt x="108" y="238"/>
                  </a:cubicBezTo>
                  <a:cubicBezTo>
                    <a:pt x="103" y="238"/>
                    <a:pt x="106" y="238"/>
                    <a:pt x="103" y="238"/>
                  </a:cubicBezTo>
                  <a:cubicBezTo>
                    <a:pt x="101" y="239"/>
                    <a:pt x="102" y="238"/>
                    <a:pt x="100" y="238"/>
                  </a:cubicBezTo>
                  <a:cubicBezTo>
                    <a:pt x="96" y="239"/>
                    <a:pt x="91" y="239"/>
                    <a:pt x="86" y="240"/>
                  </a:cubicBezTo>
                  <a:cubicBezTo>
                    <a:pt x="85" y="240"/>
                    <a:pt x="84" y="241"/>
                    <a:pt x="83" y="241"/>
                  </a:cubicBezTo>
                  <a:cubicBezTo>
                    <a:pt x="81" y="240"/>
                    <a:pt x="81" y="239"/>
                    <a:pt x="83" y="239"/>
                  </a:cubicBezTo>
                  <a:cubicBezTo>
                    <a:pt x="89" y="238"/>
                    <a:pt x="96" y="238"/>
                    <a:pt x="102" y="237"/>
                  </a:cubicBezTo>
                  <a:cubicBezTo>
                    <a:pt x="104" y="236"/>
                    <a:pt x="104" y="237"/>
                    <a:pt x="107" y="236"/>
                  </a:cubicBezTo>
                  <a:cubicBezTo>
                    <a:pt x="111" y="236"/>
                    <a:pt x="115" y="235"/>
                    <a:pt x="118" y="235"/>
                  </a:cubicBezTo>
                  <a:cubicBezTo>
                    <a:pt x="120" y="235"/>
                    <a:pt x="120" y="235"/>
                    <a:pt x="123" y="235"/>
                  </a:cubicBezTo>
                  <a:cubicBezTo>
                    <a:pt x="123" y="235"/>
                    <a:pt x="124" y="235"/>
                    <a:pt x="124" y="236"/>
                  </a:cubicBezTo>
                  <a:cubicBezTo>
                    <a:pt x="126" y="236"/>
                    <a:pt x="127" y="235"/>
                    <a:pt x="129" y="234"/>
                  </a:cubicBezTo>
                  <a:cubicBezTo>
                    <a:pt x="127" y="234"/>
                    <a:pt x="127" y="234"/>
                    <a:pt x="127" y="234"/>
                  </a:cubicBezTo>
                  <a:cubicBezTo>
                    <a:pt x="118" y="234"/>
                    <a:pt x="120" y="233"/>
                    <a:pt x="120" y="232"/>
                  </a:cubicBezTo>
                  <a:cubicBezTo>
                    <a:pt x="118" y="232"/>
                    <a:pt x="118" y="232"/>
                    <a:pt x="116" y="232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15" y="233"/>
                    <a:pt x="115" y="233"/>
                    <a:pt x="114" y="233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12" y="233"/>
                    <a:pt x="111" y="233"/>
                    <a:pt x="110" y="233"/>
                  </a:cubicBezTo>
                  <a:cubicBezTo>
                    <a:pt x="109" y="233"/>
                    <a:pt x="109" y="233"/>
                    <a:pt x="108" y="233"/>
                  </a:cubicBezTo>
                  <a:cubicBezTo>
                    <a:pt x="107" y="234"/>
                    <a:pt x="107" y="234"/>
                    <a:pt x="107" y="234"/>
                  </a:cubicBezTo>
                  <a:cubicBezTo>
                    <a:pt x="107" y="234"/>
                    <a:pt x="107" y="234"/>
                    <a:pt x="107" y="234"/>
                  </a:cubicBezTo>
                  <a:cubicBezTo>
                    <a:pt x="107" y="235"/>
                    <a:pt x="107" y="235"/>
                    <a:pt x="107" y="235"/>
                  </a:cubicBezTo>
                  <a:cubicBezTo>
                    <a:pt x="106" y="234"/>
                    <a:pt x="106" y="234"/>
                    <a:pt x="104" y="234"/>
                  </a:cubicBezTo>
                  <a:cubicBezTo>
                    <a:pt x="104" y="234"/>
                    <a:pt x="104" y="234"/>
                    <a:pt x="104" y="235"/>
                  </a:cubicBezTo>
                  <a:cubicBezTo>
                    <a:pt x="102" y="232"/>
                    <a:pt x="101" y="235"/>
                    <a:pt x="100" y="235"/>
                  </a:cubicBezTo>
                  <a:cubicBezTo>
                    <a:pt x="100" y="234"/>
                    <a:pt x="101" y="234"/>
                    <a:pt x="98" y="234"/>
                  </a:cubicBezTo>
                  <a:cubicBezTo>
                    <a:pt x="98" y="236"/>
                    <a:pt x="98" y="236"/>
                    <a:pt x="98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5"/>
                    <a:pt x="92" y="235"/>
                    <a:pt x="92" y="235"/>
                  </a:cubicBezTo>
                  <a:cubicBezTo>
                    <a:pt x="90" y="235"/>
                    <a:pt x="91" y="235"/>
                    <a:pt x="91" y="236"/>
                  </a:cubicBezTo>
                  <a:cubicBezTo>
                    <a:pt x="89" y="236"/>
                    <a:pt x="89" y="236"/>
                    <a:pt x="89" y="236"/>
                  </a:cubicBezTo>
                  <a:cubicBezTo>
                    <a:pt x="89" y="236"/>
                    <a:pt x="90" y="236"/>
                    <a:pt x="88" y="236"/>
                  </a:cubicBezTo>
                  <a:cubicBezTo>
                    <a:pt x="87" y="236"/>
                    <a:pt x="87" y="236"/>
                    <a:pt x="87" y="236"/>
                  </a:cubicBezTo>
                  <a:cubicBezTo>
                    <a:pt x="86" y="235"/>
                    <a:pt x="86" y="236"/>
                    <a:pt x="85" y="237"/>
                  </a:cubicBezTo>
                  <a:cubicBezTo>
                    <a:pt x="84" y="236"/>
                    <a:pt x="84" y="236"/>
                    <a:pt x="83" y="236"/>
                  </a:cubicBezTo>
                  <a:cubicBezTo>
                    <a:pt x="81" y="236"/>
                    <a:pt x="83" y="237"/>
                    <a:pt x="76" y="238"/>
                  </a:cubicBezTo>
                  <a:cubicBezTo>
                    <a:pt x="73" y="238"/>
                    <a:pt x="68" y="238"/>
                    <a:pt x="65" y="239"/>
                  </a:cubicBezTo>
                  <a:cubicBezTo>
                    <a:pt x="54" y="241"/>
                    <a:pt x="43" y="241"/>
                    <a:pt x="32" y="243"/>
                  </a:cubicBezTo>
                  <a:cubicBezTo>
                    <a:pt x="28" y="243"/>
                    <a:pt x="24" y="243"/>
                    <a:pt x="21" y="243"/>
                  </a:cubicBezTo>
                  <a:cubicBezTo>
                    <a:pt x="19" y="244"/>
                    <a:pt x="18" y="244"/>
                    <a:pt x="16" y="245"/>
                  </a:cubicBezTo>
                  <a:cubicBezTo>
                    <a:pt x="11" y="246"/>
                    <a:pt x="3" y="244"/>
                    <a:pt x="0" y="246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7" y="247"/>
                    <a:pt x="10" y="247"/>
                  </a:cubicBezTo>
                  <a:cubicBezTo>
                    <a:pt x="13" y="247"/>
                    <a:pt x="14" y="247"/>
                    <a:pt x="16" y="246"/>
                  </a:cubicBezTo>
                  <a:cubicBezTo>
                    <a:pt x="17" y="246"/>
                    <a:pt x="18" y="246"/>
                    <a:pt x="19" y="246"/>
                  </a:cubicBezTo>
                  <a:cubicBezTo>
                    <a:pt x="20" y="246"/>
                    <a:pt x="20" y="246"/>
                    <a:pt x="20" y="247"/>
                  </a:cubicBezTo>
                  <a:cubicBezTo>
                    <a:pt x="20" y="247"/>
                    <a:pt x="20" y="247"/>
                    <a:pt x="18" y="247"/>
                  </a:cubicBezTo>
                  <a:cubicBezTo>
                    <a:pt x="17" y="247"/>
                    <a:pt x="17" y="247"/>
                    <a:pt x="16" y="247"/>
                  </a:cubicBezTo>
                  <a:cubicBezTo>
                    <a:pt x="6" y="249"/>
                    <a:pt x="6" y="249"/>
                    <a:pt x="6" y="249"/>
                  </a:cubicBezTo>
                  <a:cubicBezTo>
                    <a:pt x="4" y="249"/>
                    <a:pt x="2" y="249"/>
                    <a:pt x="0" y="249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2" y="251"/>
                    <a:pt x="1" y="251"/>
                    <a:pt x="3" y="252"/>
                  </a:cubicBezTo>
                  <a:cubicBezTo>
                    <a:pt x="3" y="252"/>
                    <a:pt x="3" y="253"/>
                    <a:pt x="3" y="253"/>
                  </a:cubicBezTo>
                  <a:cubicBezTo>
                    <a:pt x="5" y="254"/>
                    <a:pt x="4" y="255"/>
                    <a:pt x="4" y="257"/>
                  </a:cubicBezTo>
                  <a:cubicBezTo>
                    <a:pt x="4" y="258"/>
                    <a:pt x="4" y="258"/>
                    <a:pt x="4" y="258"/>
                  </a:cubicBezTo>
                  <a:cubicBezTo>
                    <a:pt x="4" y="259"/>
                    <a:pt x="4" y="258"/>
                    <a:pt x="4" y="259"/>
                  </a:cubicBezTo>
                  <a:cubicBezTo>
                    <a:pt x="3" y="261"/>
                    <a:pt x="3" y="260"/>
                    <a:pt x="4" y="261"/>
                  </a:cubicBezTo>
                  <a:cubicBezTo>
                    <a:pt x="4" y="262"/>
                    <a:pt x="4" y="261"/>
                    <a:pt x="3" y="263"/>
                  </a:cubicBezTo>
                  <a:cubicBezTo>
                    <a:pt x="3" y="266"/>
                    <a:pt x="4" y="266"/>
                    <a:pt x="4" y="270"/>
                  </a:cubicBezTo>
                  <a:cubicBezTo>
                    <a:pt x="4" y="272"/>
                    <a:pt x="4" y="271"/>
                    <a:pt x="3" y="273"/>
                  </a:cubicBezTo>
                  <a:cubicBezTo>
                    <a:pt x="2" y="273"/>
                    <a:pt x="1" y="272"/>
                    <a:pt x="0" y="273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2" y="275"/>
                    <a:pt x="2" y="275"/>
                    <a:pt x="2" y="275"/>
                  </a:cubicBezTo>
                  <a:cubicBezTo>
                    <a:pt x="2" y="274"/>
                    <a:pt x="3" y="274"/>
                    <a:pt x="3" y="273"/>
                  </a:cubicBezTo>
                  <a:cubicBezTo>
                    <a:pt x="4" y="275"/>
                    <a:pt x="4" y="275"/>
                    <a:pt x="3" y="276"/>
                  </a:cubicBezTo>
                  <a:cubicBezTo>
                    <a:pt x="3" y="276"/>
                    <a:pt x="3" y="276"/>
                    <a:pt x="3" y="276"/>
                  </a:cubicBezTo>
                  <a:cubicBezTo>
                    <a:pt x="2" y="277"/>
                    <a:pt x="2" y="277"/>
                    <a:pt x="2" y="277"/>
                  </a:cubicBezTo>
                  <a:cubicBezTo>
                    <a:pt x="3" y="280"/>
                    <a:pt x="2" y="283"/>
                    <a:pt x="3" y="287"/>
                  </a:cubicBezTo>
                  <a:cubicBezTo>
                    <a:pt x="3" y="287"/>
                    <a:pt x="3" y="287"/>
                    <a:pt x="2" y="287"/>
                  </a:cubicBezTo>
                  <a:cubicBezTo>
                    <a:pt x="2" y="288"/>
                    <a:pt x="2" y="287"/>
                    <a:pt x="1" y="288"/>
                  </a:cubicBezTo>
                  <a:cubicBezTo>
                    <a:pt x="2" y="288"/>
                    <a:pt x="2" y="288"/>
                    <a:pt x="3" y="288"/>
                  </a:cubicBezTo>
                  <a:cubicBezTo>
                    <a:pt x="4" y="288"/>
                    <a:pt x="4" y="288"/>
                    <a:pt x="5" y="288"/>
                  </a:cubicBezTo>
                  <a:cubicBezTo>
                    <a:pt x="6" y="286"/>
                    <a:pt x="4" y="278"/>
                    <a:pt x="6" y="274"/>
                  </a:cubicBezTo>
                  <a:cubicBezTo>
                    <a:pt x="9" y="274"/>
                    <a:pt x="8" y="275"/>
                    <a:pt x="10" y="274"/>
                  </a:cubicBezTo>
                  <a:cubicBezTo>
                    <a:pt x="14" y="273"/>
                    <a:pt x="13" y="275"/>
                    <a:pt x="16" y="273"/>
                  </a:cubicBezTo>
                  <a:cubicBezTo>
                    <a:pt x="16" y="274"/>
                    <a:pt x="16" y="274"/>
                    <a:pt x="17" y="274"/>
                  </a:cubicBezTo>
                  <a:cubicBezTo>
                    <a:pt x="17" y="275"/>
                    <a:pt x="17" y="274"/>
                    <a:pt x="18" y="275"/>
                  </a:cubicBezTo>
                  <a:cubicBezTo>
                    <a:pt x="18" y="275"/>
                    <a:pt x="17" y="273"/>
                    <a:pt x="20" y="273"/>
                  </a:cubicBezTo>
                  <a:cubicBezTo>
                    <a:pt x="21" y="273"/>
                    <a:pt x="21" y="273"/>
                    <a:pt x="22" y="274"/>
                  </a:cubicBezTo>
                  <a:cubicBezTo>
                    <a:pt x="23" y="272"/>
                    <a:pt x="23" y="272"/>
                    <a:pt x="23" y="272"/>
                  </a:cubicBezTo>
                  <a:cubicBezTo>
                    <a:pt x="23" y="272"/>
                    <a:pt x="23" y="272"/>
                    <a:pt x="23" y="272"/>
                  </a:cubicBezTo>
                  <a:cubicBezTo>
                    <a:pt x="23" y="277"/>
                    <a:pt x="23" y="275"/>
                    <a:pt x="21" y="277"/>
                  </a:cubicBezTo>
                  <a:cubicBezTo>
                    <a:pt x="24" y="284"/>
                    <a:pt x="23" y="280"/>
                    <a:pt x="22" y="283"/>
                  </a:cubicBezTo>
                  <a:cubicBezTo>
                    <a:pt x="23" y="283"/>
                    <a:pt x="24" y="284"/>
                    <a:pt x="24" y="284"/>
                  </a:cubicBezTo>
                  <a:cubicBezTo>
                    <a:pt x="27" y="284"/>
                    <a:pt x="27" y="284"/>
                    <a:pt x="27" y="285"/>
                  </a:cubicBezTo>
                  <a:cubicBezTo>
                    <a:pt x="27" y="287"/>
                    <a:pt x="27" y="285"/>
                    <a:pt x="27" y="287"/>
                  </a:cubicBezTo>
                  <a:cubicBezTo>
                    <a:pt x="28" y="288"/>
                    <a:pt x="29" y="287"/>
                    <a:pt x="28" y="289"/>
                  </a:cubicBezTo>
                  <a:cubicBezTo>
                    <a:pt x="26" y="288"/>
                    <a:pt x="27" y="289"/>
                    <a:pt x="27" y="288"/>
                  </a:cubicBezTo>
                  <a:cubicBezTo>
                    <a:pt x="27" y="288"/>
                    <a:pt x="27" y="288"/>
                    <a:pt x="26" y="288"/>
                  </a:cubicBezTo>
                  <a:cubicBezTo>
                    <a:pt x="25" y="287"/>
                    <a:pt x="25" y="288"/>
                    <a:pt x="24" y="287"/>
                  </a:cubicBezTo>
                  <a:cubicBezTo>
                    <a:pt x="24" y="286"/>
                    <a:pt x="24" y="285"/>
                    <a:pt x="24" y="284"/>
                  </a:cubicBezTo>
                  <a:cubicBezTo>
                    <a:pt x="24" y="285"/>
                    <a:pt x="24" y="285"/>
                    <a:pt x="24" y="285"/>
                  </a:cubicBezTo>
                  <a:cubicBezTo>
                    <a:pt x="23" y="286"/>
                    <a:pt x="23" y="286"/>
                    <a:pt x="22" y="287"/>
                  </a:cubicBezTo>
                  <a:cubicBezTo>
                    <a:pt x="21" y="285"/>
                    <a:pt x="22" y="287"/>
                    <a:pt x="21" y="286"/>
                  </a:cubicBezTo>
                  <a:cubicBezTo>
                    <a:pt x="21" y="283"/>
                    <a:pt x="21" y="281"/>
                    <a:pt x="21" y="279"/>
                  </a:cubicBezTo>
                  <a:cubicBezTo>
                    <a:pt x="21" y="277"/>
                    <a:pt x="21" y="275"/>
                    <a:pt x="20" y="275"/>
                  </a:cubicBezTo>
                  <a:cubicBezTo>
                    <a:pt x="19" y="276"/>
                    <a:pt x="19" y="275"/>
                    <a:pt x="19" y="276"/>
                  </a:cubicBezTo>
                  <a:cubicBezTo>
                    <a:pt x="18" y="283"/>
                    <a:pt x="22" y="286"/>
                    <a:pt x="16" y="286"/>
                  </a:cubicBezTo>
                  <a:cubicBezTo>
                    <a:pt x="17" y="276"/>
                    <a:pt x="17" y="276"/>
                    <a:pt x="17" y="276"/>
                  </a:cubicBezTo>
                  <a:cubicBezTo>
                    <a:pt x="15" y="276"/>
                    <a:pt x="15" y="276"/>
                    <a:pt x="15" y="277"/>
                  </a:cubicBezTo>
                  <a:cubicBezTo>
                    <a:pt x="14" y="286"/>
                    <a:pt x="17" y="286"/>
                    <a:pt x="12" y="286"/>
                  </a:cubicBezTo>
                  <a:cubicBezTo>
                    <a:pt x="12" y="284"/>
                    <a:pt x="13" y="277"/>
                    <a:pt x="12" y="276"/>
                  </a:cubicBezTo>
                  <a:cubicBezTo>
                    <a:pt x="10" y="276"/>
                    <a:pt x="10" y="276"/>
                    <a:pt x="10" y="278"/>
                  </a:cubicBezTo>
                  <a:cubicBezTo>
                    <a:pt x="10" y="286"/>
                    <a:pt x="12" y="287"/>
                    <a:pt x="8" y="286"/>
                  </a:cubicBezTo>
                  <a:cubicBezTo>
                    <a:pt x="8" y="285"/>
                    <a:pt x="8" y="283"/>
                    <a:pt x="8" y="281"/>
                  </a:cubicBezTo>
                  <a:cubicBezTo>
                    <a:pt x="8" y="280"/>
                    <a:pt x="9" y="277"/>
                    <a:pt x="8" y="276"/>
                  </a:cubicBezTo>
                  <a:cubicBezTo>
                    <a:pt x="6" y="276"/>
                    <a:pt x="7" y="277"/>
                    <a:pt x="7" y="279"/>
                  </a:cubicBezTo>
                  <a:cubicBezTo>
                    <a:pt x="7" y="282"/>
                    <a:pt x="7" y="286"/>
                    <a:pt x="6" y="288"/>
                  </a:cubicBezTo>
                  <a:cubicBezTo>
                    <a:pt x="11" y="288"/>
                    <a:pt x="11" y="288"/>
                    <a:pt x="11" y="288"/>
                  </a:cubicBezTo>
                  <a:cubicBezTo>
                    <a:pt x="15" y="287"/>
                    <a:pt x="13" y="288"/>
                    <a:pt x="16" y="288"/>
                  </a:cubicBezTo>
                  <a:cubicBezTo>
                    <a:pt x="19" y="288"/>
                    <a:pt x="19" y="288"/>
                    <a:pt x="19" y="288"/>
                  </a:cubicBezTo>
                  <a:cubicBezTo>
                    <a:pt x="20" y="288"/>
                    <a:pt x="21" y="287"/>
                    <a:pt x="22" y="287"/>
                  </a:cubicBezTo>
                  <a:cubicBezTo>
                    <a:pt x="23" y="288"/>
                    <a:pt x="23" y="288"/>
                    <a:pt x="23" y="288"/>
                  </a:cubicBezTo>
                  <a:cubicBezTo>
                    <a:pt x="19" y="291"/>
                    <a:pt x="16" y="289"/>
                    <a:pt x="13" y="289"/>
                  </a:cubicBezTo>
                  <a:cubicBezTo>
                    <a:pt x="4" y="289"/>
                    <a:pt x="4" y="289"/>
                    <a:pt x="4" y="289"/>
                  </a:cubicBezTo>
                  <a:cubicBezTo>
                    <a:pt x="1" y="289"/>
                    <a:pt x="3" y="290"/>
                    <a:pt x="1" y="289"/>
                  </a:cubicBezTo>
                  <a:cubicBezTo>
                    <a:pt x="0" y="288"/>
                    <a:pt x="1" y="289"/>
                    <a:pt x="0" y="288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291"/>
                    <a:pt x="1" y="291"/>
                    <a:pt x="1" y="291"/>
                  </a:cubicBezTo>
                  <a:cubicBezTo>
                    <a:pt x="3" y="293"/>
                    <a:pt x="2" y="294"/>
                    <a:pt x="2" y="29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1" y="301"/>
                    <a:pt x="2" y="299"/>
                    <a:pt x="2" y="302"/>
                  </a:cubicBezTo>
                  <a:cubicBezTo>
                    <a:pt x="2" y="305"/>
                    <a:pt x="2" y="306"/>
                    <a:pt x="2" y="30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2" y="310"/>
                    <a:pt x="0" y="310"/>
                    <a:pt x="2" y="310"/>
                  </a:cubicBezTo>
                  <a:cubicBezTo>
                    <a:pt x="2" y="313"/>
                    <a:pt x="2" y="313"/>
                    <a:pt x="2" y="313"/>
                  </a:cubicBezTo>
                  <a:cubicBezTo>
                    <a:pt x="5" y="312"/>
                    <a:pt x="5" y="312"/>
                    <a:pt x="5" y="312"/>
                  </a:cubicBezTo>
                  <a:cubicBezTo>
                    <a:pt x="5" y="308"/>
                    <a:pt x="5" y="311"/>
                    <a:pt x="7" y="309"/>
                  </a:cubicBezTo>
                  <a:cubicBezTo>
                    <a:pt x="7" y="307"/>
                    <a:pt x="8" y="300"/>
                    <a:pt x="7" y="298"/>
                  </a:cubicBezTo>
                  <a:cubicBezTo>
                    <a:pt x="4" y="298"/>
                    <a:pt x="4" y="298"/>
                    <a:pt x="4" y="298"/>
                  </a:cubicBezTo>
                  <a:cubicBezTo>
                    <a:pt x="5" y="297"/>
                    <a:pt x="5" y="296"/>
                    <a:pt x="5" y="294"/>
                  </a:cubicBezTo>
                  <a:cubicBezTo>
                    <a:pt x="5" y="293"/>
                    <a:pt x="3" y="293"/>
                    <a:pt x="5" y="290"/>
                  </a:cubicBezTo>
                  <a:cubicBezTo>
                    <a:pt x="5" y="291"/>
                    <a:pt x="7" y="291"/>
                    <a:pt x="8" y="292"/>
                  </a:cubicBezTo>
                  <a:cubicBezTo>
                    <a:pt x="8" y="291"/>
                    <a:pt x="8" y="291"/>
                    <a:pt x="8" y="291"/>
                  </a:cubicBezTo>
                  <a:cubicBezTo>
                    <a:pt x="11" y="291"/>
                    <a:pt x="8" y="292"/>
                    <a:pt x="11" y="291"/>
                  </a:cubicBezTo>
                  <a:cubicBezTo>
                    <a:pt x="12" y="291"/>
                    <a:pt x="15" y="291"/>
                    <a:pt x="15" y="291"/>
                  </a:cubicBezTo>
                  <a:cubicBezTo>
                    <a:pt x="18" y="291"/>
                    <a:pt x="17" y="299"/>
                    <a:pt x="17" y="302"/>
                  </a:cubicBezTo>
                  <a:cubicBezTo>
                    <a:pt x="17" y="304"/>
                    <a:pt x="17" y="305"/>
                    <a:pt x="16" y="306"/>
                  </a:cubicBezTo>
                  <a:cubicBezTo>
                    <a:pt x="15" y="310"/>
                    <a:pt x="18" y="307"/>
                    <a:pt x="16" y="314"/>
                  </a:cubicBezTo>
                  <a:cubicBezTo>
                    <a:pt x="12" y="313"/>
                    <a:pt x="11" y="314"/>
                    <a:pt x="7" y="314"/>
                  </a:cubicBezTo>
                  <a:cubicBezTo>
                    <a:pt x="5" y="314"/>
                    <a:pt x="5" y="314"/>
                    <a:pt x="3" y="313"/>
                  </a:cubicBezTo>
                  <a:cubicBezTo>
                    <a:pt x="1" y="313"/>
                    <a:pt x="3" y="314"/>
                    <a:pt x="0" y="314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2" y="323"/>
                    <a:pt x="5" y="322"/>
                    <a:pt x="8" y="323"/>
                  </a:cubicBezTo>
                  <a:cubicBezTo>
                    <a:pt x="8" y="325"/>
                    <a:pt x="7" y="327"/>
                    <a:pt x="7" y="329"/>
                  </a:cubicBezTo>
                  <a:cubicBezTo>
                    <a:pt x="6" y="333"/>
                    <a:pt x="8" y="331"/>
                    <a:pt x="10" y="331"/>
                  </a:cubicBezTo>
                  <a:cubicBezTo>
                    <a:pt x="10" y="330"/>
                    <a:pt x="10" y="330"/>
                    <a:pt x="10" y="329"/>
                  </a:cubicBezTo>
                  <a:cubicBezTo>
                    <a:pt x="10" y="328"/>
                    <a:pt x="10" y="328"/>
                    <a:pt x="10" y="326"/>
                  </a:cubicBezTo>
                  <a:cubicBezTo>
                    <a:pt x="10" y="325"/>
                    <a:pt x="9" y="323"/>
                    <a:pt x="11" y="323"/>
                  </a:cubicBezTo>
                  <a:cubicBezTo>
                    <a:pt x="13" y="322"/>
                    <a:pt x="12" y="327"/>
                    <a:pt x="12" y="327"/>
                  </a:cubicBezTo>
                  <a:cubicBezTo>
                    <a:pt x="12" y="333"/>
                    <a:pt x="11" y="328"/>
                    <a:pt x="11" y="331"/>
                  </a:cubicBezTo>
                  <a:cubicBezTo>
                    <a:pt x="14" y="331"/>
                    <a:pt x="16" y="332"/>
                    <a:pt x="15" y="329"/>
                  </a:cubicBezTo>
                  <a:cubicBezTo>
                    <a:pt x="15" y="328"/>
                    <a:pt x="15" y="327"/>
                    <a:pt x="15" y="326"/>
                  </a:cubicBezTo>
                  <a:cubicBezTo>
                    <a:pt x="15" y="325"/>
                    <a:pt x="15" y="325"/>
                    <a:pt x="15" y="324"/>
                  </a:cubicBezTo>
                  <a:cubicBezTo>
                    <a:pt x="16" y="322"/>
                    <a:pt x="17" y="324"/>
                    <a:pt x="22" y="323"/>
                  </a:cubicBezTo>
                  <a:cubicBezTo>
                    <a:pt x="24" y="323"/>
                    <a:pt x="23" y="323"/>
                    <a:pt x="25" y="323"/>
                  </a:cubicBezTo>
                  <a:cubicBezTo>
                    <a:pt x="25" y="324"/>
                    <a:pt x="25" y="325"/>
                    <a:pt x="25" y="327"/>
                  </a:cubicBezTo>
                  <a:cubicBezTo>
                    <a:pt x="21" y="328"/>
                    <a:pt x="23" y="326"/>
                    <a:pt x="21" y="329"/>
                  </a:cubicBezTo>
                  <a:cubicBezTo>
                    <a:pt x="18" y="328"/>
                    <a:pt x="18" y="328"/>
                    <a:pt x="18" y="328"/>
                  </a:cubicBezTo>
                  <a:cubicBezTo>
                    <a:pt x="18" y="327"/>
                    <a:pt x="18" y="325"/>
                    <a:pt x="18" y="324"/>
                  </a:cubicBezTo>
                  <a:cubicBezTo>
                    <a:pt x="16" y="325"/>
                    <a:pt x="17" y="325"/>
                    <a:pt x="16" y="330"/>
                  </a:cubicBezTo>
                  <a:cubicBezTo>
                    <a:pt x="22" y="330"/>
                    <a:pt x="18" y="330"/>
                    <a:pt x="21" y="330"/>
                  </a:cubicBezTo>
                  <a:cubicBezTo>
                    <a:pt x="24" y="330"/>
                    <a:pt x="24" y="329"/>
                    <a:pt x="29" y="329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4" y="329"/>
                    <a:pt x="33" y="330"/>
                    <a:pt x="34" y="330"/>
                  </a:cubicBezTo>
                  <a:cubicBezTo>
                    <a:pt x="36" y="330"/>
                    <a:pt x="35" y="329"/>
                    <a:pt x="37" y="330"/>
                  </a:cubicBezTo>
                  <a:cubicBezTo>
                    <a:pt x="45" y="330"/>
                    <a:pt x="45" y="330"/>
                    <a:pt x="45" y="330"/>
                  </a:cubicBezTo>
                  <a:cubicBezTo>
                    <a:pt x="46" y="330"/>
                    <a:pt x="46" y="330"/>
                    <a:pt x="47" y="330"/>
                  </a:cubicBezTo>
                  <a:cubicBezTo>
                    <a:pt x="52" y="330"/>
                    <a:pt x="48" y="329"/>
                    <a:pt x="52" y="330"/>
                  </a:cubicBezTo>
                  <a:cubicBezTo>
                    <a:pt x="54" y="331"/>
                    <a:pt x="54" y="330"/>
                    <a:pt x="57" y="331"/>
                  </a:cubicBezTo>
                  <a:cubicBezTo>
                    <a:pt x="57" y="330"/>
                    <a:pt x="57" y="330"/>
                    <a:pt x="57" y="330"/>
                  </a:cubicBezTo>
                  <a:cubicBezTo>
                    <a:pt x="59" y="331"/>
                    <a:pt x="62" y="330"/>
                    <a:pt x="63" y="330"/>
                  </a:cubicBezTo>
                  <a:cubicBezTo>
                    <a:pt x="65" y="330"/>
                    <a:pt x="61" y="331"/>
                    <a:pt x="69" y="330"/>
                  </a:cubicBezTo>
                  <a:cubicBezTo>
                    <a:pt x="70" y="330"/>
                    <a:pt x="71" y="331"/>
                    <a:pt x="76" y="331"/>
                  </a:cubicBezTo>
                  <a:cubicBezTo>
                    <a:pt x="78" y="331"/>
                    <a:pt x="81" y="331"/>
                    <a:pt x="83" y="331"/>
                  </a:cubicBezTo>
                  <a:cubicBezTo>
                    <a:pt x="88" y="331"/>
                    <a:pt x="87" y="330"/>
                    <a:pt x="94" y="331"/>
                  </a:cubicBezTo>
                  <a:cubicBezTo>
                    <a:pt x="95" y="331"/>
                    <a:pt x="95" y="330"/>
                    <a:pt x="97" y="330"/>
                  </a:cubicBezTo>
                  <a:cubicBezTo>
                    <a:pt x="101" y="331"/>
                    <a:pt x="106" y="331"/>
                    <a:pt x="111" y="331"/>
                  </a:cubicBezTo>
                  <a:cubicBezTo>
                    <a:pt x="111" y="331"/>
                    <a:pt x="111" y="332"/>
                    <a:pt x="111" y="332"/>
                  </a:cubicBezTo>
                  <a:cubicBezTo>
                    <a:pt x="111" y="333"/>
                    <a:pt x="111" y="332"/>
                    <a:pt x="111" y="333"/>
                  </a:cubicBezTo>
                  <a:cubicBezTo>
                    <a:pt x="113" y="333"/>
                    <a:pt x="113" y="333"/>
                    <a:pt x="113" y="333"/>
                  </a:cubicBezTo>
                  <a:cubicBezTo>
                    <a:pt x="114" y="331"/>
                    <a:pt x="113" y="332"/>
                    <a:pt x="114" y="331"/>
                  </a:cubicBezTo>
                  <a:cubicBezTo>
                    <a:pt x="115" y="332"/>
                    <a:pt x="114" y="332"/>
                    <a:pt x="115" y="333"/>
                  </a:cubicBezTo>
                  <a:cubicBezTo>
                    <a:pt x="116" y="332"/>
                    <a:pt x="116" y="332"/>
                    <a:pt x="117" y="331"/>
                  </a:cubicBezTo>
                  <a:cubicBezTo>
                    <a:pt x="129" y="330"/>
                    <a:pt x="129" y="330"/>
                    <a:pt x="129" y="330"/>
                  </a:cubicBezTo>
                  <a:cubicBezTo>
                    <a:pt x="133" y="330"/>
                    <a:pt x="136" y="330"/>
                    <a:pt x="140" y="330"/>
                  </a:cubicBezTo>
                  <a:cubicBezTo>
                    <a:pt x="141" y="330"/>
                    <a:pt x="143" y="330"/>
                    <a:pt x="145" y="330"/>
                  </a:cubicBezTo>
                  <a:cubicBezTo>
                    <a:pt x="157" y="330"/>
                    <a:pt x="157" y="330"/>
                    <a:pt x="157" y="330"/>
                  </a:cubicBezTo>
                  <a:cubicBezTo>
                    <a:pt x="159" y="330"/>
                    <a:pt x="162" y="330"/>
                    <a:pt x="163" y="329"/>
                  </a:cubicBezTo>
                  <a:cubicBezTo>
                    <a:pt x="162" y="328"/>
                    <a:pt x="162" y="329"/>
                    <a:pt x="157" y="329"/>
                  </a:cubicBezTo>
                  <a:cubicBezTo>
                    <a:pt x="156" y="329"/>
                    <a:pt x="156" y="328"/>
                    <a:pt x="155" y="328"/>
                  </a:cubicBezTo>
                  <a:cubicBezTo>
                    <a:pt x="154" y="328"/>
                    <a:pt x="153" y="329"/>
                    <a:pt x="152" y="329"/>
                  </a:cubicBezTo>
                  <a:cubicBezTo>
                    <a:pt x="150" y="329"/>
                    <a:pt x="141" y="329"/>
                    <a:pt x="140" y="328"/>
                  </a:cubicBezTo>
                  <a:cubicBezTo>
                    <a:pt x="140" y="328"/>
                    <a:pt x="139" y="327"/>
                    <a:pt x="142" y="327"/>
                  </a:cubicBezTo>
                  <a:cubicBezTo>
                    <a:pt x="156" y="327"/>
                    <a:pt x="156" y="327"/>
                    <a:pt x="156" y="327"/>
                  </a:cubicBezTo>
                  <a:cubicBezTo>
                    <a:pt x="158" y="327"/>
                    <a:pt x="159" y="328"/>
                    <a:pt x="162" y="327"/>
                  </a:cubicBezTo>
                  <a:cubicBezTo>
                    <a:pt x="163" y="326"/>
                    <a:pt x="162" y="325"/>
                    <a:pt x="163" y="324"/>
                  </a:cubicBezTo>
                  <a:cubicBezTo>
                    <a:pt x="165" y="322"/>
                    <a:pt x="168" y="321"/>
                    <a:pt x="170" y="323"/>
                  </a:cubicBezTo>
                  <a:cubicBezTo>
                    <a:pt x="171" y="324"/>
                    <a:pt x="171" y="325"/>
                    <a:pt x="171" y="326"/>
                  </a:cubicBezTo>
                  <a:cubicBezTo>
                    <a:pt x="172" y="329"/>
                    <a:pt x="180" y="325"/>
                    <a:pt x="183" y="327"/>
                  </a:cubicBezTo>
                  <a:cubicBezTo>
                    <a:pt x="183" y="328"/>
                    <a:pt x="183" y="327"/>
                    <a:pt x="182" y="328"/>
                  </a:cubicBezTo>
                  <a:cubicBezTo>
                    <a:pt x="179" y="327"/>
                    <a:pt x="172" y="329"/>
                    <a:pt x="171" y="328"/>
                  </a:cubicBezTo>
                  <a:cubicBezTo>
                    <a:pt x="170" y="328"/>
                    <a:pt x="170" y="328"/>
                    <a:pt x="170" y="328"/>
                  </a:cubicBezTo>
                  <a:cubicBezTo>
                    <a:pt x="170" y="327"/>
                    <a:pt x="170" y="327"/>
                    <a:pt x="170" y="327"/>
                  </a:cubicBezTo>
                  <a:close/>
                  <a:moveTo>
                    <a:pt x="104" y="346"/>
                  </a:moveTo>
                  <a:cubicBezTo>
                    <a:pt x="101" y="346"/>
                    <a:pt x="101" y="345"/>
                    <a:pt x="100" y="346"/>
                  </a:cubicBezTo>
                  <a:cubicBezTo>
                    <a:pt x="101" y="347"/>
                    <a:pt x="101" y="347"/>
                    <a:pt x="103" y="347"/>
                  </a:cubicBezTo>
                  <a:cubicBezTo>
                    <a:pt x="104" y="347"/>
                    <a:pt x="104" y="347"/>
                    <a:pt x="104" y="347"/>
                  </a:cubicBezTo>
                  <a:cubicBezTo>
                    <a:pt x="106" y="347"/>
                    <a:pt x="108" y="347"/>
                    <a:pt x="108" y="346"/>
                  </a:cubicBezTo>
                  <a:cubicBezTo>
                    <a:pt x="108" y="346"/>
                    <a:pt x="106" y="346"/>
                    <a:pt x="104" y="346"/>
                  </a:cubicBezTo>
                  <a:close/>
                  <a:moveTo>
                    <a:pt x="14" y="356"/>
                  </a:moveTo>
                  <a:cubicBezTo>
                    <a:pt x="15" y="356"/>
                    <a:pt x="15" y="356"/>
                    <a:pt x="16" y="356"/>
                  </a:cubicBezTo>
                  <a:cubicBezTo>
                    <a:pt x="16" y="355"/>
                    <a:pt x="16" y="355"/>
                    <a:pt x="15" y="355"/>
                  </a:cubicBezTo>
                  <a:cubicBezTo>
                    <a:pt x="14" y="355"/>
                    <a:pt x="14" y="355"/>
                    <a:pt x="14" y="356"/>
                  </a:cubicBezTo>
                  <a:cubicBezTo>
                    <a:pt x="12" y="355"/>
                    <a:pt x="13" y="355"/>
                    <a:pt x="11" y="355"/>
                  </a:cubicBezTo>
                  <a:cubicBezTo>
                    <a:pt x="10" y="355"/>
                    <a:pt x="9" y="354"/>
                    <a:pt x="8" y="356"/>
                  </a:cubicBezTo>
                  <a:cubicBezTo>
                    <a:pt x="10" y="357"/>
                    <a:pt x="10" y="356"/>
                    <a:pt x="11" y="355"/>
                  </a:cubicBezTo>
                  <a:cubicBezTo>
                    <a:pt x="12" y="356"/>
                    <a:pt x="11" y="356"/>
                    <a:pt x="12" y="356"/>
                  </a:cubicBezTo>
                  <a:cubicBezTo>
                    <a:pt x="14" y="357"/>
                    <a:pt x="13" y="356"/>
                    <a:pt x="14" y="356"/>
                  </a:cubicBezTo>
                  <a:close/>
                  <a:moveTo>
                    <a:pt x="289" y="348"/>
                  </a:moveTo>
                  <a:cubicBezTo>
                    <a:pt x="290" y="349"/>
                    <a:pt x="290" y="348"/>
                    <a:pt x="294" y="348"/>
                  </a:cubicBezTo>
                  <a:cubicBezTo>
                    <a:pt x="295" y="348"/>
                    <a:pt x="295" y="348"/>
                    <a:pt x="296" y="348"/>
                  </a:cubicBezTo>
                  <a:cubicBezTo>
                    <a:pt x="298" y="348"/>
                    <a:pt x="297" y="348"/>
                    <a:pt x="297" y="347"/>
                  </a:cubicBezTo>
                  <a:cubicBezTo>
                    <a:pt x="297" y="347"/>
                    <a:pt x="290" y="347"/>
                    <a:pt x="289" y="348"/>
                  </a:cubicBezTo>
                  <a:close/>
                  <a:moveTo>
                    <a:pt x="311" y="358"/>
                  </a:moveTo>
                  <a:cubicBezTo>
                    <a:pt x="312" y="359"/>
                    <a:pt x="312" y="359"/>
                    <a:pt x="313" y="359"/>
                  </a:cubicBezTo>
                  <a:cubicBezTo>
                    <a:pt x="319" y="359"/>
                    <a:pt x="319" y="359"/>
                    <a:pt x="319" y="358"/>
                  </a:cubicBezTo>
                  <a:cubicBezTo>
                    <a:pt x="318" y="357"/>
                    <a:pt x="316" y="357"/>
                    <a:pt x="315" y="357"/>
                  </a:cubicBezTo>
                  <a:cubicBezTo>
                    <a:pt x="314" y="357"/>
                    <a:pt x="312" y="357"/>
                    <a:pt x="311" y="358"/>
                  </a:cubicBezTo>
                  <a:close/>
                  <a:moveTo>
                    <a:pt x="206" y="402"/>
                  </a:moveTo>
                  <a:cubicBezTo>
                    <a:pt x="204" y="402"/>
                    <a:pt x="204" y="402"/>
                    <a:pt x="202" y="402"/>
                  </a:cubicBezTo>
                  <a:cubicBezTo>
                    <a:pt x="201" y="402"/>
                    <a:pt x="200" y="402"/>
                    <a:pt x="199" y="402"/>
                  </a:cubicBezTo>
                  <a:cubicBezTo>
                    <a:pt x="197" y="403"/>
                    <a:pt x="197" y="403"/>
                    <a:pt x="197" y="403"/>
                  </a:cubicBezTo>
                  <a:cubicBezTo>
                    <a:pt x="197" y="403"/>
                    <a:pt x="197" y="403"/>
                    <a:pt x="197" y="403"/>
                  </a:cubicBezTo>
                  <a:cubicBezTo>
                    <a:pt x="197" y="403"/>
                    <a:pt x="196" y="403"/>
                    <a:pt x="196" y="403"/>
                  </a:cubicBezTo>
                  <a:cubicBezTo>
                    <a:pt x="198" y="404"/>
                    <a:pt x="198" y="403"/>
                    <a:pt x="199" y="403"/>
                  </a:cubicBezTo>
                  <a:cubicBezTo>
                    <a:pt x="200" y="403"/>
                    <a:pt x="202" y="403"/>
                    <a:pt x="202" y="403"/>
                  </a:cubicBezTo>
                  <a:cubicBezTo>
                    <a:pt x="205" y="403"/>
                    <a:pt x="204" y="403"/>
                    <a:pt x="206" y="403"/>
                  </a:cubicBezTo>
                  <a:cubicBezTo>
                    <a:pt x="209" y="403"/>
                    <a:pt x="209" y="403"/>
                    <a:pt x="209" y="403"/>
                  </a:cubicBezTo>
                  <a:cubicBezTo>
                    <a:pt x="208" y="402"/>
                    <a:pt x="209" y="402"/>
                    <a:pt x="208" y="402"/>
                  </a:cubicBezTo>
                  <a:cubicBezTo>
                    <a:pt x="206" y="402"/>
                    <a:pt x="206" y="402"/>
                    <a:pt x="206" y="402"/>
                  </a:cubicBezTo>
                  <a:close/>
                  <a:moveTo>
                    <a:pt x="30" y="354"/>
                  </a:moveTo>
                  <a:cubicBezTo>
                    <a:pt x="31" y="354"/>
                    <a:pt x="30" y="354"/>
                    <a:pt x="31" y="354"/>
                  </a:cubicBezTo>
                  <a:cubicBezTo>
                    <a:pt x="39" y="355"/>
                    <a:pt x="39" y="355"/>
                    <a:pt x="39" y="355"/>
                  </a:cubicBezTo>
                  <a:cubicBezTo>
                    <a:pt x="42" y="354"/>
                    <a:pt x="42" y="354"/>
                    <a:pt x="42" y="354"/>
                  </a:cubicBezTo>
                  <a:cubicBezTo>
                    <a:pt x="40" y="354"/>
                    <a:pt x="40" y="354"/>
                    <a:pt x="39" y="354"/>
                  </a:cubicBezTo>
                  <a:cubicBezTo>
                    <a:pt x="39" y="354"/>
                    <a:pt x="39" y="354"/>
                    <a:pt x="38" y="354"/>
                  </a:cubicBezTo>
                  <a:cubicBezTo>
                    <a:pt x="33" y="354"/>
                    <a:pt x="33" y="354"/>
                    <a:pt x="33" y="354"/>
                  </a:cubicBezTo>
                  <a:cubicBezTo>
                    <a:pt x="31" y="354"/>
                    <a:pt x="33" y="353"/>
                    <a:pt x="32" y="353"/>
                  </a:cubicBezTo>
                  <a:cubicBezTo>
                    <a:pt x="30" y="353"/>
                    <a:pt x="30" y="353"/>
                    <a:pt x="30" y="353"/>
                  </a:cubicBezTo>
                  <a:cubicBezTo>
                    <a:pt x="30" y="353"/>
                    <a:pt x="30" y="353"/>
                    <a:pt x="30" y="354"/>
                  </a:cubicBezTo>
                  <a:close/>
                  <a:moveTo>
                    <a:pt x="154" y="363"/>
                  </a:moveTo>
                  <a:cubicBezTo>
                    <a:pt x="153" y="363"/>
                    <a:pt x="154" y="363"/>
                    <a:pt x="153" y="363"/>
                  </a:cubicBezTo>
                  <a:cubicBezTo>
                    <a:pt x="150" y="363"/>
                    <a:pt x="152" y="363"/>
                    <a:pt x="150" y="364"/>
                  </a:cubicBezTo>
                  <a:cubicBezTo>
                    <a:pt x="148" y="364"/>
                    <a:pt x="147" y="363"/>
                    <a:pt x="146" y="364"/>
                  </a:cubicBezTo>
                  <a:cubicBezTo>
                    <a:pt x="146" y="364"/>
                    <a:pt x="146" y="364"/>
                    <a:pt x="145" y="364"/>
                  </a:cubicBezTo>
                  <a:cubicBezTo>
                    <a:pt x="147" y="364"/>
                    <a:pt x="149" y="365"/>
                    <a:pt x="150" y="365"/>
                  </a:cubicBezTo>
                  <a:cubicBezTo>
                    <a:pt x="151" y="365"/>
                    <a:pt x="152" y="364"/>
                    <a:pt x="153" y="364"/>
                  </a:cubicBezTo>
                  <a:cubicBezTo>
                    <a:pt x="155" y="364"/>
                    <a:pt x="154" y="365"/>
                    <a:pt x="155" y="364"/>
                  </a:cubicBezTo>
                  <a:cubicBezTo>
                    <a:pt x="154" y="363"/>
                    <a:pt x="155" y="363"/>
                    <a:pt x="154" y="363"/>
                  </a:cubicBezTo>
                  <a:close/>
                  <a:moveTo>
                    <a:pt x="96" y="342"/>
                  </a:moveTo>
                  <a:cubicBezTo>
                    <a:pt x="96" y="343"/>
                    <a:pt x="97" y="343"/>
                    <a:pt x="98" y="343"/>
                  </a:cubicBezTo>
                  <a:cubicBezTo>
                    <a:pt x="101" y="342"/>
                    <a:pt x="99" y="342"/>
                    <a:pt x="101" y="343"/>
                  </a:cubicBezTo>
                  <a:cubicBezTo>
                    <a:pt x="102" y="343"/>
                    <a:pt x="102" y="343"/>
                    <a:pt x="103" y="343"/>
                  </a:cubicBezTo>
                  <a:cubicBezTo>
                    <a:pt x="105" y="342"/>
                    <a:pt x="105" y="342"/>
                    <a:pt x="105" y="341"/>
                  </a:cubicBezTo>
                  <a:cubicBezTo>
                    <a:pt x="102" y="343"/>
                    <a:pt x="96" y="340"/>
                    <a:pt x="96" y="342"/>
                  </a:cubicBezTo>
                  <a:close/>
                  <a:moveTo>
                    <a:pt x="92" y="352"/>
                  </a:moveTo>
                  <a:cubicBezTo>
                    <a:pt x="92" y="352"/>
                    <a:pt x="92" y="353"/>
                    <a:pt x="94" y="353"/>
                  </a:cubicBezTo>
                  <a:cubicBezTo>
                    <a:pt x="94" y="352"/>
                    <a:pt x="95" y="351"/>
                    <a:pt x="96" y="351"/>
                  </a:cubicBezTo>
                  <a:cubicBezTo>
                    <a:pt x="97" y="351"/>
                    <a:pt x="101" y="351"/>
                    <a:pt x="102" y="352"/>
                  </a:cubicBezTo>
                  <a:cubicBezTo>
                    <a:pt x="102" y="351"/>
                    <a:pt x="102" y="350"/>
                    <a:pt x="101" y="349"/>
                  </a:cubicBezTo>
                  <a:cubicBezTo>
                    <a:pt x="101" y="349"/>
                    <a:pt x="101" y="350"/>
                    <a:pt x="100" y="350"/>
                  </a:cubicBezTo>
                  <a:cubicBezTo>
                    <a:pt x="98" y="349"/>
                    <a:pt x="99" y="350"/>
                    <a:pt x="98" y="350"/>
                  </a:cubicBezTo>
                  <a:cubicBezTo>
                    <a:pt x="98" y="350"/>
                    <a:pt x="97" y="350"/>
                    <a:pt x="97" y="350"/>
                  </a:cubicBezTo>
                  <a:cubicBezTo>
                    <a:pt x="95" y="351"/>
                    <a:pt x="95" y="350"/>
                    <a:pt x="95" y="350"/>
                  </a:cubicBezTo>
                  <a:cubicBezTo>
                    <a:pt x="95" y="350"/>
                    <a:pt x="95" y="351"/>
                    <a:pt x="95" y="351"/>
                  </a:cubicBezTo>
                  <a:cubicBezTo>
                    <a:pt x="94" y="352"/>
                    <a:pt x="93" y="352"/>
                    <a:pt x="92" y="352"/>
                  </a:cubicBezTo>
                  <a:close/>
                  <a:moveTo>
                    <a:pt x="339" y="405"/>
                  </a:moveTo>
                  <a:cubicBezTo>
                    <a:pt x="341" y="405"/>
                    <a:pt x="343" y="405"/>
                    <a:pt x="344" y="404"/>
                  </a:cubicBezTo>
                  <a:cubicBezTo>
                    <a:pt x="343" y="403"/>
                    <a:pt x="342" y="403"/>
                    <a:pt x="340" y="404"/>
                  </a:cubicBezTo>
                  <a:cubicBezTo>
                    <a:pt x="336" y="404"/>
                    <a:pt x="337" y="404"/>
                    <a:pt x="336" y="405"/>
                  </a:cubicBezTo>
                  <a:cubicBezTo>
                    <a:pt x="339" y="405"/>
                    <a:pt x="339" y="405"/>
                    <a:pt x="339" y="405"/>
                  </a:cubicBezTo>
                  <a:close/>
                  <a:moveTo>
                    <a:pt x="10" y="338"/>
                  </a:moveTo>
                  <a:cubicBezTo>
                    <a:pt x="10" y="337"/>
                    <a:pt x="10" y="337"/>
                    <a:pt x="10" y="336"/>
                  </a:cubicBezTo>
                  <a:cubicBezTo>
                    <a:pt x="16" y="337"/>
                    <a:pt x="15" y="336"/>
                    <a:pt x="17" y="336"/>
                  </a:cubicBezTo>
                  <a:cubicBezTo>
                    <a:pt x="19" y="336"/>
                    <a:pt x="18" y="337"/>
                    <a:pt x="19" y="336"/>
                  </a:cubicBezTo>
                  <a:cubicBezTo>
                    <a:pt x="18" y="335"/>
                    <a:pt x="19" y="336"/>
                    <a:pt x="17" y="336"/>
                  </a:cubicBezTo>
                  <a:cubicBezTo>
                    <a:pt x="13" y="335"/>
                    <a:pt x="13" y="335"/>
                    <a:pt x="8" y="335"/>
                  </a:cubicBezTo>
                  <a:cubicBezTo>
                    <a:pt x="8" y="338"/>
                    <a:pt x="9" y="336"/>
                    <a:pt x="10" y="338"/>
                  </a:cubicBezTo>
                  <a:close/>
                  <a:moveTo>
                    <a:pt x="84" y="342"/>
                  </a:moveTo>
                  <a:cubicBezTo>
                    <a:pt x="84" y="343"/>
                    <a:pt x="83" y="342"/>
                    <a:pt x="85" y="342"/>
                  </a:cubicBezTo>
                  <a:cubicBezTo>
                    <a:pt x="88" y="344"/>
                    <a:pt x="85" y="343"/>
                    <a:pt x="88" y="343"/>
                  </a:cubicBezTo>
                  <a:cubicBezTo>
                    <a:pt x="89" y="343"/>
                    <a:pt x="89" y="343"/>
                    <a:pt x="90" y="343"/>
                  </a:cubicBezTo>
                  <a:cubicBezTo>
                    <a:pt x="90" y="343"/>
                    <a:pt x="92" y="342"/>
                    <a:pt x="93" y="342"/>
                  </a:cubicBezTo>
                  <a:cubicBezTo>
                    <a:pt x="93" y="342"/>
                    <a:pt x="94" y="344"/>
                    <a:pt x="95" y="342"/>
                  </a:cubicBezTo>
                  <a:cubicBezTo>
                    <a:pt x="92" y="341"/>
                    <a:pt x="92" y="341"/>
                    <a:pt x="92" y="341"/>
                  </a:cubicBezTo>
                  <a:cubicBezTo>
                    <a:pt x="90" y="343"/>
                    <a:pt x="87" y="341"/>
                    <a:pt x="85" y="341"/>
                  </a:cubicBezTo>
                  <a:cubicBezTo>
                    <a:pt x="84" y="341"/>
                    <a:pt x="84" y="341"/>
                    <a:pt x="84" y="342"/>
                  </a:cubicBezTo>
                  <a:close/>
                  <a:moveTo>
                    <a:pt x="240" y="332"/>
                  </a:moveTo>
                  <a:cubicBezTo>
                    <a:pt x="240" y="333"/>
                    <a:pt x="239" y="333"/>
                    <a:pt x="245" y="333"/>
                  </a:cubicBezTo>
                  <a:cubicBezTo>
                    <a:pt x="247" y="333"/>
                    <a:pt x="247" y="333"/>
                    <a:pt x="249" y="333"/>
                  </a:cubicBezTo>
                  <a:cubicBezTo>
                    <a:pt x="249" y="333"/>
                    <a:pt x="250" y="333"/>
                    <a:pt x="250" y="333"/>
                  </a:cubicBezTo>
                  <a:cubicBezTo>
                    <a:pt x="251" y="332"/>
                    <a:pt x="250" y="332"/>
                    <a:pt x="251" y="332"/>
                  </a:cubicBezTo>
                  <a:cubicBezTo>
                    <a:pt x="251" y="332"/>
                    <a:pt x="251" y="332"/>
                    <a:pt x="250" y="332"/>
                  </a:cubicBezTo>
                  <a:cubicBezTo>
                    <a:pt x="250" y="332"/>
                    <a:pt x="249" y="331"/>
                    <a:pt x="246" y="332"/>
                  </a:cubicBezTo>
                  <a:cubicBezTo>
                    <a:pt x="244" y="332"/>
                    <a:pt x="242" y="332"/>
                    <a:pt x="240" y="332"/>
                  </a:cubicBezTo>
                  <a:close/>
                  <a:moveTo>
                    <a:pt x="259" y="339"/>
                  </a:moveTo>
                  <a:cubicBezTo>
                    <a:pt x="260" y="340"/>
                    <a:pt x="261" y="340"/>
                    <a:pt x="264" y="340"/>
                  </a:cubicBezTo>
                  <a:cubicBezTo>
                    <a:pt x="264" y="340"/>
                    <a:pt x="265" y="339"/>
                    <a:pt x="266" y="339"/>
                  </a:cubicBezTo>
                  <a:cubicBezTo>
                    <a:pt x="269" y="339"/>
                    <a:pt x="270" y="340"/>
                    <a:pt x="272" y="339"/>
                  </a:cubicBezTo>
                  <a:cubicBezTo>
                    <a:pt x="271" y="338"/>
                    <a:pt x="270" y="338"/>
                    <a:pt x="269" y="338"/>
                  </a:cubicBezTo>
                  <a:cubicBezTo>
                    <a:pt x="268" y="339"/>
                    <a:pt x="268" y="339"/>
                    <a:pt x="268" y="339"/>
                  </a:cubicBezTo>
                  <a:cubicBezTo>
                    <a:pt x="267" y="337"/>
                    <a:pt x="266" y="338"/>
                    <a:pt x="261" y="339"/>
                  </a:cubicBezTo>
                  <a:cubicBezTo>
                    <a:pt x="260" y="339"/>
                    <a:pt x="260" y="339"/>
                    <a:pt x="259" y="339"/>
                  </a:cubicBezTo>
                  <a:close/>
                  <a:moveTo>
                    <a:pt x="138" y="365"/>
                  </a:moveTo>
                  <a:cubicBezTo>
                    <a:pt x="140" y="365"/>
                    <a:pt x="141" y="365"/>
                    <a:pt x="142" y="365"/>
                  </a:cubicBezTo>
                  <a:cubicBezTo>
                    <a:pt x="143" y="364"/>
                    <a:pt x="143" y="365"/>
                    <a:pt x="144" y="364"/>
                  </a:cubicBezTo>
                  <a:cubicBezTo>
                    <a:pt x="143" y="362"/>
                    <a:pt x="139" y="363"/>
                    <a:pt x="137" y="364"/>
                  </a:cubicBezTo>
                  <a:cubicBezTo>
                    <a:pt x="135" y="364"/>
                    <a:pt x="136" y="363"/>
                    <a:pt x="135" y="365"/>
                  </a:cubicBezTo>
                  <a:cubicBezTo>
                    <a:pt x="137" y="366"/>
                    <a:pt x="137" y="365"/>
                    <a:pt x="138" y="365"/>
                  </a:cubicBezTo>
                  <a:close/>
                  <a:moveTo>
                    <a:pt x="347" y="349"/>
                  </a:moveTo>
                  <a:cubicBezTo>
                    <a:pt x="348" y="350"/>
                    <a:pt x="350" y="350"/>
                    <a:pt x="352" y="350"/>
                  </a:cubicBezTo>
                  <a:cubicBezTo>
                    <a:pt x="354" y="350"/>
                    <a:pt x="355" y="351"/>
                    <a:pt x="355" y="348"/>
                  </a:cubicBezTo>
                  <a:cubicBezTo>
                    <a:pt x="353" y="347"/>
                    <a:pt x="349" y="348"/>
                    <a:pt x="347" y="349"/>
                  </a:cubicBezTo>
                  <a:close/>
                  <a:moveTo>
                    <a:pt x="189" y="406"/>
                  </a:moveTo>
                  <a:cubicBezTo>
                    <a:pt x="188" y="406"/>
                    <a:pt x="189" y="406"/>
                    <a:pt x="188" y="407"/>
                  </a:cubicBezTo>
                  <a:cubicBezTo>
                    <a:pt x="190" y="408"/>
                    <a:pt x="199" y="408"/>
                    <a:pt x="201" y="407"/>
                  </a:cubicBezTo>
                  <a:cubicBezTo>
                    <a:pt x="201" y="406"/>
                    <a:pt x="202" y="407"/>
                    <a:pt x="200" y="406"/>
                  </a:cubicBezTo>
                  <a:cubicBezTo>
                    <a:pt x="197" y="406"/>
                    <a:pt x="193" y="406"/>
                    <a:pt x="191" y="407"/>
                  </a:cubicBezTo>
                  <a:cubicBezTo>
                    <a:pt x="188" y="407"/>
                    <a:pt x="191" y="406"/>
                    <a:pt x="189" y="406"/>
                  </a:cubicBezTo>
                  <a:close/>
                  <a:moveTo>
                    <a:pt x="16" y="372"/>
                  </a:moveTo>
                  <a:cubicBezTo>
                    <a:pt x="14" y="373"/>
                    <a:pt x="16" y="373"/>
                    <a:pt x="14" y="372"/>
                  </a:cubicBezTo>
                  <a:cubicBezTo>
                    <a:pt x="15" y="374"/>
                    <a:pt x="15" y="374"/>
                    <a:pt x="15" y="374"/>
                  </a:cubicBezTo>
                  <a:cubicBezTo>
                    <a:pt x="24" y="373"/>
                    <a:pt x="24" y="373"/>
                    <a:pt x="24" y="373"/>
                  </a:cubicBezTo>
                  <a:cubicBezTo>
                    <a:pt x="24" y="373"/>
                    <a:pt x="25" y="373"/>
                    <a:pt x="23" y="373"/>
                  </a:cubicBezTo>
                  <a:cubicBezTo>
                    <a:pt x="21" y="372"/>
                    <a:pt x="18" y="372"/>
                    <a:pt x="16" y="372"/>
                  </a:cubicBezTo>
                  <a:close/>
                  <a:moveTo>
                    <a:pt x="165" y="396"/>
                  </a:moveTo>
                  <a:cubicBezTo>
                    <a:pt x="165" y="397"/>
                    <a:pt x="166" y="396"/>
                    <a:pt x="167" y="396"/>
                  </a:cubicBezTo>
                  <a:cubicBezTo>
                    <a:pt x="172" y="393"/>
                    <a:pt x="170" y="396"/>
                    <a:pt x="171" y="394"/>
                  </a:cubicBezTo>
                  <a:cubicBezTo>
                    <a:pt x="170" y="393"/>
                    <a:pt x="168" y="394"/>
                    <a:pt x="167" y="394"/>
                  </a:cubicBezTo>
                  <a:cubicBezTo>
                    <a:pt x="160" y="394"/>
                    <a:pt x="160" y="394"/>
                    <a:pt x="160" y="394"/>
                  </a:cubicBezTo>
                  <a:cubicBezTo>
                    <a:pt x="160" y="395"/>
                    <a:pt x="160" y="395"/>
                    <a:pt x="161" y="395"/>
                  </a:cubicBezTo>
                  <a:cubicBezTo>
                    <a:pt x="162" y="395"/>
                    <a:pt x="162" y="395"/>
                    <a:pt x="162" y="395"/>
                  </a:cubicBezTo>
                  <a:cubicBezTo>
                    <a:pt x="163" y="395"/>
                    <a:pt x="163" y="396"/>
                    <a:pt x="163" y="395"/>
                  </a:cubicBezTo>
                  <a:cubicBezTo>
                    <a:pt x="163" y="395"/>
                    <a:pt x="163" y="395"/>
                    <a:pt x="163" y="395"/>
                  </a:cubicBezTo>
                  <a:cubicBezTo>
                    <a:pt x="165" y="395"/>
                    <a:pt x="165" y="394"/>
                    <a:pt x="167" y="395"/>
                  </a:cubicBezTo>
                  <a:cubicBezTo>
                    <a:pt x="166" y="396"/>
                    <a:pt x="168" y="395"/>
                    <a:pt x="166" y="396"/>
                  </a:cubicBezTo>
                  <a:cubicBezTo>
                    <a:pt x="164" y="396"/>
                    <a:pt x="165" y="396"/>
                    <a:pt x="165" y="396"/>
                  </a:cubicBezTo>
                  <a:close/>
                  <a:moveTo>
                    <a:pt x="334" y="347"/>
                  </a:moveTo>
                  <a:cubicBezTo>
                    <a:pt x="335" y="347"/>
                    <a:pt x="335" y="347"/>
                    <a:pt x="335" y="346"/>
                  </a:cubicBezTo>
                  <a:cubicBezTo>
                    <a:pt x="335" y="346"/>
                    <a:pt x="335" y="346"/>
                    <a:pt x="334" y="346"/>
                  </a:cubicBezTo>
                  <a:cubicBezTo>
                    <a:pt x="332" y="346"/>
                    <a:pt x="332" y="346"/>
                    <a:pt x="332" y="346"/>
                  </a:cubicBezTo>
                  <a:cubicBezTo>
                    <a:pt x="331" y="346"/>
                    <a:pt x="331" y="346"/>
                    <a:pt x="330" y="346"/>
                  </a:cubicBezTo>
                  <a:cubicBezTo>
                    <a:pt x="324" y="346"/>
                    <a:pt x="329" y="346"/>
                    <a:pt x="325" y="345"/>
                  </a:cubicBezTo>
                  <a:cubicBezTo>
                    <a:pt x="324" y="346"/>
                    <a:pt x="324" y="346"/>
                    <a:pt x="324" y="347"/>
                  </a:cubicBezTo>
                  <a:cubicBezTo>
                    <a:pt x="325" y="347"/>
                    <a:pt x="334" y="347"/>
                    <a:pt x="334" y="347"/>
                  </a:cubicBezTo>
                  <a:close/>
                  <a:moveTo>
                    <a:pt x="11" y="349"/>
                  </a:moveTo>
                  <a:cubicBezTo>
                    <a:pt x="9" y="349"/>
                    <a:pt x="10" y="348"/>
                    <a:pt x="8" y="349"/>
                  </a:cubicBezTo>
                  <a:cubicBezTo>
                    <a:pt x="7" y="349"/>
                    <a:pt x="7" y="350"/>
                    <a:pt x="6" y="349"/>
                  </a:cubicBezTo>
                  <a:cubicBezTo>
                    <a:pt x="4" y="349"/>
                    <a:pt x="4" y="349"/>
                    <a:pt x="3" y="349"/>
                  </a:cubicBezTo>
                  <a:cubicBezTo>
                    <a:pt x="0" y="349"/>
                    <a:pt x="1" y="349"/>
                    <a:pt x="1" y="350"/>
                  </a:cubicBezTo>
                  <a:cubicBezTo>
                    <a:pt x="2" y="350"/>
                    <a:pt x="2" y="350"/>
                    <a:pt x="3" y="350"/>
                  </a:cubicBezTo>
                  <a:cubicBezTo>
                    <a:pt x="5" y="350"/>
                    <a:pt x="4" y="350"/>
                    <a:pt x="6" y="350"/>
                  </a:cubicBezTo>
                  <a:cubicBezTo>
                    <a:pt x="6" y="351"/>
                    <a:pt x="6" y="351"/>
                    <a:pt x="6" y="351"/>
                  </a:cubicBezTo>
                  <a:cubicBezTo>
                    <a:pt x="6" y="351"/>
                    <a:pt x="6" y="350"/>
                    <a:pt x="6" y="352"/>
                  </a:cubicBezTo>
                  <a:cubicBezTo>
                    <a:pt x="7" y="351"/>
                    <a:pt x="6" y="352"/>
                    <a:pt x="7" y="351"/>
                  </a:cubicBezTo>
                  <a:cubicBezTo>
                    <a:pt x="10" y="350"/>
                    <a:pt x="10" y="350"/>
                    <a:pt x="10" y="350"/>
                  </a:cubicBezTo>
                  <a:cubicBezTo>
                    <a:pt x="11" y="350"/>
                    <a:pt x="13" y="351"/>
                    <a:pt x="13" y="349"/>
                  </a:cubicBezTo>
                  <a:cubicBezTo>
                    <a:pt x="12" y="349"/>
                    <a:pt x="12" y="349"/>
                    <a:pt x="11" y="349"/>
                  </a:cubicBezTo>
                  <a:close/>
                  <a:moveTo>
                    <a:pt x="230" y="336"/>
                  </a:moveTo>
                  <a:cubicBezTo>
                    <a:pt x="230" y="337"/>
                    <a:pt x="230" y="336"/>
                    <a:pt x="231" y="336"/>
                  </a:cubicBezTo>
                  <a:cubicBezTo>
                    <a:pt x="232" y="336"/>
                    <a:pt x="232" y="336"/>
                    <a:pt x="233" y="336"/>
                  </a:cubicBezTo>
                  <a:cubicBezTo>
                    <a:pt x="238" y="336"/>
                    <a:pt x="235" y="337"/>
                    <a:pt x="243" y="336"/>
                  </a:cubicBezTo>
                  <a:cubicBezTo>
                    <a:pt x="241" y="334"/>
                    <a:pt x="240" y="335"/>
                    <a:pt x="236" y="335"/>
                  </a:cubicBezTo>
                  <a:cubicBezTo>
                    <a:pt x="234" y="335"/>
                    <a:pt x="231" y="335"/>
                    <a:pt x="230" y="336"/>
                  </a:cubicBezTo>
                  <a:close/>
                  <a:moveTo>
                    <a:pt x="1" y="373"/>
                  </a:moveTo>
                  <a:cubicBezTo>
                    <a:pt x="2" y="373"/>
                    <a:pt x="1" y="373"/>
                    <a:pt x="2" y="374"/>
                  </a:cubicBezTo>
                  <a:cubicBezTo>
                    <a:pt x="2" y="374"/>
                    <a:pt x="2" y="374"/>
                    <a:pt x="3" y="374"/>
                  </a:cubicBezTo>
                  <a:cubicBezTo>
                    <a:pt x="5" y="374"/>
                    <a:pt x="4" y="374"/>
                    <a:pt x="5" y="375"/>
                  </a:cubicBezTo>
                  <a:cubicBezTo>
                    <a:pt x="5" y="375"/>
                    <a:pt x="12" y="375"/>
                    <a:pt x="13" y="373"/>
                  </a:cubicBezTo>
                  <a:cubicBezTo>
                    <a:pt x="13" y="373"/>
                    <a:pt x="13" y="373"/>
                    <a:pt x="13" y="373"/>
                  </a:cubicBezTo>
                  <a:cubicBezTo>
                    <a:pt x="10" y="372"/>
                    <a:pt x="10" y="372"/>
                    <a:pt x="10" y="372"/>
                  </a:cubicBezTo>
                  <a:cubicBezTo>
                    <a:pt x="9" y="372"/>
                    <a:pt x="7" y="374"/>
                    <a:pt x="6" y="374"/>
                  </a:cubicBezTo>
                  <a:cubicBezTo>
                    <a:pt x="5" y="374"/>
                    <a:pt x="3" y="373"/>
                    <a:pt x="1" y="373"/>
                  </a:cubicBezTo>
                  <a:close/>
                  <a:moveTo>
                    <a:pt x="143" y="346"/>
                  </a:moveTo>
                  <a:cubicBezTo>
                    <a:pt x="145" y="346"/>
                    <a:pt x="145" y="346"/>
                    <a:pt x="145" y="346"/>
                  </a:cubicBezTo>
                  <a:cubicBezTo>
                    <a:pt x="145" y="345"/>
                    <a:pt x="145" y="345"/>
                    <a:pt x="145" y="345"/>
                  </a:cubicBezTo>
                  <a:cubicBezTo>
                    <a:pt x="146" y="345"/>
                    <a:pt x="146" y="345"/>
                    <a:pt x="146" y="345"/>
                  </a:cubicBezTo>
                  <a:cubicBezTo>
                    <a:pt x="147" y="346"/>
                    <a:pt x="147" y="346"/>
                    <a:pt x="147" y="346"/>
                  </a:cubicBezTo>
                  <a:cubicBezTo>
                    <a:pt x="147" y="345"/>
                    <a:pt x="147" y="345"/>
                    <a:pt x="148" y="345"/>
                  </a:cubicBezTo>
                  <a:cubicBezTo>
                    <a:pt x="149" y="346"/>
                    <a:pt x="154" y="345"/>
                    <a:pt x="154" y="345"/>
                  </a:cubicBezTo>
                  <a:cubicBezTo>
                    <a:pt x="153" y="343"/>
                    <a:pt x="150" y="344"/>
                    <a:pt x="148" y="344"/>
                  </a:cubicBezTo>
                  <a:cubicBezTo>
                    <a:pt x="145" y="344"/>
                    <a:pt x="147" y="344"/>
                    <a:pt x="145" y="344"/>
                  </a:cubicBezTo>
                  <a:cubicBezTo>
                    <a:pt x="143" y="343"/>
                    <a:pt x="144" y="344"/>
                    <a:pt x="143" y="346"/>
                  </a:cubicBezTo>
                  <a:close/>
                  <a:moveTo>
                    <a:pt x="339" y="371"/>
                  </a:moveTo>
                  <a:cubicBezTo>
                    <a:pt x="343" y="371"/>
                    <a:pt x="342" y="371"/>
                    <a:pt x="342" y="370"/>
                  </a:cubicBezTo>
                  <a:cubicBezTo>
                    <a:pt x="341" y="370"/>
                    <a:pt x="340" y="370"/>
                    <a:pt x="338" y="371"/>
                  </a:cubicBezTo>
                  <a:cubicBezTo>
                    <a:pt x="336" y="371"/>
                    <a:pt x="332" y="369"/>
                    <a:pt x="327" y="371"/>
                  </a:cubicBezTo>
                  <a:cubicBezTo>
                    <a:pt x="328" y="372"/>
                    <a:pt x="327" y="372"/>
                    <a:pt x="328" y="372"/>
                  </a:cubicBezTo>
                  <a:cubicBezTo>
                    <a:pt x="329" y="373"/>
                    <a:pt x="328" y="372"/>
                    <a:pt x="330" y="373"/>
                  </a:cubicBezTo>
                  <a:cubicBezTo>
                    <a:pt x="330" y="371"/>
                    <a:pt x="330" y="371"/>
                    <a:pt x="330" y="371"/>
                  </a:cubicBezTo>
                  <a:cubicBezTo>
                    <a:pt x="339" y="371"/>
                    <a:pt x="339" y="371"/>
                    <a:pt x="339" y="371"/>
                  </a:cubicBezTo>
                  <a:close/>
                  <a:moveTo>
                    <a:pt x="82" y="346"/>
                  </a:moveTo>
                  <a:cubicBezTo>
                    <a:pt x="79" y="346"/>
                    <a:pt x="80" y="345"/>
                    <a:pt x="79" y="346"/>
                  </a:cubicBezTo>
                  <a:cubicBezTo>
                    <a:pt x="80" y="348"/>
                    <a:pt x="83" y="347"/>
                    <a:pt x="85" y="347"/>
                  </a:cubicBezTo>
                  <a:cubicBezTo>
                    <a:pt x="87" y="347"/>
                    <a:pt x="86" y="348"/>
                    <a:pt x="88" y="347"/>
                  </a:cubicBezTo>
                  <a:cubicBezTo>
                    <a:pt x="89" y="347"/>
                    <a:pt x="90" y="347"/>
                    <a:pt x="91" y="347"/>
                  </a:cubicBezTo>
                  <a:cubicBezTo>
                    <a:pt x="92" y="347"/>
                    <a:pt x="91" y="347"/>
                    <a:pt x="92" y="347"/>
                  </a:cubicBezTo>
                  <a:cubicBezTo>
                    <a:pt x="91" y="345"/>
                    <a:pt x="86" y="346"/>
                    <a:pt x="82" y="346"/>
                  </a:cubicBezTo>
                  <a:close/>
                  <a:moveTo>
                    <a:pt x="112" y="345"/>
                  </a:moveTo>
                  <a:cubicBezTo>
                    <a:pt x="112" y="345"/>
                    <a:pt x="113" y="346"/>
                    <a:pt x="113" y="347"/>
                  </a:cubicBezTo>
                  <a:cubicBezTo>
                    <a:pt x="115" y="347"/>
                    <a:pt x="119" y="347"/>
                    <a:pt x="121" y="346"/>
                  </a:cubicBezTo>
                  <a:cubicBezTo>
                    <a:pt x="120" y="345"/>
                    <a:pt x="119" y="344"/>
                    <a:pt x="119" y="344"/>
                  </a:cubicBezTo>
                  <a:cubicBezTo>
                    <a:pt x="112" y="345"/>
                    <a:pt x="112" y="345"/>
                    <a:pt x="112" y="345"/>
                  </a:cubicBezTo>
                  <a:close/>
                  <a:moveTo>
                    <a:pt x="197" y="333"/>
                  </a:moveTo>
                  <a:cubicBezTo>
                    <a:pt x="197" y="334"/>
                    <a:pt x="196" y="333"/>
                    <a:pt x="198" y="334"/>
                  </a:cubicBezTo>
                  <a:cubicBezTo>
                    <a:pt x="198" y="334"/>
                    <a:pt x="198" y="334"/>
                    <a:pt x="199" y="334"/>
                  </a:cubicBezTo>
                  <a:cubicBezTo>
                    <a:pt x="213" y="334"/>
                    <a:pt x="213" y="334"/>
                    <a:pt x="213" y="334"/>
                  </a:cubicBezTo>
                  <a:cubicBezTo>
                    <a:pt x="212" y="333"/>
                    <a:pt x="212" y="333"/>
                    <a:pt x="212" y="333"/>
                  </a:cubicBezTo>
                  <a:cubicBezTo>
                    <a:pt x="202" y="333"/>
                    <a:pt x="202" y="333"/>
                    <a:pt x="202" y="333"/>
                  </a:cubicBezTo>
                  <a:cubicBezTo>
                    <a:pt x="201" y="333"/>
                    <a:pt x="198" y="332"/>
                    <a:pt x="197" y="333"/>
                  </a:cubicBezTo>
                  <a:close/>
                  <a:moveTo>
                    <a:pt x="92" y="338"/>
                  </a:moveTo>
                  <a:cubicBezTo>
                    <a:pt x="91" y="338"/>
                    <a:pt x="91" y="338"/>
                    <a:pt x="91" y="338"/>
                  </a:cubicBezTo>
                  <a:cubicBezTo>
                    <a:pt x="91" y="339"/>
                    <a:pt x="91" y="339"/>
                    <a:pt x="92" y="339"/>
                  </a:cubicBezTo>
                  <a:cubicBezTo>
                    <a:pt x="92" y="340"/>
                    <a:pt x="97" y="339"/>
                    <a:pt x="97" y="339"/>
                  </a:cubicBezTo>
                  <a:cubicBezTo>
                    <a:pt x="99" y="339"/>
                    <a:pt x="98" y="338"/>
                    <a:pt x="102" y="339"/>
                  </a:cubicBezTo>
                  <a:cubicBezTo>
                    <a:pt x="103" y="339"/>
                    <a:pt x="103" y="339"/>
                    <a:pt x="103" y="339"/>
                  </a:cubicBezTo>
                  <a:cubicBezTo>
                    <a:pt x="104" y="339"/>
                    <a:pt x="104" y="339"/>
                    <a:pt x="104" y="339"/>
                  </a:cubicBezTo>
                  <a:cubicBezTo>
                    <a:pt x="104" y="339"/>
                    <a:pt x="104" y="339"/>
                    <a:pt x="104" y="339"/>
                  </a:cubicBezTo>
                  <a:cubicBezTo>
                    <a:pt x="104" y="338"/>
                    <a:pt x="104" y="338"/>
                    <a:pt x="104" y="338"/>
                  </a:cubicBezTo>
                  <a:cubicBezTo>
                    <a:pt x="101" y="337"/>
                    <a:pt x="102" y="337"/>
                    <a:pt x="98" y="337"/>
                  </a:cubicBezTo>
                  <a:cubicBezTo>
                    <a:pt x="96" y="337"/>
                    <a:pt x="98" y="338"/>
                    <a:pt x="97" y="338"/>
                  </a:cubicBezTo>
                  <a:cubicBezTo>
                    <a:pt x="95" y="338"/>
                    <a:pt x="96" y="338"/>
                    <a:pt x="95" y="338"/>
                  </a:cubicBezTo>
                  <a:cubicBezTo>
                    <a:pt x="94" y="338"/>
                    <a:pt x="94" y="338"/>
                    <a:pt x="93" y="338"/>
                  </a:cubicBezTo>
                  <a:cubicBezTo>
                    <a:pt x="92" y="338"/>
                    <a:pt x="92" y="338"/>
                    <a:pt x="92" y="338"/>
                  </a:cubicBezTo>
                  <a:close/>
                  <a:moveTo>
                    <a:pt x="233" y="404"/>
                  </a:moveTo>
                  <a:cubicBezTo>
                    <a:pt x="240" y="405"/>
                    <a:pt x="238" y="404"/>
                    <a:pt x="242" y="404"/>
                  </a:cubicBezTo>
                  <a:cubicBezTo>
                    <a:pt x="245" y="404"/>
                    <a:pt x="246" y="404"/>
                    <a:pt x="249" y="404"/>
                  </a:cubicBezTo>
                  <a:cubicBezTo>
                    <a:pt x="248" y="403"/>
                    <a:pt x="249" y="403"/>
                    <a:pt x="247" y="403"/>
                  </a:cubicBezTo>
                  <a:cubicBezTo>
                    <a:pt x="246" y="402"/>
                    <a:pt x="247" y="403"/>
                    <a:pt x="246" y="402"/>
                  </a:cubicBezTo>
                  <a:cubicBezTo>
                    <a:pt x="246" y="402"/>
                    <a:pt x="246" y="402"/>
                    <a:pt x="246" y="402"/>
                  </a:cubicBezTo>
                  <a:cubicBezTo>
                    <a:pt x="246" y="402"/>
                    <a:pt x="245" y="402"/>
                    <a:pt x="245" y="402"/>
                  </a:cubicBezTo>
                  <a:cubicBezTo>
                    <a:pt x="240" y="403"/>
                    <a:pt x="240" y="403"/>
                    <a:pt x="240" y="403"/>
                  </a:cubicBezTo>
                  <a:cubicBezTo>
                    <a:pt x="237" y="403"/>
                    <a:pt x="235" y="403"/>
                    <a:pt x="233" y="404"/>
                  </a:cubicBezTo>
                  <a:close/>
                  <a:moveTo>
                    <a:pt x="182" y="337"/>
                  </a:moveTo>
                  <a:cubicBezTo>
                    <a:pt x="183" y="338"/>
                    <a:pt x="182" y="338"/>
                    <a:pt x="183" y="338"/>
                  </a:cubicBezTo>
                  <a:cubicBezTo>
                    <a:pt x="185" y="338"/>
                    <a:pt x="183" y="337"/>
                    <a:pt x="187" y="338"/>
                  </a:cubicBezTo>
                  <a:cubicBezTo>
                    <a:pt x="187" y="338"/>
                    <a:pt x="198" y="339"/>
                    <a:pt x="199" y="337"/>
                  </a:cubicBezTo>
                  <a:cubicBezTo>
                    <a:pt x="198" y="337"/>
                    <a:pt x="197" y="337"/>
                    <a:pt x="195" y="337"/>
                  </a:cubicBezTo>
                  <a:cubicBezTo>
                    <a:pt x="194" y="337"/>
                    <a:pt x="192" y="337"/>
                    <a:pt x="191" y="337"/>
                  </a:cubicBezTo>
                  <a:cubicBezTo>
                    <a:pt x="186" y="338"/>
                    <a:pt x="187" y="336"/>
                    <a:pt x="184" y="337"/>
                  </a:cubicBezTo>
                  <a:cubicBezTo>
                    <a:pt x="182" y="337"/>
                    <a:pt x="182" y="337"/>
                    <a:pt x="182" y="337"/>
                  </a:cubicBezTo>
                  <a:close/>
                  <a:moveTo>
                    <a:pt x="280" y="349"/>
                  </a:moveTo>
                  <a:cubicBezTo>
                    <a:pt x="282" y="349"/>
                    <a:pt x="286" y="349"/>
                    <a:pt x="286" y="348"/>
                  </a:cubicBezTo>
                  <a:cubicBezTo>
                    <a:pt x="286" y="347"/>
                    <a:pt x="287" y="348"/>
                    <a:pt x="285" y="347"/>
                  </a:cubicBezTo>
                  <a:cubicBezTo>
                    <a:pt x="284" y="347"/>
                    <a:pt x="272" y="348"/>
                    <a:pt x="272" y="348"/>
                  </a:cubicBezTo>
                  <a:cubicBezTo>
                    <a:pt x="271" y="348"/>
                    <a:pt x="272" y="348"/>
                    <a:pt x="271" y="348"/>
                  </a:cubicBezTo>
                  <a:cubicBezTo>
                    <a:pt x="271" y="348"/>
                    <a:pt x="270" y="348"/>
                    <a:pt x="270" y="348"/>
                  </a:cubicBezTo>
                  <a:cubicBezTo>
                    <a:pt x="269" y="348"/>
                    <a:pt x="267" y="348"/>
                    <a:pt x="266" y="349"/>
                  </a:cubicBezTo>
                  <a:cubicBezTo>
                    <a:pt x="267" y="349"/>
                    <a:pt x="268" y="349"/>
                    <a:pt x="269" y="349"/>
                  </a:cubicBezTo>
                  <a:cubicBezTo>
                    <a:pt x="271" y="349"/>
                    <a:pt x="270" y="348"/>
                    <a:pt x="272" y="349"/>
                  </a:cubicBezTo>
                  <a:cubicBezTo>
                    <a:pt x="274" y="349"/>
                    <a:pt x="277" y="349"/>
                    <a:pt x="280" y="349"/>
                  </a:cubicBezTo>
                  <a:close/>
                  <a:moveTo>
                    <a:pt x="235" y="340"/>
                  </a:moveTo>
                  <a:cubicBezTo>
                    <a:pt x="236" y="341"/>
                    <a:pt x="236" y="341"/>
                    <a:pt x="239" y="341"/>
                  </a:cubicBezTo>
                  <a:cubicBezTo>
                    <a:pt x="241" y="341"/>
                    <a:pt x="242" y="341"/>
                    <a:pt x="244" y="341"/>
                  </a:cubicBezTo>
                  <a:cubicBezTo>
                    <a:pt x="248" y="341"/>
                    <a:pt x="251" y="342"/>
                    <a:pt x="253" y="340"/>
                  </a:cubicBezTo>
                  <a:cubicBezTo>
                    <a:pt x="252" y="340"/>
                    <a:pt x="253" y="340"/>
                    <a:pt x="252" y="340"/>
                  </a:cubicBezTo>
                  <a:cubicBezTo>
                    <a:pt x="249" y="339"/>
                    <a:pt x="247" y="340"/>
                    <a:pt x="244" y="340"/>
                  </a:cubicBezTo>
                  <a:cubicBezTo>
                    <a:pt x="242" y="340"/>
                    <a:pt x="236" y="339"/>
                    <a:pt x="235" y="340"/>
                  </a:cubicBezTo>
                  <a:close/>
                  <a:moveTo>
                    <a:pt x="127" y="345"/>
                  </a:moveTo>
                  <a:cubicBezTo>
                    <a:pt x="123" y="343"/>
                    <a:pt x="128" y="345"/>
                    <a:pt x="123" y="344"/>
                  </a:cubicBezTo>
                  <a:cubicBezTo>
                    <a:pt x="121" y="344"/>
                    <a:pt x="122" y="344"/>
                    <a:pt x="121" y="345"/>
                  </a:cubicBezTo>
                  <a:cubicBezTo>
                    <a:pt x="122" y="345"/>
                    <a:pt x="121" y="345"/>
                    <a:pt x="123" y="345"/>
                  </a:cubicBezTo>
                  <a:cubicBezTo>
                    <a:pt x="124" y="345"/>
                    <a:pt x="122" y="345"/>
                    <a:pt x="124" y="345"/>
                  </a:cubicBezTo>
                  <a:cubicBezTo>
                    <a:pt x="124" y="345"/>
                    <a:pt x="126" y="345"/>
                    <a:pt x="127" y="345"/>
                  </a:cubicBezTo>
                  <a:cubicBezTo>
                    <a:pt x="129" y="345"/>
                    <a:pt x="130" y="345"/>
                    <a:pt x="133" y="345"/>
                  </a:cubicBezTo>
                  <a:cubicBezTo>
                    <a:pt x="133" y="347"/>
                    <a:pt x="133" y="347"/>
                    <a:pt x="133" y="347"/>
                  </a:cubicBezTo>
                  <a:cubicBezTo>
                    <a:pt x="134" y="346"/>
                    <a:pt x="134" y="346"/>
                    <a:pt x="134" y="346"/>
                  </a:cubicBezTo>
                  <a:cubicBezTo>
                    <a:pt x="136" y="344"/>
                    <a:pt x="136" y="346"/>
                    <a:pt x="140" y="344"/>
                  </a:cubicBezTo>
                  <a:cubicBezTo>
                    <a:pt x="141" y="345"/>
                    <a:pt x="140" y="345"/>
                    <a:pt x="142" y="345"/>
                  </a:cubicBezTo>
                  <a:cubicBezTo>
                    <a:pt x="142" y="343"/>
                    <a:pt x="142" y="345"/>
                    <a:pt x="140" y="343"/>
                  </a:cubicBezTo>
                  <a:cubicBezTo>
                    <a:pt x="135" y="345"/>
                    <a:pt x="132" y="343"/>
                    <a:pt x="129" y="344"/>
                  </a:cubicBezTo>
                  <a:cubicBezTo>
                    <a:pt x="128" y="344"/>
                    <a:pt x="128" y="344"/>
                    <a:pt x="128" y="344"/>
                  </a:cubicBezTo>
                  <a:cubicBezTo>
                    <a:pt x="127" y="345"/>
                    <a:pt x="127" y="345"/>
                    <a:pt x="127" y="345"/>
                  </a:cubicBezTo>
                  <a:close/>
                  <a:moveTo>
                    <a:pt x="205" y="358"/>
                  </a:moveTo>
                  <a:cubicBezTo>
                    <a:pt x="205" y="358"/>
                    <a:pt x="204" y="359"/>
                    <a:pt x="208" y="360"/>
                  </a:cubicBezTo>
                  <a:cubicBezTo>
                    <a:pt x="210" y="360"/>
                    <a:pt x="217" y="360"/>
                    <a:pt x="219" y="359"/>
                  </a:cubicBezTo>
                  <a:cubicBezTo>
                    <a:pt x="217" y="357"/>
                    <a:pt x="209" y="358"/>
                    <a:pt x="208" y="358"/>
                  </a:cubicBezTo>
                  <a:cubicBezTo>
                    <a:pt x="205" y="359"/>
                    <a:pt x="206" y="358"/>
                    <a:pt x="205" y="358"/>
                  </a:cubicBezTo>
                  <a:cubicBezTo>
                    <a:pt x="205" y="358"/>
                    <a:pt x="205" y="358"/>
                    <a:pt x="205" y="358"/>
                  </a:cubicBezTo>
                  <a:close/>
                  <a:moveTo>
                    <a:pt x="107" y="390"/>
                  </a:moveTo>
                  <a:cubicBezTo>
                    <a:pt x="108" y="391"/>
                    <a:pt x="106" y="390"/>
                    <a:pt x="110" y="391"/>
                  </a:cubicBezTo>
                  <a:cubicBezTo>
                    <a:pt x="111" y="391"/>
                    <a:pt x="113" y="391"/>
                    <a:pt x="114" y="391"/>
                  </a:cubicBezTo>
                  <a:cubicBezTo>
                    <a:pt x="116" y="391"/>
                    <a:pt x="116" y="391"/>
                    <a:pt x="117" y="391"/>
                  </a:cubicBezTo>
                  <a:cubicBezTo>
                    <a:pt x="118" y="391"/>
                    <a:pt x="122" y="392"/>
                    <a:pt x="122" y="389"/>
                  </a:cubicBezTo>
                  <a:cubicBezTo>
                    <a:pt x="109" y="389"/>
                    <a:pt x="109" y="389"/>
                    <a:pt x="109" y="389"/>
                  </a:cubicBezTo>
                  <a:cubicBezTo>
                    <a:pt x="107" y="390"/>
                    <a:pt x="107" y="390"/>
                    <a:pt x="107" y="390"/>
                  </a:cubicBezTo>
                  <a:cubicBezTo>
                    <a:pt x="107" y="390"/>
                    <a:pt x="107" y="390"/>
                    <a:pt x="107" y="390"/>
                  </a:cubicBezTo>
                  <a:close/>
                  <a:moveTo>
                    <a:pt x="120" y="388"/>
                  </a:moveTo>
                  <a:cubicBezTo>
                    <a:pt x="121" y="388"/>
                    <a:pt x="120" y="388"/>
                    <a:pt x="121" y="388"/>
                  </a:cubicBezTo>
                  <a:cubicBezTo>
                    <a:pt x="125" y="389"/>
                    <a:pt x="125" y="389"/>
                    <a:pt x="125" y="389"/>
                  </a:cubicBezTo>
                  <a:cubicBezTo>
                    <a:pt x="132" y="388"/>
                    <a:pt x="131" y="389"/>
                    <a:pt x="132" y="389"/>
                  </a:cubicBezTo>
                  <a:cubicBezTo>
                    <a:pt x="133" y="389"/>
                    <a:pt x="134" y="389"/>
                    <a:pt x="135" y="389"/>
                  </a:cubicBezTo>
                  <a:cubicBezTo>
                    <a:pt x="135" y="389"/>
                    <a:pt x="136" y="389"/>
                    <a:pt x="137" y="389"/>
                  </a:cubicBezTo>
                  <a:cubicBezTo>
                    <a:pt x="138" y="388"/>
                    <a:pt x="138" y="389"/>
                    <a:pt x="139" y="388"/>
                  </a:cubicBezTo>
                  <a:cubicBezTo>
                    <a:pt x="136" y="387"/>
                    <a:pt x="124" y="387"/>
                    <a:pt x="120" y="388"/>
                  </a:cubicBezTo>
                  <a:close/>
                  <a:moveTo>
                    <a:pt x="284" y="342"/>
                  </a:moveTo>
                  <a:cubicBezTo>
                    <a:pt x="284" y="343"/>
                    <a:pt x="286" y="343"/>
                    <a:pt x="290" y="343"/>
                  </a:cubicBezTo>
                  <a:cubicBezTo>
                    <a:pt x="289" y="342"/>
                    <a:pt x="290" y="342"/>
                    <a:pt x="289" y="341"/>
                  </a:cubicBezTo>
                  <a:cubicBezTo>
                    <a:pt x="290" y="341"/>
                    <a:pt x="292" y="341"/>
                    <a:pt x="292" y="341"/>
                  </a:cubicBezTo>
                  <a:cubicBezTo>
                    <a:pt x="292" y="341"/>
                    <a:pt x="292" y="341"/>
                    <a:pt x="292" y="342"/>
                  </a:cubicBezTo>
                  <a:cubicBezTo>
                    <a:pt x="293" y="342"/>
                    <a:pt x="292" y="342"/>
                    <a:pt x="293" y="342"/>
                  </a:cubicBezTo>
                  <a:cubicBezTo>
                    <a:pt x="295" y="342"/>
                    <a:pt x="296" y="342"/>
                    <a:pt x="298" y="342"/>
                  </a:cubicBezTo>
                  <a:cubicBezTo>
                    <a:pt x="298" y="342"/>
                    <a:pt x="298" y="341"/>
                    <a:pt x="298" y="341"/>
                  </a:cubicBezTo>
                  <a:cubicBezTo>
                    <a:pt x="303" y="341"/>
                    <a:pt x="302" y="341"/>
                    <a:pt x="302" y="340"/>
                  </a:cubicBezTo>
                  <a:cubicBezTo>
                    <a:pt x="299" y="340"/>
                    <a:pt x="299" y="341"/>
                    <a:pt x="295" y="340"/>
                  </a:cubicBezTo>
                  <a:cubicBezTo>
                    <a:pt x="293" y="340"/>
                    <a:pt x="293" y="341"/>
                    <a:pt x="293" y="341"/>
                  </a:cubicBezTo>
                  <a:cubicBezTo>
                    <a:pt x="291" y="341"/>
                    <a:pt x="289" y="340"/>
                    <a:pt x="287" y="341"/>
                  </a:cubicBezTo>
                  <a:cubicBezTo>
                    <a:pt x="286" y="341"/>
                    <a:pt x="286" y="341"/>
                    <a:pt x="286" y="342"/>
                  </a:cubicBezTo>
                  <a:cubicBezTo>
                    <a:pt x="285" y="342"/>
                    <a:pt x="286" y="342"/>
                    <a:pt x="285" y="342"/>
                  </a:cubicBezTo>
                  <a:cubicBezTo>
                    <a:pt x="285" y="342"/>
                    <a:pt x="284" y="342"/>
                    <a:pt x="284" y="342"/>
                  </a:cubicBezTo>
                  <a:cubicBezTo>
                    <a:pt x="284" y="342"/>
                    <a:pt x="284" y="342"/>
                    <a:pt x="284" y="342"/>
                  </a:cubicBezTo>
                  <a:close/>
                  <a:moveTo>
                    <a:pt x="122" y="384"/>
                  </a:moveTo>
                  <a:cubicBezTo>
                    <a:pt x="123" y="385"/>
                    <a:pt x="133" y="384"/>
                    <a:pt x="136" y="384"/>
                  </a:cubicBezTo>
                  <a:cubicBezTo>
                    <a:pt x="138" y="384"/>
                    <a:pt x="139" y="385"/>
                    <a:pt x="140" y="383"/>
                  </a:cubicBezTo>
                  <a:cubicBezTo>
                    <a:pt x="139" y="383"/>
                    <a:pt x="131" y="383"/>
                    <a:pt x="130" y="382"/>
                  </a:cubicBezTo>
                  <a:cubicBezTo>
                    <a:pt x="127" y="382"/>
                    <a:pt x="126" y="382"/>
                    <a:pt x="124" y="383"/>
                  </a:cubicBezTo>
                  <a:cubicBezTo>
                    <a:pt x="122" y="383"/>
                    <a:pt x="123" y="383"/>
                    <a:pt x="122" y="384"/>
                  </a:cubicBezTo>
                  <a:close/>
                  <a:moveTo>
                    <a:pt x="347" y="384"/>
                  </a:moveTo>
                  <a:cubicBezTo>
                    <a:pt x="352" y="385"/>
                    <a:pt x="348" y="384"/>
                    <a:pt x="355" y="384"/>
                  </a:cubicBezTo>
                  <a:cubicBezTo>
                    <a:pt x="357" y="384"/>
                    <a:pt x="357" y="384"/>
                    <a:pt x="359" y="384"/>
                  </a:cubicBezTo>
                  <a:cubicBezTo>
                    <a:pt x="361" y="383"/>
                    <a:pt x="362" y="384"/>
                    <a:pt x="362" y="382"/>
                  </a:cubicBezTo>
                  <a:cubicBezTo>
                    <a:pt x="361" y="382"/>
                    <a:pt x="357" y="383"/>
                    <a:pt x="355" y="383"/>
                  </a:cubicBezTo>
                  <a:cubicBezTo>
                    <a:pt x="351" y="383"/>
                    <a:pt x="349" y="382"/>
                    <a:pt x="347" y="383"/>
                  </a:cubicBezTo>
                  <a:cubicBezTo>
                    <a:pt x="347" y="384"/>
                    <a:pt x="347" y="384"/>
                    <a:pt x="347" y="384"/>
                  </a:cubicBezTo>
                  <a:close/>
                  <a:moveTo>
                    <a:pt x="249" y="350"/>
                  </a:moveTo>
                  <a:cubicBezTo>
                    <a:pt x="250" y="349"/>
                    <a:pt x="250" y="349"/>
                    <a:pt x="251" y="349"/>
                  </a:cubicBezTo>
                  <a:cubicBezTo>
                    <a:pt x="252" y="349"/>
                    <a:pt x="254" y="349"/>
                    <a:pt x="255" y="348"/>
                  </a:cubicBezTo>
                  <a:cubicBezTo>
                    <a:pt x="253" y="348"/>
                    <a:pt x="236" y="348"/>
                    <a:pt x="233" y="348"/>
                  </a:cubicBezTo>
                  <a:cubicBezTo>
                    <a:pt x="232" y="348"/>
                    <a:pt x="232" y="349"/>
                    <a:pt x="231" y="349"/>
                  </a:cubicBezTo>
                  <a:cubicBezTo>
                    <a:pt x="230" y="349"/>
                    <a:pt x="230" y="349"/>
                    <a:pt x="228" y="349"/>
                  </a:cubicBezTo>
                  <a:cubicBezTo>
                    <a:pt x="229" y="349"/>
                    <a:pt x="228" y="349"/>
                    <a:pt x="230" y="349"/>
                  </a:cubicBezTo>
                  <a:cubicBezTo>
                    <a:pt x="237" y="349"/>
                    <a:pt x="237" y="349"/>
                    <a:pt x="237" y="349"/>
                  </a:cubicBezTo>
                  <a:cubicBezTo>
                    <a:pt x="249" y="350"/>
                    <a:pt x="249" y="350"/>
                    <a:pt x="249" y="350"/>
                  </a:cubicBezTo>
                  <a:close/>
                  <a:moveTo>
                    <a:pt x="209" y="372"/>
                  </a:moveTo>
                  <a:cubicBezTo>
                    <a:pt x="209" y="374"/>
                    <a:pt x="208" y="374"/>
                    <a:pt x="212" y="374"/>
                  </a:cubicBezTo>
                  <a:cubicBezTo>
                    <a:pt x="219" y="374"/>
                    <a:pt x="219" y="374"/>
                    <a:pt x="219" y="374"/>
                  </a:cubicBezTo>
                  <a:cubicBezTo>
                    <a:pt x="221" y="374"/>
                    <a:pt x="221" y="374"/>
                    <a:pt x="221" y="374"/>
                  </a:cubicBezTo>
                  <a:cubicBezTo>
                    <a:pt x="221" y="373"/>
                    <a:pt x="221" y="373"/>
                    <a:pt x="221" y="373"/>
                  </a:cubicBezTo>
                  <a:cubicBezTo>
                    <a:pt x="224" y="373"/>
                    <a:pt x="224" y="373"/>
                    <a:pt x="226" y="372"/>
                  </a:cubicBezTo>
                  <a:cubicBezTo>
                    <a:pt x="225" y="372"/>
                    <a:pt x="226" y="372"/>
                    <a:pt x="225" y="372"/>
                  </a:cubicBezTo>
                  <a:cubicBezTo>
                    <a:pt x="225" y="372"/>
                    <a:pt x="224" y="372"/>
                    <a:pt x="224" y="372"/>
                  </a:cubicBezTo>
                  <a:cubicBezTo>
                    <a:pt x="223" y="372"/>
                    <a:pt x="222" y="372"/>
                    <a:pt x="221" y="371"/>
                  </a:cubicBezTo>
                  <a:cubicBezTo>
                    <a:pt x="220" y="371"/>
                    <a:pt x="219" y="372"/>
                    <a:pt x="217" y="372"/>
                  </a:cubicBezTo>
                  <a:cubicBezTo>
                    <a:pt x="215" y="372"/>
                    <a:pt x="212" y="372"/>
                    <a:pt x="209" y="372"/>
                  </a:cubicBezTo>
                  <a:close/>
                  <a:moveTo>
                    <a:pt x="302" y="347"/>
                  </a:moveTo>
                  <a:cubicBezTo>
                    <a:pt x="303" y="348"/>
                    <a:pt x="302" y="348"/>
                    <a:pt x="303" y="348"/>
                  </a:cubicBezTo>
                  <a:cubicBezTo>
                    <a:pt x="307" y="348"/>
                    <a:pt x="307" y="348"/>
                    <a:pt x="307" y="348"/>
                  </a:cubicBezTo>
                  <a:cubicBezTo>
                    <a:pt x="309" y="348"/>
                    <a:pt x="310" y="348"/>
                    <a:pt x="313" y="348"/>
                  </a:cubicBezTo>
                  <a:cubicBezTo>
                    <a:pt x="315" y="348"/>
                    <a:pt x="317" y="348"/>
                    <a:pt x="319" y="348"/>
                  </a:cubicBezTo>
                  <a:cubicBezTo>
                    <a:pt x="320" y="347"/>
                    <a:pt x="320" y="347"/>
                    <a:pt x="321" y="347"/>
                  </a:cubicBezTo>
                  <a:cubicBezTo>
                    <a:pt x="322" y="347"/>
                    <a:pt x="323" y="347"/>
                    <a:pt x="323" y="346"/>
                  </a:cubicBezTo>
                  <a:cubicBezTo>
                    <a:pt x="322" y="345"/>
                    <a:pt x="323" y="346"/>
                    <a:pt x="318" y="346"/>
                  </a:cubicBezTo>
                  <a:cubicBezTo>
                    <a:pt x="317" y="346"/>
                    <a:pt x="314" y="346"/>
                    <a:pt x="313" y="346"/>
                  </a:cubicBezTo>
                  <a:cubicBezTo>
                    <a:pt x="311" y="346"/>
                    <a:pt x="309" y="346"/>
                    <a:pt x="307" y="347"/>
                  </a:cubicBezTo>
                  <a:cubicBezTo>
                    <a:pt x="306" y="347"/>
                    <a:pt x="306" y="347"/>
                    <a:pt x="305" y="347"/>
                  </a:cubicBezTo>
                  <a:cubicBezTo>
                    <a:pt x="304" y="347"/>
                    <a:pt x="304" y="347"/>
                    <a:pt x="302" y="347"/>
                  </a:cubicBezTo>
                  <a:close/>
                  <a:moveTo>
                    <a:pt x="169" y="417"/>
                  </a:moveTo>
                  <a:cubicBezTo>
                    <a:pt x="168" y="416"/>
                    <a:pt x="165" y="416"/>
                    <a:pt x="163" y="416"/>
                  </a:cubicBezTo>
                  <a:cubicBezTo>
                    <a:pt x="159" y="416"/>
                    <a:pt x="158" y="414"/>
                    <a:pt x="149" y="416"/>
                  </a:cubicBezTo>
                  <a:cubicBezTo>
                    <a:pt x="148" y="416"/>
                    <a:pt x="148" y="416"/>
                    <a:pt x="148" y="417"/>
                  </a:cubicBezTo>
                  <a:cubicBezTo>
                    <a:pt x="147" y="419"/>
                    <a:pt x="148" y="417"/>
                    <a:pt x="148" y="417"/>
                  </a:cubicBezTo>
                  <a:cubicBezTo>
                    <a:pt x="148" y="417"/>
                    <a:pt x="152" y="418"/>
                    <a:pt x="153" y="418"/>
                  </a:cubicBezTo>
                  <a:cubicBezTo>
                    <a:pt x="164" y="417"/>
                    <a:pt x="164" y="417"/>
                    <a:pt x="164" y="417"/>
                  </a:cubicBezTo>
                  <a:cubicBezTo>
                    <a:pt x="167" y="417"/>
                    <a:pt x="168" y="417"/>
                    <a:pt x="169" y="417"/>
                  </a:cubicBezTo>
                  <a:close/>
                  <a:moveTo>
                    <a:pt x="116" y="372"/>
                  </a:moveTo>
                  <a:cubicBezTo>
                    <a:pt x="117" y="372"/>
                    <a:pt x="124" y="372"/>
                    <a:pt x="125" y="372"/>
                  </a:cubicBezTo>
                  <a:cubicBezTo>
                    <a:pt x="126" y="371"/>
                    <a:pt x="125" y="371"/>
                    <a:pt x="127" y="371"/>
                  </a:cubicBezTo>
                  <a:cubicBezTo>
                    <a:pt x="131" y="370"/>
                    <a:pt x="132" y="372"/>
                    <a:pt x="132" y="370"/>
                  </a:cubicBezTo>
                  <a:cubicBezTo>
                    <a:pt x="130" y="370"/>
                    <a:pt x="132" y="370"/>
                    <a:pt x="130" y="370"/>
                  </a:cubicBezTo>
                  <a:cubicBezTo>
                    <a:pt x="128" y="370"/>
                    <a:pt x="129" y="370"/>
                    <a:pt x="127" y="371"/>
                  </a:cubicBezTo>
                  <a:cubicBezTo>
                    <a:pt x="125" y="371"/>
                    <a:pt x="125" y="370"/>
                    <a:pt x="122" y="370"/>
                  </a:cubicBezTo>
                  <a:cubicBezTo>
                    <a:pt x="120" y="370"/>
                    <a:pt x="119" y="370"/>
                    <a:pt x="118" y="370"/>
                  </a:cubicBezTo>
                  <a:cubicBezTo>
                    <a:pt x="115" y="372"/>
                    <a:pt x="116" y="370"/>
                    <a:pt x="113" y="371"/>
                  </a:cubicBezTo>
                  <a:cubicBezTo>
                    <a:pt x="111" y="371"/>
                    <a:pt x="111" y="372"/>
                    <a:pt x="109" y="370"/>
                  </a:cubicBezTo>
                  <a:cubicBezTo>
                    <a:pt x="109" y="371"/>
                    <a:pt x="108" y="371"/>
                    <a:pt x="108" y="372"/>
                  </a:cubicBezTo>
                  <a:cubicBezTo>
                    <a:pt x="109" y="373"/>
                    <a:pt x="109" y="372"/>
                    <a:pt x="110" y="373"/>
                  </a:cubicBezTo>
                  <a:cubicBezTo>
                    <a:pt x="115" y="373"/>
                    <a:pt x="114" y="372"/>
                    <a:pt x="116" y="372"/>
                  </a:cubicBezTo>
                  <a:close/>
                  <a:moveTo>
                    <a:pt x="224" y="398"/>
                  </a:moveTo>
                  <a:cubicBezTo>
                    <a:pt x="223" y="397"/>
                    <a:pt x="220" y="397"/>
                    <a:pt x="218" y="397"/>
                  </a:cubicBezTo>
                  <a:cubicBezTo>
                    <a:pt x="212" y="397"/>
                    <a:pt x="212" y="397"/>
                    <a:pt x="212" y="397"/>
                  </a:cubicBezTo>
                  <a:cubicBezTo>
                    <a:pt x="210" y="397"/>
                    <a:pt x="210" y="397"/>
                    <a:pt x="208" y="397"/>
                  </a:cubicBezTo>
                  <a:cubicBezTo>
                    <a:pt x="206" y="397"/>
                    <a:pt x="207" y="397"/>
                    <a:pt x="206" y="397"/>
                  </a:cubicBezTo>
                  <a:cubicBezTo>
                    <a:pt x="205" y="396"/>
                    <a:pt x="203" y="397"/>
                    <a:pt x="201" y="397"/>
                  </a:cubicBezTo>
                  <a:cubicBezTo>
                    <a:pt x="201" y="397"/>
                    <a:pt x="201" y="398"/>
                    <a:pt x="200" y="397"/>
                  </a:cubicBezTo>
                  <a:cubicBezTo>
                    <a:pt x="201" y="398"/>
                    <a:pt x="200" y="397"/>
                    <a:pt x="201" y="398"/>
                  </a:cubicBezTo>
                  <a:cubicBezTo>
                    <a:pt x="202" y="399"/>
                    <a:pt x="201" y="398"/>
                    <a:pt x="202" y="399"/>
                  </a:cubicBezTo>
                  <a:cubicBezTo>
                    <a:pt x="200" y="399"/>
                    <a:pt x="201" y="399"/>
                    <a:pt x="200" y="399"/>
                  </a:cubicBezTo>
                  <a:cubicBezTo>
                    <a:pt x="198" y="400"/>
                    <a:pt x="200" y="399"/>
                    <a:pt x="199" y="399"/>
                  </a:cubicBezTo>
                  <a:cubicBezTo>
                    <a:pt x="198" y="399"/>
                    <a:pt x="193" y="399"/>
                    <a:pt x="192" y="400"/>
                  </a:cubicBezTo>
                  <a:cubicBezTo>
                    <a:pt x="193" y="400"/>
                    <a:pt x="195" y="400"/>
                    <a:pt x="196" y="400"/>
                  </a:cubicBezTo>
                  <a:cubicBezTo>
                    <a:pt x="198" y="400"/>
                    <a:pt x="201" y="401"/>
                    <a:pt x="202" y="399"/>
                  </a:cubicBezTo>
                  <a:cubicBezTo>
                    <a:pt x="204" y="400"/>
                    <a:pt x="203" y="400"/>
                    <a:pt x="204" y="400"/>
                  </a:cubicBezTo>
                  <a:cubicBezTo>
                    <a:pt x="203" y="399"/>
                    <a:pt x="203" y="400"/>
                    <a:pt x="203" y="398"/>
                  </a:cubicBezTo>
                  <a:cubicBezTo>
                    <a:pt x="205" y="398"/>
                    <a:pt x="206" y="399"/>
                    <a:pt x="209" y="398"/>
                  </a:cubicBezTo>
                  <a:cubicBezTo>
                    <a:pt x="210" y="399"/>
                    <a:pt x="211" y="399"/>
                    <a:pt x="213" y="399"/>
                  </a:cubicBezTo>
                  <a:cubicBezTo>
                    <a:pt x="214" y="399"/>
                    <a:pt x="215" y="398"/>
                    <a:pt x="217" y="398"/>
                  </a:cubicBezTo>
                  <a:cubicBezTo>
                    <a:pt x="219" y="398"/>
                    <a:pt x="222" y="399"/>
                    <a:pt x="224" y="398"/>
                  </a:cubicBezTo>
                  <a:close/>
                  <a:moveTo>
                    <a:pt x="41" y="346"/>
                  </a:moveTo>
                  <a:cubicBezTo>
                    <a:pt x="42" y="345"/>
                    <a:pt x="55" y="346"/>
                    <a:pt x="57" y="345"/>
                  </a:cubicBezTo>
                  <a:cubicBezTo>
                    <a:pt x="56" y="344"/>
                    <a:pt x="56" y="344"/>
                    <a:pt x="54" y="344"/>
                  </a:cubicBezTo>
                  <a:cubicBezTo>
                    <a:pt x="53" y="344"/>
                    <a:pt x="52" y="344"/>
                    <a:pt x="52" y="344"/>
                  </a:cubicBezTo>
                  <a:cubicBezTo>
                    <a:pt x="51" y="344"/>
                    <a:pt x="50" y="344"/>
                    <a:pt x="49" y="344"/>
                  </a:cubicBezTo>
                  <a:cubicBezTo>
                    <a:pt x="48" y="344"/>
                    <a:pt x="48" y="344"/>
                    <a:pt x="47" y="344"/>
                  </a:cubicBezTo>
                  <a:cubicBezTo>
                    <a:pt x="45" y="344"/>
                    <a:pt x="46" y="344"/>
                    <a:pt x="44" y="344"/>
                  </a:cubicBezTo>
                  <a:cubicBezTo>
                    <a:pt x="43" y="345"/>
                    <a:pt x="39" y="344"/>
                    <a:pt x="37" y="344"/>
                  </a:cubicBezTo>
                  <a:cubicBezTo>
                    <a:pt x="34" y="344"/>
                    <a:pt x="36" y="345"/>
                    <a:pt x="34" y="344"/>
                  </a:cubicBezTo>
                  <a:cubicBezTo>
                    <a:pt x="34" y="344"/>
                    <a:pt x="34" y="344"/>
                    <a:pt x="33" y="344"/>
                  </a:cubicBezTo>
                  <a:cubicBezTo>
                    <a:pt x="32" y="345"/>
                    <a:pt x="30" y="344"/>
                    <a:pt x="28" y="344"/>
                  </a:cubicBezTo>
                  <a:cubicBezTo>
                    <a:pt x="26" y="345"/>
                    <a:pt x="25" y="344"/>
                    <a:pt x="23" y="345"/>
                  </a:cubicBezTo>
                  <a:cubicBezTo>
                    <a:pt x="25" y="347"/>
                    <a:pt x="23" y="346"/>
                    <a:pt x="29" y="346"/>
                  </a:cubicBezTo>
                  <a:cubicBezTo>
                    <a:pt x="32" y="345"/>
                    <a:pt x="32" y="346"/>
                    <a:pt x="33" y="346"/>
                  </a:cubicBezTo>
                  <a:cubicBezTo>
                    <a:pt x="33" y="346"/>
                    <a:pt x="33" y="346"/>
                    <a:pt x="33" y="345"/>
                  </a:cubicBezTo>
                  <a:cubicBezTo>
                    <a:pt x="36" y="345"/>
                    <a:pt x="38" y="346"/>
                    <a:pt x="41" y="346"/>
                  </a:cubicBezTo>
                  <a:close/>
                  <a:moveTo>
                    <a:pt x="123" y="340"/>
                  </a:moveTo>
                  <a:cubicBezTo>
                    <a:pt x="123" y="340"/>
                    <a:pt x="123" y="340"/>
                    <a:pt x="123" y="341"/>
                  </a:cubicBezTo>
                  <a:cubicBezTo>
                    <a:pt x="123" y="341"/>
                    <a:pt x="123" y="341"/>
                    <a:pt x="124" y="341"/>
                  </a:cubicBezTo>
                  <a:cubicBezTo>
                    <a:pt x="126" y="341"/>
                    <a:pt x="127" y="341"/>
                    <a:pt x="129" y="341"/>
                  </a:cubicBezTo>
                  <a:cubicBezTo>
                    <a:pt x="132" y="342"/>
                    <a:pt x="132" y="342"/>
                    <a:pt x="132" y="342"/>
                  </a:cubicBezTo>
                  <a:cubicBezTo>
                    <a:pt x="133" y="342"/>
                    <a:pt x="133" y="341"/>
                    <a:pt x="135" y="342"/>
                  </a:cubicBezTo>
                  <a:cubicBezTo>
                    <a:pt x="135" y="341"/>
                    <a:pt x="135" y="341"/>
                    <a:pt x="135" y="341"/>
                  </a:cubicBezTo>
                  <a:cubicBezTo>
                    <a:pt x="136" y="342"/>
                    <a:pt x="136" y="342"/>
                    <a:pt x="136" y="342"/>
                  </a:cubicBezTo>
                  <a:cubicBezTo>
                    <a:pt x="137" y="341"/>
                    <a:pt x="138" y="341"/>
                    <a:pt x="138" y="341"/>
                  </a:cubicBezTo>
                  <a:cubicBezTo>
                    <a:pt x="140" y="342"/>
                    <a:pt x="140" y="342"/>
                    <a:pt x="140" y="342"/>
                  </a:cubicBezTo>
                  <a:cubicBezTo>
                    <a:pt x="140" y="342"/>
                    <a:pt x="140" y="341"/>
                    <a:pt x="140" y="341"/>
                  </a:cubicBezTo>
                  <a:cubicBezTo>
                    <a:pt x="140" y="342"/>
                    <a:pt x="140" y="341"/>
                    <a:pt x="141" y="341"/>
                  </a:cubicBezTo>
                  <a:cubicBezTo>
                    <a:pt x="142" y="341"/>
                    <a:pt x="144" y="342"/>
                    <a:pt x="147" y="341"/>
                  </a:cubicBezTo>
                  <a:cubicBezTo>
                    <a:pt x="150" y="341"/>
                    <a:pt x="150" y="340"/>
                    <a:pt x="153" y="341"/>
                  </a:cubicBezTo>
                  <a:cubicBezTo>
                    <a:pt x="154" y="341"/>
                    <a:pt x="154" y="342"/>
                    <a:pt x="155" y="341"/>
                  </a:cubicBezTo>
                  <a:cubicBezTo>
                    <a:pt x="156" y="339"/>
                    <a:pt x="150" y="340"/>
                    <a:pt x="149" y="340"/>
                  </a:cubicBezTo>
                  <a:cubicBezTo>
                    <a:pt x="148" y="340"/>
                    <a:pt x="145" y="340"/>
                    <a:pt x="144" y="340"/>
                  </a:cubicBezTo>
                  <a:cubicBezTo>
                    <a:pt x="143" y="340"/>
                    <a:pt x="142" y="339"/>
                    <a:pt x="140" y="340"/>
                  </a:cubicBezTo>
                  <a:cubicBezTo>
                    <a:pt x="139" y="340"/>
                    <a:pt x="139" y="340"/>
                    <a:pt x="138" y="340"/>
                  </a:cubicBezTo>
                  <a:cubicBezTo>
                    <a:pt x="137" y="340"/>
                    <a:pt x="138" y="340"/>
                    <a:pt x="137" y="340"/>
                  </a:cubicBezTo>
                  <a:cubicBezTo>
                    <a:pt x="135" y="340"/>
                    <a:pt x="134" y="340"/>
                    <a:pt x="132" y="340"/>
                  </a:cubicBezTo>
                  <a:cubicBezTo>
                    <a:pt x="128" y="340"/>
                    <a:pt x="126" y="340"/>
                    <a:pt x="123" y="340"/>
                  </a:cubicBezTo>
                  <a:close/>
                  <a:moveTo>
                    <a:pt x="189" y="365"/>
                  </a:moveTo>
                  <a:cubicBezTo>
                    <a:pt x="189" y="365"/>
                    <a:pt x="188" y="363"/>
                    <a:pt x="190" y="364"/>
                  </a:cubicBezTo>
                  <a:cubicBezTo>
                    <a:pt x="191" y="364"/>
                    <a:pt x="191" y="364"/>
                    <a:pt x="193" y="364"/>
                  </a:cubicBezTo>
                  <a:cubicBezTo>
                    <a:pt x="196" y="364"/>
                    <a:pt x="198" y="364"/>
                    <a:pt x="201" y="364"/>
                  </a:cubicBezTo>
                  <a:cubicBezTo>
                    <a:pt x="207" y="364"/>
                    <a:pt x="208" y="363"/>
                    <a:pt x="211" y="363"/>
                  </a:cubicBezTo>
                  <a:cubicBezTo>
                    <a:pt x="213" y="363"/>
                    <a:pt x="214" y="363"/>
                    <a:pt x="215" y="363"/>
                  </a:cubicBezTo>
                  <a:cubicBezTo>
                    <a:pt x="214" y="362"/>
                    <a:pt x="213" y="362"/>
                    <a:pt x="211" y="362"/>
                  </a:cubicBezTo>
                  <a:cubicBezTo>
                    <a:pt x="210" y="361"/>
                    <a:pt x="211" y="362"/>
                    <a:pt x="209" y="361"/>
                  </a:cubicBezTo>
                  <a:cubicBezTo>
                    <a:pt x="208" y="361"/>
                    <a:pt x="209" y="361"/>
                    <a:pt x="208" y="362"/>
                  </a:cubicBezTo>
                  <a:cubicBezTo>
                    <a:pt x="206" y="362"/>
                    <a:pt x="204" y="362"/>
                    <a:pt x="202" y="362"/>
                  </a:cubicBezTo>
                  <a:cubicBezTo>
                    <a:pt x="199" y="363"/>
                    <a:pt x="201" y="362"/>
                    <a:pt x="200" y="362"/>
                  </a:cubicBezTo>
                  <a:cubicBezTo>
                    <a:pt x="200" y="362"/>
                    <a:pt x="192" y="363"/>
                    <a:pt x="190" y="362"/>
                  </a:cubicBezTo>
                  <a:cubicBezTo>
                    <a:pt x="188" y="363"/>
                    <a:pt x="189" y="362"/>
                    <a:pt x="187" y="363"/>
                  </a:cubicBezTo>
                  <a:cubicBezTo>
                    <a:pt x="187" y="364"/>
                    <a:pt x="188" y="365"/>
                    <a:pt x="189" y="365"/>
                  </a:cubicBezTo>
                  <a:close/>
                  <a:moveTo>
                    <a:pt x="308" y="341"/>
                  </a:moveTo>
                  <a:cubicBezTo>
                    <a:pt x="308" y="341"/>
                    <a:pt x="308" y="342"/>
                    <a:pt x="310" y="342"/>
                  </a:cubicBezTo>
                  <a:cubicBezTo>
                    <a:pt x="311" y="342"/>
                    <a:pt x="311" y="342"/>
                    <a:pt x="313" y="342"/>
                  </a:cubicBezTo>
                  <a:cubicBezTo>
                    <a:pt x="324" y="341"/>
                    <a:pt x="324" y="341"/>
                    <a:pt x="324" y="341"/>
                  </a:cubicBezTo>
                  <a:cubicBezTo>
                    <a:pt x="326" y="341"/>
                    <a:pt x="328" y="341"/>
                    <a:pt x="330" y="341"/>
                  </a:cubicBezTo>
                  <a:cubicBezTo>
                    <a:pt x="331" y="341"/>
                    <a:pt x="339" y="340"/>
                    <a:pt x="340" y="340"/>
                  </a:cubicBezTo>
                  <a:cubicBezTo>
                    <a:pt x="341" y="340"/>
                    <a:pt x="340" y="340"/>
                    <a:pt x="341" y="339"/>
                  </a:cubicBezTo>
                  <a:cubicBezTo>
                    <a:pt x="340" y="339"/>
                    <a:pt x="340" y="339"/>
                    <a:pt x="340" y="339"/>
                  </a:cubicBezTo>
                  <a:cubicBezTo>
                    <a:pt x="340" y="339"/>
                    <a:pt x="339" y="339"/>
                    <a:pt x="339" y="339"/>
                  </a:cubicBezTo>
                  <a:cubicBezTo>
                    <a:pt x="338" y="338"/>
                    <a:pt x="338" y="338"/>
                    <a:pt x="337" y="339"/>
                  </a:cubicBezTo>
                  <a:cubicBezTo>
                    <a:pt x="334" y="340"/>
                    <a:pt x="310" y="340"/>
                    <a:pt x="308" y="341"/>
                  </a:cubicBezTo>
                  <a:close/>
                  <a:moveTo>
                    <a:pt x="207" y="374"/>
                  </a:moveTo>
                  <a:cubicBezTo>
                    <a:pt x="207" y="374"/>
                    <a:pt x="208" y="374"/>
                    <a:pt x="207" y="372"/>
                  </a:cubicBezTo>
                  <a:cubicBezTo>
                    <a:pt x="201" y="373"/>
                    <a:pt x="199" y="372"/>
                    <a:pt x="195" y="372"/>
                  </a:cubicBezTo>
                  <a:cubicBezTo>
                    <a:pt x="195" y="372"/>
                    <a:pt x="185" y="374"/>
                    <a:pt x="184" y="374"/>
                  </a:cubicBezTo>
                  <a:cubicBezTo>
                    <a:pt x="182" y="373"/>
                    <a:pt x="182" y="373"/>
                    <a:pt x="181" y="375"/>
                  </a:cubicBezTo>
                  <a:cubicBezTo>
                    <a:pt x="183" y="375"/>
                    <a:pt x="185" y="374"/>
                    <a:pt x="188" y="375"/>
                  </a:cubicBezTo>
                  <a:cubicBezTo>
                    <a:pt x="191" y="375"/>
                    <a:pt x="192" y="375"/>
                    <a:pt x="195" y="375"/>
                  </a:cubicBezTo>
                  <a:cubicBezTo>
                    <a:pt x="200" y="375"/>
                    <a:pt x="204" y="374"/>
                    <a:pt x="206" y="374"/>
                  </a:cubicBezTo>
                  <a:cubicBezTo>
                    <a:pt x="207" y="374"/>
                    <a:pt x="207" y="374"/>
                    <a:pt x="207" y="374"/>
                  </a:cubicBezTo>
                  <a:close/>
                  <a:moveTo>
                    <a:pt x="100" y="373"/>
                  </a:moveTo>
                  <a:cubicBezTo>
                    <a:pt x="97" y="372"/>
                    <a:pt x="80" y="373"/>
                    <a:pt x="79" y="374"/>
                  </a:cubicBezTo>
                  <a:cubicBezTo>
                    <a:pt x="80" y="376"/>
                    <a:pt x="79" y="374"/>
                    <a:pt x="81" y="375"/>
                  </a:cubicBezTo>
                  <a:cubicBezTo>
                    <a:pt x="82" y="376"/>
                    <a:pt x="82" y="376"/>
                    <a:pt x="82" y="376"/>
                  </a:cubicBezTo>
                  <a:cubicBezTo>
                    <a:pt x="83" y="375"/>
                    <a:pt x="83" y="376"/>
                    <a:pt x="83" y="375"/>
                  </a:cubicBezTo>
                  <a:cubicBezTo>
                    <a:pt x="85" y="376"/>
                    <a:pt x="88" y="375"/>
                    <a:pt x="90" y="375"/>
                  </a:cubicBezTo>
                  <a:cubicBezTo>
                    <a:pt x="91" y="375"/>
                    <a:pt x="93" y="375"/>
                    <a:pt x="94" y="375"/>
                  </a:cubicBezTo>
                  <a:cubicBezTo>
                    <a:pt x="96" y="375"/>
                    <a:pt x="96" y="375"/>
                    <a:pt x="97" y="374"/>
                  </a:cubicBezTo>
                  <a:cubicBezTo>
                    <a:pt x="98" y="375"/>
                    <a:pt x="98" y="375"/>
                    <a:pt x="99" y="376"/>
                  </a:cubicBezTo>
                  <a:cubicBezTo>
                    <a:pt x="100" y="373"/>
                    <a:pt x="100" y="373"/>
                    <a:pt x="100" y="373"/>
                  </a:cubicBezTo>
                  <a:close/>
                  <a:moveTo>
                    <a:pt x="163" y="414"/>
                  </a:moveTo>
                  <a:cubicBezTo>
                    <a:pt x="164" y="414"/>
                    <a:pt x="165" y="414"/>
                    <a:pt x="166" y="414"/>
                  </a:cubicBezTo>
                  <a:cubicBezTo>
                    <a:pt x="185" y="413"/>
                    <a:pt x="185" y="413"/>
                    <a:pt x="185" y="413"/>
                  </a:cubicBezTo>
                  <a:cubicBezTo>
                    <a:pt x="184" y="412"/>
                    <a:pt x="185" y="413"/>
                    <a:pt x="184" y="412"/>
                  </a:cubicBezTo>
                  <a:cubicBezTo>
                    <a:pt x="182" y="412"/>
                    <a:pt x="172" y="412"/>
                    <a:pt x="170" y="412"/>
                  </a:cubicBezTo>
                  <a:cubicBezTo>
                    <a:pt x="167" y="412"/>
                    <a:pt x="166" y="410"/>
                    <a:pt x="164" y="412"/>
                  </a:cubicBezTo>
                  <a:cubicBezTo>
                    <a:pt x="162" y="411"/>
                    <a:pt x="162" y="412"/>
                    <a:pt x="161" y="412"/>
                  </a:cubicBezTo>
                  <a:cubicBezTo>
                    <a:pt x="160" y="413"/>
                    <a:pt x="160" y="412"/>
                    <a:pt x="159" y="413"/>
                  </a:cubicBezTo>
                  <a:cubicBezTo>
                    <a:pt x="158" y="413"/>
                    <a:pt x="159" y="413"/>
                    <a:pt x="159" y="414"/>
                  </a:cubicBezTo>
                  <a:cubicBezTo>
                    <a:pt x="160" y="414"/>
                    <a:pt x="161" y="414"/>
                    <a:pt x="163" y="414"/>
                  </a:cubicBezTo>
                  <a:close/>
                  <a:moveTo>
                    <a:pt x="26" y="342"/>
                  </a:moveTo>
                  <a:cubicBezTo>
                    <a:pt x="28" y="342"/>
                    <a:pt x="28" y="342"/>
                    <a:pt x="28" y="342"/>
                  </a:cubicBezTo>
                  <a:cubicBezTo>
                    <a:pt x="28" y="343"/>
                    <a:pt x="28" y="342"/>
                    <a:pt x="29" y="343"/>
                  </a:cubicBezTo>
                  <a:cubicBezTo>
                    <a:pt x="32" y="342"/>
                    <a:pt x="33" y="342"/>
                    <a:pt x="36" y="342"/>
                  </a:cubicBezTo>
                  <a:cubicBezTo>
                    <a:pt x="37" y="342"/>
                    <a:pt x="39" y="342"/>
                    <a:pt x="40" y="342"/>
                  </a:cubicBezTo>
                  <a:cubicBezTo>
                    <a:pt x="42" y="342"/>
                    <a:pt x="42" y="342"/>
                    <a:pt x="43" y="342"/>
                  </a:cubicBezTo>
                  <a:cubicBezTo>
                    <a:pt x="45" y="341"/>
                    <a:pt x="47" y="342"/>
                    <a:pt x="48" y="342"/>
                  </a:cubicBezTo>
                  <a:cubicBezTo>
                    <a:pt x="49" y="342"/>
                    <a:pt x="56" y="342"/>
                    <a:pt x="56" y="342"/>
                  </a:cubicBezTo>
                  <a:cubicBezTo>
                    <a:pt x="56" y="340"/>
                    <a:pt x="56" y="341"/>
                    <a:pt x="54" y="340"/>
                  </a:cubicBezTo>
                  <a:cubicBezTo>
                    <a:pt x="50" y="339"/>
                    <a:pt x="45" y="341"/>
                    <a:pt x="42" y="341"/>
                  </a:cubicBezTo>
                  <a:cubicBezTo>
                    <a:pt x="40" y="341"/>
                    <a:pt x="28" y="341"/>
                    <a:pt x="27" y="341"/>
                  </a:cubicBezTo>
                  <a:cubicBezTo>
                    <a:pt x="27" y="341"/>
                    <a:pt x="27" y="341"/>
                    <a:pt x="26" y="342"/>
                  </a:cubicBezTo>
                  <a:close/>
                  <a:moveTo>
                    <a:pt x="158" y="379"/>
                  </a:moveTo>
                  <a:cubicBezTo>
                    <a:pt x="157" y="378"/>
                    <a:pt x="154" y="378"/>
                    <a:pt x="152" y="378"/>
                  </a:cubicBezTo>
                  <a:cubicBezTo>
                    <a:pt x="149" y="378"/>
                    <a:pt x="144" y="379"/>
                    <a:pt x="144" y="379"/>
                  </a:cubicBezTo>
                  <a:cubicBezTo>
                    <a:pt x="141" y="379"/>
                    <a:pt x="142" y="379"/>
                    <a:pt x="139" y="379"/>
                  </a:cubicBezTo>
                  <a:cubicBezTo>
                    <a:pt x="138" y="379"/>
                    <a:pt x="138" y="380"/>
                    <a:pt x="137" y="380"/>
                  </a:cubicBezTo>
                  <a:cubicBezTo>
                    <a:pt x="135" y="380"/>
                    <a:pt x="133" y="379"/>
                    <a:pt x="131" y="380"/>
                  </a:cubicBezTo>
                  <a:cubicBezTo>
                    <a:pt x="132" y="381"/>
                    <a:pt x="132" y="381"/>
                    <a:pt x="134" y="381"/>
                  </a:cubicBezTo>
                  <a:cubicBezTo>
                    <a:pt x="147" y="381"/>
                    <a:pt x="147" y="381"/>
                    <a:pt x="147" y="381"/>
                  </a:cubicBezTo>
                  <a:cubicBezTo>
                    <a:pt x="154" y="381"/>
                    <a:pt x="150" y="381"/>
                    <a:pt x="152" y="380"/>
                  </a:cubicBezTo>
                  <a:cubicBezTo>
                    <a:pt x="155" y="381"/>
                    <a:pt x="155" y="381"/>
                    <a:pt x="155" y="381"/>
                  </a:cubicBezTo>
                  <a:cubicBezTo>
                    <a:pt x="155" y="381"/>
                    <a:pt x="155" y="381"/>
                    <a:pt x="156" y="381"/>
                  </a:cubicBezTo>
                  <a:cubicBezTo>
                    <a:pt x="156" y="381"/>
                    <a:pt x="156" y="381"/>
                    <a:pt x="156" y="381"/>
                  </a:cubicBezTo>
                  <a:cubicBezTo>
                    <a:pt x="156" y="381"/>
                    <a:pt x="157" y="381"/>
                    <a:pt x="157" y="381"/>
                  </a:cubicBezTo>
                  <a:cubicBezTo>
                    <a:pt x="158" y="379"/>
                    <a:pt x="158" y="379"/>
                    <a:pt x="158" y="379"/>
                  </a:cubicBezTo>
                  <a:close/>
                  <a:moveTo>
                    <a:pt x="229" y="347"/>
                  </a:moveTo>
                  <a:cubicBezTo>
                    <a:pt x="229" y="347"/>
                    <a:pt x="229" y="347"/>
                    <a:pt x="230" y="347"/>
                  </a:cubicBezTo>
                  <a:cubicBezTo>
                    <a:pt x="247" y="347"/>
                    <a:pt x="247" y="347"/>
                    <a:pt x="247" y="347"/>
                  </a:cubicBezTo>
                  <a:cubicBezTo>
                    <a:pt x="249" y="346"/>
                    <a:pt x="254" y="347"/>
                    <a:pt x="257" y="347"/>
                  </a:cubicBezTo>
                  <a:cubicBezTo>
                    <a:pt x="258" y="347"/>
                    <a:pt x="259" y="347"/>
                    <a:pt x="261" y="347"/>
                  </a:cubicBezTo>
                  <a:cubicBezTo>
                    <a:pt x="282" y="346"/>
                    <a:pt x="282" y="346"/>
                    <a:pt x="282" y="346"/>
                  </a:cubicBezTo>
                  <a:cubicBezTo>
                    <a:pt x="284" y="346"/>
                    <a:pt x="283" y="347"/>
                    <a:pt x="283" y="345"/>
                  </a:cubicBezTo>
                  <a:cubicBezTo>
                    <a:pt x="276" y="346"/>
                    <a:pt x="276" y="346"/>
                    <a:pt x="276" y="346"/>
                  </a:cubicBezTo>
                  <a:cubicBezTo>
                    <a:pt x="274" y="346"/>
                    <a:pt x="271" y="345"/>
                    <a:pt x="269" y="346"/>
                  </a:cubicBezTo>
                  <a:cubicBezTo>
                    <a:pt x="255" y="346"/>
                    <a:pt x="255" y="346"/>
                    <a:pt x="255" y="346"/>
                  </a:cubicBezTo>
                  <a:cubicBezTo>
                    <a:pt x="252" y="346"/>
                    <a:pt x="244" y="346"/>
                    <a:pt x="242" y="346"/>
                  </a:cubicBezTo>
                  <a:cubicBezTo>
                    <a:pt x="239" y="346"/>
                    <a:pt x="230" y="347"/>
                    <a:pt x="229" y="347"/>
                  </a:cubicBezTo>
                  <a:close/>
                  <a:moveTo>
                    <a:pt x="253" y="396"/>
                  </a:moveTo>
                  <a:cubicBezTo>
                    <a:pt x="255" y="396"/>
                    <a:pt x="254" y="396"/>
                    <a:pt x="256" y="396"/>
                  </a:cubicBezTo>
                  <a:cubicBezTo>
                    <a:pt x="258" y="397"/>
                    <a:pt x="258" y="396"/>
                    <a:pt x="260" y="396"/>
                  </a:cubicBezTo>
                  <a:cubicBezTo>
                    <a:pt x="262" y="396"/>
                    <a:pt x="266" y="396"/>
                    <a:pt x="267" y="395"/>
                  </a:cubicBezTo>
                  <a:cubicBezTo>
                    <a:pt x="267" y="395"/>
                    <a:pt x="265" y="395"/>
                    <a:pt x="264" y="394"/>
                  </a:cubicBezTo>
                  <a:cubicBezTo>
                    <a:pt x="262" y="394"/>
                    <a:pt x="263" y="394"/>
                    <a:pt x="261" y="395"/>
                  </a:cubicBezTo>
                  <a:cubicBezTo>
                    <a:pt x="259" y="394"/>
                    <a:pt x="260" y="394"/>
                    <a:pt x="255" y="394"/>
                  </a:cubicBezTo>
                  <a:cubicBezTo>
                    <a:pt x="254" y="394"/>
                    <a:pt x="253" y="395"/>
                    <a:pt x="251" y="395"/>
                  </a:cubicBezTo>
                  <a:cubicBezTo>
                    <a:pt x="250" y="395"/>
                    <a:pt x="249" y="394"/>
                    <a:pt x="248" y="394"/>
                  </a:cubicBezTo>
                  <a:cubicBezTo>
                    <a:pt x="247" y="395"/>
                    <a:pt x="248" y="395"/>
                    <a:pt x="247" y="395"/>
                  </a:cubicBezTo>
                  <a:cubicBezTo>
                    <a:pt x="246" y="395"/>
                    <a:pt x="246" y="394"/>
                    <a:pt x="245" y="394"/>
                  </a:cubicBezTo>
                  <a:cubicBezTo>
                    <a:pt x="243" y="394"/>
                    <a:pt x="244" y="395"/>
                    <a:pt x="242" y="395"/>
                  </a:cubicBezTo>
                  <a:cubicBezTo>
                    <a:pt x="240" y="395"/>
                    <a:pt x="237" y="394"/>
                    <a:pt x="235" y="395"/>
                  </a:cubicBezTo>
                  <a:cubicBezTo>
                    <a:pt x="237" y="398"/>
                    <a:pt x="242" y="396"/>
                    <a:pt x="243" y="396"/>
                  </a:cubicBezTo>
                  <a:cubicBezTo>
                    <a:pt x="244" y="396"/>
                    <a:pt x="245" y="396"/>
                    <a:pt x="246" y="396"/>
                  </a:cubicBezTo>
                  <a:cubicBezTo>
                    <a:pt x="248" y="396"/>
                    <a:pt x="246" y="396"/>
                    <a:pt x="248" y="397"/>
                  </a:cubicBezTo>
                  <a:cubicBezTo>
                    <a:pt x="249" y="397"/>
                    <a:pt x="251" y="396"/>
                    <a:pt x="253" y="396"/>
                  </a:cubicBezTo>
                  <a:close/>
                  <a:moveTo>
                    <a:pt x="8" y="363"/>
                  </a:moveTo>
                  <a:cubicBezTo>
                    <a:pt x="6" y="363"/>
                    <a:pt x="7" y="363"/>
                    <a:pt x="7" y="364"/>
                  </a:cubicBezTo>
                  <a:cubicBezTo>
                    <a:pt x="8" y="366"/>
                    <a:pt x="6" y="363"/>
                    <a:pt x="10" y="365"/>
                  </a:cubicBezTo>
                  <a:cubicBezTo>
                    <a:pt x="15" y="367"/>
                    <a:pt x="24" y="365"/>
                    <a:pt x="26" y="365"/>
                  </a:cubicBezTo>
                  <a:cubicBezTo>
                    <a:pt x="29" y="365"/>
                    <a:pt x="32" y="366"/>
                    <a:pt x="35" y="365"/>
                  </a:cubicBezTo>
                  <a:cubicBezTo>
                    <a:pt x="37" y="365"/>
                    <a:pt x="37" y="366"/>
                    <a:pt x="38" y="364"/>
                  </a:cubicBezTo>
                  <a:cubicBezTo>
                    <a:pt x="35" y="363"/>
                    <a:pt x="32" y="364"/>
                    <a:pt x="29" y="364"/>
                  </a:cubicBezTo>
                  <a:cubicBezTo>
                    <a:pt x="28" y="364"/>
                    <a:pt x="24" y="363"/>
                    <a:pt x="22" y="363"/>
                  </a:cubicBezTo>
                  <a:cubicBezTo>
                    <a:pt x="21" y="363"/>
                    <a:pt x="17" y="365"/>
                    <a:pt x="15" y="364"/>
                  </a:cubicBezTo>
                  <a:cubicBezTo>
                    <a:pt x="12" y="363"/>
                    <a:pt x="11" y="363"/>
                    <a:pt x="8" y="363"/>
                  </a:cubicBezTo>
                  <a:close/>
                  <a:moveTo>
                    <a:pt x="109" y="350"/>
                  </a:moveTo>
                  <a:cubicBezTo>
                    <a:pt x="108" y="349"/>
                    <a:pt x="108" y="349"/>
                    <a:pt x="107" y="349"/>
                  </a:cubicBezTo>
                  <a:cubicBezTo>
                    <a:pt x="106" y="353"/>
                    <a:pt x="115" y="351"/>
                    <a:pt x="120" y="351"/>
                  </a:cubicBezTo>
                  <a:cubicBezTo>
                    <a:pt x="122" y="352"/>
                    <a:pt x="125" y="352"/>
                    <a:pt x="127" y="352"/>
                  </a:cubicBezTo>
                  <a:cubicBezTo>
                    <a:pt x="129" y="352"/>
                    <a:pt x="130" y="352"/>
                    <a:pt x="133" y="352"/>
                  </a:cubicBezTo>
                  <a:cubicBezTo>
                    <a:pt x="134" y="352"/>
                    <a:pt x="135" y="352"/>
                    <a:pt x="136" y="352"/>
                  </a:cubicBezTo>
                  <a:cubicBezTo>
                    <a:pt x="145" y="351"/>
                    <a:pt x="145" y="351"/>
                    <a:pt x="145" y="351"/>
                  </a:cubicBezTo>
                  <a:cubicBezTo>
                    <a:pt x="147" y="351"/>
                    <a:pt x="148" y="351"/>
                    <a:pt x="150" y="351"/>
                  </a:cubicBezTo>
                  <a:cubicBezTo>
                    <a:pt x="152" y="350"/>
                    <a:pt x="154" y="352"/>
                    <a:pt x="154" y="350"/>
                  </a:cubicBezTo>
                  <a:cubicBezTo>
                    <a:pt x="153" y="349"/>
                    <a:pt x="153" y="350"/>
                    <a:pt x="152" y="350"/>
                  </a:cubicBezTo>
                  <a:cubicBezTo>
                    <a:pt x="150" y="350"/>
                    <a:pt x="151" y="348"/>
                    <a:pt x="144" y="350"/>
                  </a:cubicBezTo>
                  <a:cubicBezTo>
                    <a:pt x="142" y="350"/>
                    <a:pt x="130" y="350"/>
                    <a:pt x="127" y="350"/>
                  </a:cubicBezTo>
                  <a:cubicBezTo>
                    <a:pt x="124" y="349"/>
                    <a:pt x="119" y="351"/>
                    <a:pt x="116" y="349"/>
                  </a:cubicBezTo>
                  <a:cubicBezTo>
                    <a:pt x="115" y="349"/>
                    <a:pt x="110" y="348"/>
                    <a:pt x="109" y="350"/>
                  </a:cubicBezTo>
                  <a:close/>
                  <a:moveTo>
                    <a:pt x="243" y="336"/>
                  </a:moveTo>
                  <a:cubicBezTo>
                    <a:pt x="248" y="337"/>
                    <a:pt x="246" y="335"/>
                    <a:pt x="249" y="337"/>
                  </a:cubicBezTo>
                  <a:cubicBezTo>
                    <a:pt x="250" y="336"/>
                    <a:pt x="249" y="337"/>
                    <a:pt x="250" y="336"/>
                  </a:cubicBezTo>
                  <a:cubicBezTo>
                    <a:pt x="251" y="337"/>
                    <a:pt x="250" y="336"/>
                    <a:pt x="251" y="337"/>
                  </a:cubicBezTo>
                  <a:cubicBezTo>
                    <a:pt x="254" y="335"/>
                    <a:pt x="252" y="337"/>
                    <a:pt x="255" y="337"/>
                  </a:cubicBezTo>
                  <a:cubicBezTo>
                    <a:pt x="256" y="336"/>
                    <a:pt x="255" y="336"/>
                    <a:pt x="257" y="336"/>
                  </a:cubicBezTo>
                  <a:cubicBezTo>
                    <a:pt x="258" y="336"/>
                    <a:pt x="265" y="336"/>
                    <a:pt x="266" y="336"/>
                  </a:cubicBezTo>
                  <a:cubicBezTo>
                    <a:pt x="271" y="336"/>
                    <a:pt x="270" y="336"/>
                    <a:pt x="275" y="336"/>
                  </a:cubicBezTo>
                  <a:cubicBezTo>
                    <a:pt x="282" y="336"/>
                    <a:pt x="278" y="335"/>
                    <a:pt x="282" y="336"/>
                  </a:cubicBezTo>
                  <a:cubicBezTo>
                    <a:pt x="283" y="336"/>
                    <a:pt x="283" y="336"/>
                    <a:pt x="284" y="336"/>
                  </a:cubicBezTo>
                  <a:cubicBezTo>
                    <a:pt x="291" y="336"/>
                    <a:pt x="292" y="337"/>
                    <a:pt x="300" y="337"/>
                  </a:cubicBezTo>
                  <a:cubicBezTo>
                    <a:pt x="301" y="337"/>
                    <a:pt x="301" y="336"/>
                    <a:pt x="302" y="336"/>
                  </a:cubicBezTo>
                  <a:cubicBezTo>
                    <a:pt x="307" y="336"/>
                    <a:pt x="311" y="337"/>
                    <a:pt x="316" y="337"/>
                  </a:cubicBezTo>
                  <a:cubicBezTo>
                    <a:pt x="318" y="337"/>
                    <a:pt x="317" y="337"/>
                    <a:pt x="318" y="337"/>
                  </a:cubicBezTo>
                  <a:cubicBezTo>
                    <a:pt x="320" y="337"/>
                    <a:pt x="325" y="337"/>
                    <a:pt x="327" y="337"/>
                  </a:cubicBezTo>
                  <a:cubicBezTo>
                    <a:pt x="328" y="337"/>
                    <a:pt x="327" y="337"/>
                    <a:pt x="329" y="337"/>
                  </a:cubicBezTo>
                  <a:cubicBezTo>
                    <a:pt x="332" y="337"/>
                    <a:pt x="336" y="337"/>
                    <a:pt x="339" y="337"/>
                  </a:cubicBezTo>
                  <a:cubicBezTo>
                    <a:pt x="338" y="336"/>
                    <a:pt x="339" y="336"/>
                    <a:pt x="337" y="336"/>
                  </a:cubicBezTo>
                  <a:cubicBezTo>
                    <a:pt x="335" y="336"/>
                    <a:pt x="335" y="336"/>
                    <a:pt x="334" y="336"/>
                  </a:cubicBezTo>
                  <a:cubicBezTo>
                    <a:pt x="332" y="336"/>
                    <a:pt x="330" y="335"/>
                    <a:pt x="328" y="335"/>
                  </a:cubicBezTo>
                  <a:cubicBezTo>
                    <a:pt x="326" y="335"/>
                    <a:pt x="325" y="335"/>
                    <a:pt x="322" y="335"/>
                  </a:cubicBezTo>
                  <a:cubicBezTo>
                    <a:pt x="317" y="335"/>
                    <a:pt x="303" y="335"/>
                    <a:pt x="298" y="335"/>
                  </a:cubicBezTo>
                  <a:cubicBezTo>
                    <a:pt x="287" y="334"/>
                    <a:pt x="287" y="334"/>
                    <a:pt x="287" y="334"/>
                  </a:cubicBezTo>
                  <a:cubicBezTo>
                    <a:pt x="285" y="334"/>
                    <a:pt x="285" y="335"/>
                    <a:pt x="281" y="334"/>
                  </a:cubicBezTo>
                  <a:cubicBezTo>
                    <a:pt x="275" y="334"/>
                    <a:pt x="275" y="336"/>
                    <a:pt x="268" y="335"/>
                  </a:cubicBezTo>
                  <a:cubicBezTo>
                    <a:pt x="266" y="335"/>
                    <a:pt x="266" y="335"/>
                    <a:pt x="265" y="335"/>
                  </a:cubicBezTo>
                  <a:cubicBezTo>
                    <a:pt x="263" y="335"/>
                    <a:pt x="263" y="335"/>
                    <a:pt x="258" y="335"/>
                  </a:cubicBezTo>
                  <a:cubicBezTo>
                    <a:pt x="257" y="335"/>
                    <a:pt x="244" y="335"/>
                    <a:pt x="244" y="335"/>
                  </a:cubicBezTo>
                  <a:cubicBezTo>
                    <a:pt x="243" y="336"/>
                    <a:pt x="244" y="335"/>
                    <a:pt x="243" y="336"/>
                  </a:cubicBezTo>
                  <a:close/>
                  <a:moveTo>
                    <a:pt x="146" y="389"/>
                  </a:moveTo>
                  <a:cubicBezTo>
                    <a:pt x="147" y="390"/>
                    <a:pt x="147" y="389"/>
                    <a:pt x="147" y="390"/>
                  </a:cubicBezTo>
                  <a:cubicBezTo>
                    <a:pt x="143" y="391"/>
                    <a:pt x="142" y="391"/>
                    <a:pt x="141" y="390"/>
                  </a:cubicBezTo>
                  <a:cubicBezTo>
                    <a:pt x="139" y="392"/>
                    <a:pt x="139" y="390"/>
                    <a:pt x="137" y="391"/>
                  </a:cubicBezTo>
                  <a:cubicBezTo>
                    <a:pt x="133" y="392"/>
                    <a:pt x="135" y="391"/>
                    <a:pt x="131" y="391"/>
                  </a:cubicBezTo>
                  <a:cubicBezTo>
                    <a:pt x="124" y="392"/>
                    <a:pt x="124" y="392"/>
                    <a:pt x="124" y="392"/>
                  </a:cubicBezTo>
                  <a:cubicBezTo>
                    <a:pt x="119" y="393"/>
                    <a:pt x="112" y="393"/>
                    <a:pt x="107" y="392"/>
                  </a:cubicBezTo>
                  <a:cubicBezTo>
                    <a:pt x="106" y="392"/>
                    <a:pt x="105" y="391"/>
                    <a:pt x="103" y="391"/>
                  </a:cubicBezTo>
                  <a:cubicBezTo>
                    <a:pt x="98" y="391"/>
                    <a:pt x="98" y="391"/>
                    <a:pt x="98" y="391"/>
                  </a:cubicBezTo>
                  <a:cubicBezTo>
                    <a:pt x="95" y="391"/>
                    <a:pt x="93" y="391"/>
                    <a:pt x="90" y="391"/>
                  </a:cubicBezTo>
                  <a:cubicBezTo>
                    <a:pt x="88" y="391"/>
                    <a:pt x="81" y="391"/>
                    <a:pt x="80" y="392"/>
                  </a:cubicBezTo>
                  <a:cubicBezTo>
                    <a:pt x="84" y="392"/>
                    <a:pt x="88" y="392"/>
                    <a:pt x="92" y="392"/>
                  </a:cubicBezTo>
                  <a:cubicBezTo>
                    <a:pt x="90" y="394"/>
                    <a:pt x="85" y="393"/>
                    <a:pt x="82" y="394"/>
                  </a:cubicBezTo>
                  <a:cubicBezTo>
                    <a:pt x="83" y="395"/>
                    <a:pt x="84" y="395"/>
                    <a:pt x="85" y="395"/>
                  </a:cubicBezTo>
                  <a:cubicBezTo>
                    <a:pt x="87" y="395"/>
                    <a:pt x="88" y="395"/>
                    <a:pt x="89" y="395"/>
                  </a:cubicBezTo>
                  <a:cubicBezTo>
                    <a:pt x="90" y="395"/>
                    <a:pt x="92" y="395"/>
                    <a:pt x="93" y="395"/>
                  </a:cubicBezTo>
                  <a:cubicBezTo>
                    <a:pt x="96" y="395"/>
                    <a:pt x="100" y="396"/>
                    <a:pt x="104" y="395"/>
                  </a:cubicBezTo>
                  <a:cubicBezTo>
                    <a:pt x="108" y="395"/>
                    <a:pt x="114" y="395"/>
                    <a:pt x="118" y="395"/>
                  </a:cubicBezTo>
                  <a:cubicBezTo>
                    <a:pt x="124" y="395"/>
                    <a:pt x="130" y="393"/>
                    <a:pt x="137" y="393"/>
                  </a:cubicBezTo>
                  <a:cubicBezTo>
                    <a:pt x="137" y="393"/>
                    <a:pt x="137" y="392"/>
                    <a:pt x="138" y="392"/>
                  </a:cubicBezTo>
                  <a:cubicBezTo>
                    <a:pt x="142" y="392"/>
                    <a:pt x="147" y="392"/>
                    <a:pt x="152" y="392"/>
                  </a:cubicBezTo>
                  <a:cubicBezTo>
                    <a:pt x="153" y="391"/>
                    <a:pt x="155" y="391"/>
                    <a:pt x="155" y="390"/>
                  </a:cubicBezTo>
                  <a:cubicBezTo>
                    <a:pt x="154" y="389"/>
                    <a:pt x="154" y="389"/>
                    <a:pt x="154" y="389"/>
                  </a:cubicBezTo>
                  <a:cubicBezTo>
                    <a:pt x="153" y="389"/>
                    <a:pt x="154" y="389"/>
                    <a:pt x="153" y="390"/>
                  </a:cubicBezTo>
                  <a:cubicBezTo>
                    <a:pt x="152" y="390"/>
                    <a:pt x="153" y="390"/>
                    <a:pt x="152" y="389"/>
                  </a:cubicBezTo>
                  <a:cubicBezTo>
                    <a:pt x="151" y="390"/>
                    <a:pt x="150" y="390"/>
                    <a:pt x="148" y="390"/>
                  </a:cubicBezTo>
                  <a:cubicBezTo>
                    <a:pt x="147" y="390"/>
                    <a:pt x="147" y="389"/>
                    <a:pt x="146" y="389"/>
                  </a:cubicBezTo>
                  <a:close/>
                  <a:moveTo>
                    <a:pt x="121" y="253"/>
                  </a:moveTo>
                  <a:cubicBezTo>
                    <a:pt x="122" y="253"/>
                    <a:pt x="121" y="253"/>
                    <a:pt x="121" y="252"/>
                  </a:cubicBezTo>
                  <a:cubicBezTo>
                    <a:pt x="121" y="253"/>
                    <a:pt x="121" y="253"/>
                    <a:pt x="121" y="253"/>
                  </a:cubicBezTo>
                  <a:close/>
                  <a:moveTo>
                    <a:pt x="44" y="256"/>
                  </a:moveTo>
                  <a:cubicBezTo>
                    <a:pt x="45" y="256"/>
                    <a:pt x="44" y="256"/>
                    <a:pt x="45" y="255"/>
                  </a:cubicBezTo>
                  <a:cubicBezTo>
                    <a:pt x="44" y="256"/>
                    <a:pt x="44" y="255"/>
                    <a:pt x="44" y="256"/>
                  </a:cubicBezTo>
                  <a:close/>
                  <a:moveTo>
                    <a:pt x="63" y="254"/>
                  </a:moveTo>
                  <a:cubicBezTo>
                    <a:pt x="64" y="255"/>
                    <a:pt x="64" y="255"/>
                    <a:pt x="64" y="255"/>
                  </a:cubicBezTo>
                  <a:cubicBezTo>
                    <a:pt x="64" y="254"/>
                    <a:pt x="64" y="254"/>
                    <a:pt x="64" y="254"/>
                  </a:cubicBezTo>
                  <a:cubicBezTo>
                    <a:pt x="64" y="253"/>
                    <a:pt x="64" y="254"/>
                    <a:pt x="63" y="254"/>
                  </a:cubicBezTo>
                  <a:cubicBezTo>
                    <a:pt x="63" y="252"/>
                    <a:pt x="63" y="252"/>
                    <a:pt x="63" y="252"/>
                  </a:cubicBezTo>
                  <a:cubicBezTo>
                    <a:pt x="64" y="252"/>
                    <a:pt x="64" y="253"/>
                    <a:pt x="65" y="253"/>
                  </a:cubicBezTo>
                  <a:cubicBezTo>
                    <a:pt x="66" y="255"/>
                    <a:pt x="66" y="255"/>
                    <a:pt x="66" y="258"/>
                  </a:cubicBezTo>
                  <a:cubicBezTo>
                    <a:pt x="66" y="260"/>
                    <a:pt x="66" y="259"/>
                    <a:pt x="66" y="260"/>
                  </a:cubicBezTo>
                  <a:cubicBezTo>
                    <a:pt x="66" y="261"/>
                    <a:pt x="66" y="262"/>
                    <a:pt x="66" y="263"/>
                  </a:cubicBezTo>
                  <a:cubicBezTo>
                    <a:pt x="66" y="267"/>
                    <a:pt x="66" y="267"/>
                    <a:pt x="65" y="272"/>
                  </a:cubicBezTo>
                  <a:cubicBezTo>
                    <a:pt x="66" y="273"/>
                    <a:pt x="66" y="271"/>
                    <a:pt x="67" y="273"/>
                  </a:cubicBezTo>
                  <a:cubicBezTo>
                    <a:pt x="66" y="274"/>
                    <a:pt x="65" y="273"/>
                    <a:pt x="65" y="276"/>
                  </a:cubicBezTo>
                  <a:cubicBezTo>
                    <a:pt x="65" y="279"/>
                    <a:pt x="66" y="276"/>
                    <a:pt x="66" y="278"/>
                  </a:cubicBezTo>
                  <a:cubicBezTo>
                    <a:pt x="66" y="280"/>
                    <a:pt x="65" y="283"/>
                    <a:pt x="65" y="285"/>
                  </a:cubicBezTo>
                  <a:cubicBezTo>
                    <a:pt x="60" y="285"/>
                    <a:pt x="65" y="284"/>
                    <a:pt x="61" y="283"/>
                  </a:cubicBezTo>
                  <a:cubicBezTo>
                    <a:pt x="59" y="284"/>
                    <a:pt x="61" y="285"/>
                    <a:pt x="59" y="286"/>
                  </a:cubicBezTo>
                  <a:cubicBezTo>
                    <a:pt x="57" y="286"/>
                    <a:pt x="57" y="286"/>
                    <a:pt x="58" y="283"/>
                  </a:cubicBezTo>
                  <a:cubicBezTo>
                    <a:pt x="58" y="271"/>
                    <a:pt x="58" y="271"/>
                    <a:pt x="58" y="271"/>
                  </a:cubicBezTo>
                  <a:cubicBezTo>
                    <a:pt x="58" y="268"/>
                    <a:pt x="58" y="264"/>
                    <a:pt x="59" y="262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58" y="255"/>
                    <a:pt x="59" y="255"/>
                    <a:pt x="58" y="256"/>
                  </a:cubicBezTo>
                  <a:cubicBezTo>
                    <a:pt x="58" y="254"/>
                    <a:pt x="58" y="254"/>
                    <a:pt x="59" y="253"/>
                  </a:cubicBezTo>
                  <a:cubicBezTo>
                    <a:pt x="60" y="255"/>
                    <a:pt x="61" y="253"/>
                    <a:pt x="61" y="256"/>
                  </a:cubicBezTo>
                  <a:cubicBezTo>
                    <a:pt x="61" y="259"/>
                    <a:pt x="60" y="268"/>
                    <a:pt x="60" y="271"/>
                  </a:cubicBezTo>
                  <a:cubicBezTo>
                    <a:pt x="61" y="271"/>
                    <a:pt x="62" y="271"/>
                    <a:pt x="62" y="273"/>
                  </a:cubicBezTo>
                  <a:cubicBezTo>
                    <a:pt x="61" y="274"/>
                    <a:pt x="61" y="274"/>
                    <a:pt x="60" y="275"/>
                  </a:cubicBezTo>
                  <a:cubicBezTo>
                    <a:pt x="60" y="277"/>
                    <a:pt x="61" y="275"/>
                    <a:pt x="60" y="278"/>
                  </a:cubicBezTo>
                  <a:cubicBezTo>
                    <a:pt x="60" y="280"/>
                    <a:pt x="60" y="280"/>
                    <a:pt x="60" y="282"/>
                  </a:cubicBezTo>
                  <a:cubicBezTo>
                    <a:pt x="62" y="283"/>
                    <a:pt x="62" y="283"/>
                    <a:pt x="63" y="283"/>
                  </a:cubicBezTo>
                  <a:cubicBezTo>
                    <a:pt x="63" y="281"/>
                    <a:pt x="62" y="282"/>
                    <a:pt x="63" y="280"/>
                  </a:cubicBezTo>
                  <a:cubicBezTo>
                    <a:pt x="63" y="278"/>
                    <a:pt x="63" y="272"/>
                    <a:pt x="63" y="271"/>
                  </a:cubicBezTo>
                  <a:cubicBezTo>
                    <a:pt x="63" y="270"/>
                    <a:pt x="63" y="270"/>
                    <a:pt x="63" y="269"/>
                  </a:cubicBezTo>
                  <a:cubicBezTo>
                    <a:pt x="63" y="268"/>
                    <a:pt x="64" y="264"/>
                    <a:pt x="63" y="262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3" y="261"/>
                    <a:pt x="63" y="261"/>
                    <a:pt x="63" y="261"/>
                  </a:cubicBezTo>
                  <a:cubicBezTo>
                    <a:pt x="64" y="259"/>
                    <a:pt x="64" y="260"/>
                    <a:pt x="64" y="256"/>
                  </a:cubicBezTo>
                  <a:cubicBezTo>
                    <a:pt x="64" y="256"/>
                    <a:pt x="63" y="256"/>
                    <a:pt x="63" y="256"/>
                  </a:cubicBezTo>
                  <a:cubicBezTo>
                    <a:pt x="62" y="253"/>
                    <a:pt x="63" y="254"/>
                    <a:pt x="63" y="254"/>
                  </a:cubicBezTo>
                  <a:close/>
                  <a:moveTo>
                    <a:pt x="0" y="280"/>
                  </a:moveTo>
                  <a:cubicBezTo>
                    <a:pt x="1" y="280"/>
                    <a:pt x="1" y="280"/>
                    <a:pt x="1" y="280"/>
                  </a:cubicBezTo>
                  <a:cubicBezTo>
                    <a:pt x="0" y="279"/>
                    <a:pt x="2" y="279"/>
                    <a:pt x="0" y="279"/>
                  </a:cubicBezTo>
                  <a:cubicBezTo>
                    <a:pt x="0" y="280"/>
                    <a:pt x="0" y="280"/>
                    <a:pt x="0" y="280"/>
                  </a:cubicBezTo>
                  <a:close/>
                  <a:moveTo>
                    <a:pt x="183" y="308"/>
                  </a:moveTo>
                  <a:cubicBezTo>
                    <a:pt x="184" y="308"/>
                    <a:pt x="184" y="308"/>
                    <a:pt x="185" y="307"/>
                  </a:cubicBezTo>
                  <a:cubicBezTo>
                    <a:pt x="184" y="307"/>
                    <a:pt x="184" y="307"/>
                    <a:pt x="183" y="308"/>
                  </a:cubicBezTo>
                  <a:close/>
                  <a:moveTo>
                    <a:pt x="124" y="252"/>
                  </a:moveTo>
                  <a:cubicBezTo>
                    <a:pt x="124" y="251"/>
                    <a:pt x="124" y="251"/>
                    <a:pt x="123" y="251"/>
                  </a:cubicBezTo>
                  <a:cubicBezTo>
                    <a:pt x="122" y="252"/>
                    <a:pt x="123" y="252"/>
                    <a:pt x="124" y="252"/>
                  </a:cubicBezTo>
                  <a:close/>
                  <a:moveTo>
                    <a:pt x="24" y="302"/>
                  </a:moveTo>
                  <a:cubicBezTo>
                    <a:pt x="25" y="301"/>
                    <a:pt x="25" y="301"/>
                    <a:pt x="23" y="300"/>
                  </a:cubicBezTo>
                  <a:cubicBezTo>
                    <a:pt x="24" y="302"/>
                    <a:pt x="23" y="301"/>
                    <a:pt x="24" y="302"/>
                  </a:cubicBezTo>
                  <a:close/>
                  <a:moveTo>
                    <a:pt x="111" y="267"/>
                  </a:moveTo>
                  <a:cubicBezTo>
                    <a:pt x="112" y="267"/>
                    <a:pt x="111" y="267"/>
                    <a:pt x="111" y="267"/>
                  </a:cubicBezTo>
                  <a:cubicBezTo>
                    <a:pt x="110" y="266"/>
                    <a:pt x="111" y="266"/>
                    <a:pt x="110" y="267"/>
                  </a:cubicBezTo>
                  <a:cubicBezTo>
                    <a:pt x="110" y="268"/>
                    <a:pt x="110" y="268"/>
                    <a:pt x="111" y="267"/>
                  </a:cubicBezTo>
                  <a:close/>
                  <a:moveTo>
                    <a:pt x="76" y="295"/>
                  </a:moveTo>
                  <a:cubicBezTo>
                    <a:pt x="77" y="294"/>
                    <a:pt x="76" y="294"/>
                    <a:pt x="76" y="294"/>
                  </a:cubicBezTo>
                  <a:cubicBezTo>
                    <a:pt x="75" y="294"/>
                    <a:pt x="75" y="294"/>
                    <a:pt x="75" y="294"/>
                  </a:cubicBezTo>
                  <a:cubicBezTo>
                    <a:pt x="76" y="295"/>
                    <a:pt x="76" y="295"/>
                    <a:pt x="76" y="295"/>
                  </a:cubicBezTo>
                  <a:cubicBezTo>
                    <a:pt x="76" y="295"/>
                    <a:pt x="76" y="295"/>
                    <a:pt x="76" y="295"/>
                  </a:cubicBezTo>
                  <a:close/>
                  <a:moveTo>
                    <a:pt x="0" y="278"/>
                  </a:moveTo>
                  <a:cubicBezTo>
                    <a:pt x="1" y="278"/>
                    <a:pt x="1" y="278"/>
                    <a:pt x="1" y="278"/>
                  </a:cubicBezTo>
                  <a:cubicBezTo>
                    <a:pt x="1" y="277"/>
                    <a:pt x="1" y="278"/>
                    <a:pt x="0" y="277"/>
                  </a:cubicBezTo>
                  <a:cubicBezTo>
                    <a:pt x="0" y="278"/>
                    <a:pt x="0" y="278"/>
                    <a:pt x="0" y="278"/>
                  </a:cubicBezTo>
                  <a:close/>
                  <a:moveTo>
                    <a:pt x="53" y="227"/>
                  </a:moveTo>
                  <a:cubicBezTo>
                    <a:pt x="52" y="227"/>
                    <a:pt x="53" y="227"/>
                    <a:pt x="52" y="228"/>
                  </a:cubicBezTo>
                  <a:cubicBezTo>
                    <a:pt x="53" y="228"/>
                    <a:pt x="53" y="228"/>
                    <a:pt x="53" y="228"/>
                  </a:cubicBezTo>
                  <a:cubicBezTo>
                    <a:pt x="53" y="227"/>
                    <a:pt x="53" y="227"/>
                    <a:pt x="53" y="227"/>
                  </a:cubicBezTo>
                  <a:close/>
                  <a:moveTo>
                    <a:pt x="0" y="265"/>
                  </a:moveTo>
                  <a:cubicBezTo>
                    <a:pt x="1" y="265"/>
                    <a:pt x="1" y="265"/>
                    <a:pt x="1" y="265"/>
                  </a:cubicBezTo>
                  <a:cubicBezTo>
                    <a:pt x="1" y="264"/>
                    <a:pt x="1" y="264"/>
                    <a:pt x="0" y="264"/>
                  </a:cubicBezTo>
                  <a:cubicBezTo>
                    <a:pt x="0" y="265"/>
                    <a:pt x="0" y="265"/>
                    <a:pt x="0" y="265"/>
                  </a:cubicBezTo>
                  <a:close/>
                  <a:moveTo>
                    <a:pt x="171" y="253"/>
                  </a:moveTo>
                  <a:cubicBezTo>
                    <a:pt x="172" y="253"/>
                    <a:pt x="172" y="253"/>
                    <a:pt x="172" y="251"/>
                  </a:cubicBezTo>
                  <a:cubicBezTo>
                    <a:pt x="171" y="252"/>
                    <a:pt x="171" y="252"/>
                    <a:pt x="171" y="253"/>
                  </a:cubicBezTo>
                  <a:close/>
                  <a:moveTo>
                    <a:pt x="68" y="246"/>
                  </a:moveTo>
                  <a:cubicBezTo>
                    <a:pt x="69" y="245"/>
                    <a:pt x="69" y="245"/>
                    <a:pt x="68" y="244"/>
                  </a:cubicBezTo>
                  <a:cubicBezTo>
                    <a:pt x="68" y="246"/>
                    <a:pt x="67" y="245"/>
                    <a:pt x="68" y="246"/>
                  </a:cubicBezTo>
                  <a:close/>
                  <a:moveTo>
                    <a:pt x="188" y="244"/>
                  </a:moveTo>
                  <a:cubicBezTo>
                    <a:pt x="187" y="244"/>
                    <a:pt x="187" y="244"/>
                    <a:pt x="188" y="245"/>
                  </a:cubicBezTo>
                  <a:cubicBezTo>
                    <a:pt x="188" y="246"/>
                    <a:pt x="188" y="245"/>
                    <a:pt x="188" y="245"/>
                  </a:cubicBezTo>
                  <a:cubicBezTo>
                    <a:pt x="188" y="243"/>
                    <a:pt x="188" y="244"/>
                    <a:pt x="188" y="244"/>
                  </a:cubicBezTo>
                  <a:close/>
                  <a:moveTo>
                    <a:pt x="171" y="269"/>
                  </a:moveTo>
                  <a:cubicBezTo>
                    <a:pt x="172" y="268"/>
                    <a:pt x="172" y="268"/>
                    <a:pt x="171" y="267"/>
                  </a:cubicBezTo>
                  <a:cubicBezTo>
                    <a:pt x="170" y="268"/>
                    <a:pt x="170" y="268"/>
                    <a:pt x="171" y="269"/>
                  </a:cubicBezTo>
                  <a:close/>
                  <a:moveTo>
                    <a:pt x="187" y="296"/>
                  </a:moveTo>
                  <a:cubicBezTo>
                    <a:pt x="189" y="296"/>
                    <a:pt x="188" y="296"/>
                    <a:pt x="188" y="295"/>
                  </a:cubicBezTo>
                  <a:cubicBezTo>
                    <a:pt x="187" y="295"/>
                    <a:pt x="187" y="295"/>
                    <a:pt x="187" y="296"/>
                  </a:cubicBezTo>
                  <a:close/>
                  <a:moveTo>
                    <a:pt x="53" y="247"/>
                  </a:moveTo>
                  <a:cubicBezTo>
                    <a:pt x="53" y="248"/>
                    <a:pt x="53" y="247"/>
                    <a:pt x="54" y="248"/>
                  </a:cubicBezTo>
                  <a:cubicBezTo>
                    <a:pt x="54" y="246"/>
                    <a:pt x="54" y="246"/>
                    <a:pt x="54" y="246"/>
                  </a:cubicBezTo>
                  <a:cubicBezTo>
                    <a:pt x="53" y="247"/>
                    <a:pt x="53" y="247"/>
                    <a:pt x="53" y="247"/>
                  </a:cubicBezTo>
                  <a:close/>
                  <a:moveTo>
                    <a:pt x="13" y="307"/>
                  </a:moveTo>
                  <a:cubicBezTo>
                    <a:pt x="13" y="307"/>
                    <a:pt x="14" y="307"/>
                    <a:pt x="14" y="307"/>
                  </a:cubicBezTo>
                  <a:cubicBezTo>
                    <a:pt x="14" y="305"/>
                    <a:pt x="13" y="306"/>
                    <a:pt x="13" y="306"/>
                  </a:cubicBezTo>
                  <a:cubicBezTo>
                    <a:pt x="13" y="307"/>
                    <a:pt x="12" y="306"/>
                    <a:pt x="13" y="307"/>
                  </a:cubicBezTo>
                  <a:close/>
                  <a:moveTo>
                    <a:pt x="187" y="257"/>
                  </a:moveTo>
                  <a:cubicBezTo>
                    <a:pt x="188" y="257"/>
                    <a:pt x="188" y="257"/>
                    <a:pt x="187" y="256"/>
                  </a:cubicBezTo>
                  <a:cubicBezTo>
                    <a:pt x="186" y="256"/>
                    <a:pt x="186" y="256"/>
                    <a:pt x="187" y="257"/>
                  </a:cubicBezTo>
                  <a:close/>
                  <a:moveTo>
                    <a:pt x="123" y="250"/>
                  </a:moveTo>
                  <a:cubicBezTo>
                    <a:pt x="124" y="250"/>
                    <a:pt x="124" y="250"/>
                    <a:pt x="124" y="248"/>
                  </a:cubicBezTo>
                  <a:cubicBezTo>
                    <a:pt x="123" y="249"/>
                    <a:pt x="123" y="249"/>
                    <a:pt x="123" y="250"/>
                  </a:cubicBezTo>
                  <a:close/>
                  <a:moveTo>
                    <a:pt x="69" y="247"/>
                  </a:moveTo>
                  <a:cubicBezTo>
                    <a:pt x="70" y="248"/>
                    <a:pt x="69" y="248"/>
                    <a:pt x="70" y="248"/>
                  </a:cubicBezTo>
                  <a:cubicBezTo>
                    <a:pt x="72" y="248"/>
                    <a:pt x="70" y="248"/>
                    <a:pt x="71" y="247"/>
                  </a:cubicBezTo>
                  <a:cubicBezTo>
                    <a:pt x="70" y="245"/>
                    <a:pt x="70" y="247"/>
                    <a:pt x="69" y="247"/>
                  </a:cubicBezTo>
                  <a:close/>
                  <a:moveTo>
                    <a:pt x="160" y="259"/>
                  </a:moveTo>
                  <a:cubicBezTo>
                    <a:pt x="161" y="258"/>
                    <a:pt x="161" y="258"/>
                    <a:pt x="160" y="257"/>
                  </a:cubicBezTo>
                  <a:cubicBezTo>
                    <a:pt x="159" y="258"/>
                    <a:pt x="159" y="256"/>
                    <a:pt x="159" y="258"/>
                  </a:cubicBezTo>
                  <a:cubicBezTo>
                    <a:pt x="159" y="259"/>
                    <a:pt x="159" y="258"/>
                    <a:pt x="160" y="259"/>
                  </a:cubicBezTo>
                  <a:close/>
                  <a:moveTo>
                    <a:pt x="202" y="263"/>
                  </a:moveTo>
                  <a:cubicBezTo>
                    <a:pt x="204" y="264"/>
                    <a:pt x="204" y="263"/>
                    <a:pt x="204" y="262"/>
                  </a:cubicBezTo>
                  <a:cubicBezTo>
                    <a:pt x="202" y="262"/>
                    <a:pt x="203" y="262"/>
                    <a:pt x="202" y="263"/>
                  </a:cubicBezTo>
                  <a:close/>
                  <a:moveTo>
                    <a:pt x="188" y="261"/>
                  </a:moveTo>
                  <a:cubicBezTo>
                    <a:pt x="187" y="261"/>
                    <a:pt x="187" y="261"/>
                    <a:pt x="187" y="261"/>
                  </a:cubicBezTo>
                  <a:cubicBezTo>
                    <a:pt x="187" y="263"/>
                    <a:pt x="186" y="261"/>
                    <a:pt x="187" y="263"/>
                  </a:cubicBezTo>
                  <a:cubicBezTo>
                    <a:pt x="188" y="261"/>
                    <a:pt x="188" y="261"/>
                    <a:pt x="188" y="261"/>
                  </a:cubicBezTo>
                  <a:close/>
                  <a:moveTo>
                    <a:pt x="202" y="293"/>
                  </a:moveTo>
                  <a:cubicBezTo>
                    <a:pt x="203" y="294"/>
                    <a:pt x="203" y="294"/>
                    <a:pt x="203" y="294"/>
                  </a:cubicBezTo>
                  <a:cubicBezTo>
                    <a:pt x="204" y="293"/>
                    <a:pt x="203" y="294"/>
                    <a:pt x="204" y="292"/>
                  </a:cubicBezTo>
                  <a:cubicBezTo>
                    <a:pt x="202" y="293"/>
                    <a:pt x="202" y="293"/>
                    <a:pt x="202" y="293"/>
                  </a:cubicBezTo>
                  <a:cubicBezTo>
                    <a:pt x="202" y="291"/>
                    <a:pt x="202" y="291"/>
                    <a:pt x="202" y="291"/>
                  </a:cubicBezTo>
                  <a:cubicBezTo>
                    <a:pt x="205" y="291"/>
                    <a:pt x="205" y="291"/>
                    <a:pt x="205" y="291"/>
                  </a:cubicBezTo>
                  <a:cubicBezTo>
                    <a:pt x="205" y="293"/>
                    <a:pt x="204" y="294"/>
                    <a:pt x="206" y="294"/>
                  </a:cubicBezTo>
                  <a:cubicBezTo>
                    <a:pt x="206" y="290"/>
                    <a:pt x="206" y="290"/>
                    <a:pt x="206" y="290"/>
                  </a:cubicBezTo>
                  <a:cubicBezTo>
                    <a:pt x="204" y="290"/>
                    <a:pt x="199" y="290"/>
                    <a:pt x="197" y="290"/>
                  </a:cubicBezTo>
                  <a:cubicBezTo>
                    <a:pt x="196" y="290"/>
                    <a:pt x="195" y="290"/>
                    <a:pt x="194" y="290"/>
                  </a:cubicBezTo>
                  <a:cubicBezTo>
                    <a:pt x="194" y="291"/>
                    <a:pt x="194" y="293"/>
                    <a:pt x="194" y="295"/>
                  </a:cubicBezTo>
                  <a:cubicBezTo>
                    <a:pt x="195" y="293"/>
                    <a:pt x="194" y="293"/>
                    <a:pt x="196" y="292"/>
                  </a:cubicBezTo>
                  <a:cubicBezTo>
                    <a:pt x="196" y="292"/>
                    <a:pt x="196" y="292"/>
                    <a:pt x="197" y="293"/>
                  </a:cubicBezTo>
                  <a:cubicBezTo>
                    <a:pt x="198" y="292"/>
                    <a:pt x="199" y="291"/>
                    <a:pt x="201" y="292"/>
                  </a:cubicBezTo>
                  <a:cubicBezTo>
                    <a:pt x="201" y="292"/>
                    <a:pt x="201" y="292"/>
                    <a:pt x="201" y="292"/>
                  </a:cubicBezTo>
                  <a:cubicBezTo>
                    <a:pt x="201" y="292"/>
                    <a:pt x="201" y="292"/>
                    <a:pt x="201" y="292"/>
                  </a:cubicBezTo>
                  <a:cubicBezTo>
                    <a:pt x="203" y="293"/>
                    <a:pt x="200" y="292"/>
                    <a:pt x="202" y="293"/>
                  </a:cubicBezTo>
                  <a:close/>
                  <a:moveTo>
                    <a:pt x="84" y="262"/>
                  </a:moveTo>
                  <a:cubicBezTo>
                    <a:pt x="85" y="262"/>
                    <a:pt x="84" y="263"/>
                    <a:pt x="85" y="263"/>
                  </a:cubicBezTo>
                  <a:cubicBezTo>
                    <a:pt x="87" y="263"/>
                    <a:pt x="86" y="263"/>
                    <a:pt x="86" y="263"/>
                  </a:cubicBezTo>
                  <a:cubicBezTo>
                    <a:pt x="85" y="262"/>
                    <a:pt x="86" y="262"/>
                    <a:pt x="84" y="262"/>
                  </a:cubicBezTo>
                  <a:close/>
                  <a:moveTo>
                    <a:pt x="171" y="251"/>
                  </a:moveTo>
                  <a:cubicBezTo>
                    <a:pt x="172" y="251"/>
                    <a:pt x="172" y="250"/>
                    <a:pt x="172" y="249"/>
                  </a:cubicBezTo>
                  <a:cubicBezTo>
                    <a:pt x="171" y="250"/>
                    <a:pt x="171" y="249"/>
                    <a:pt x="171" y="251"/>
                  </a:cubicBezTo>
                  <a:close/>
                  <a:moveTo>
                    <a:pt x="185" y="275"/>
                  </a:moveTo>
                  <a:cubicBezTo>
                    <a:pt x="186" y="277"/>
                    <a:pt x="186" y="276"/>
                    <a:pt x="187" y="275"/>
                  </a:cubicBezTo>
                  <a:cubicBezTo>
                    <a:pt x="186" y="275"/>
                    <a:pt x="187" y="275"/>
                    <a:pt x="185" y="275"/>
                  </a:cubicBezTo>
                  <a:close/>
                  <a:moveTo>
                    <a:pt x="113" y="260"/>
                  </a:moveTo>
                  <a:cubicBezTo>
                    <a:pt x="112" y="260"/>
                    <a:pt x="111" y="259"/>
                    <a:pt x="111" y="262"/>
                  </a:cubicBezTo>
                  <a:cubicBezTo>
                    <a:pt x="113" y="260"/>
                    <a:pt x="113" y="260"/>
                    <a:pt x="113" y="260"/>
                  </a:cubicBezTo>
                  <a:close/>
                  <a:moveTo>
                    <a:pt x="64" y="247"/>
                  </a:moveTo>
                  <a:cubicBezTo>
                    <a:pt x="64" y="246"/>
                    <a:pt x="63" y="245"/>
                    <a:pt x="62" y="245"/>
                  </a:cubicBezTo>
                  <a:cubicBezTo>
                    <a:pt x="62" y="245"/>
                    <a:pt x="63" y="246"/>
                    <a:pt x="63" y="246"/>
                  </a:cubicBezTo>
                  <a:cubicBezTo>
                    <a:pt x="63" y="247"/>
                    <a:pt x="63" y="247"/>
                    <a:pt x="64" y="247"/>
                  </a:cubicBezTo>
                  <a:close/>
                  <a:moveTo>
                    <a:pt x="35" y="250"/>
                  </a:moveTo>
                  <a:cubicBezTo>
                    <a:pt x="35" y="248"/>
                    <a:pt x="35" y="248"/>
                    <a:pt x="34" y="248"/>
                  </a:cubicBezTo>
                  <a:cubicBezTo>
                    <a:pt x="34" y="250"/>
                    <a:pt x="34" y="249"/>
                    <a:pt x="35" y="250"/>
                  </a:cubicBezTo>
                  <a:close/>
                  <a:moveTo>
                    <a:pt x="67" y="248"/>
                  </a:moveTo>
                  <a:cubicBezTo>
                    <a:pt x="67" y="248"/>
                    <a:pt x="66" y="248"/>
                    <a:pt x="68" y="248"/>
                  </a:cubicBezTo>
                  <a:cubicBezTo>
                    <a:pt x="69" y="248"/>
                    <a:pt x="68" y="248"/>
                    <a:pt x="68" y="247"/>
                  </a:cubicBezTo>
                  <a:cubicBezTo>
                    <a:pt x="68" y="247"/>
                    <a:pt x="69" y="247"/>
                    <a:pt x="67" y="247"/>
                  </a:cubicBezTo>
                  <a:cubicBezTo>
                    <a:pt x="67" y="247"/>
                    <a:pt x="67" y="247"/>
                    <a:pt x="67" y="248"/>
                  </a:cubicBezTo>
                  <a:close/>
                  <a:moveTo>
                    <a:pt x="45" y="250"/>
                  </a:moveTo>
                  <a:cubicBezTo>
                    <a:pt x="46" y="250"/>
                    <a:pt x="47" y="250"/>
                    <a:pt x="47" y="249"/>
                  </a:cubicBezTo>
                  <a:cubicBezTo>
                    <a:pt x="46" y="248"/>
                    <a:pt x="46" y="248"/>
                    <a:pt x="45" y="250"/>
                  </a:cubicBezTo>
                  <a:close/>
                  <a:moveTo>
                    <a:pt x="13" y="305"/>
                  </a:moveTo>
                  <a:cubicBezTo>
                    <a:pt x="14" y="304"/>
                    <a:pt x="14" y="304"/>
                    <a:pt x="13" y="302"/>
                  </a:cubicBezTo>
                  <a:cubicBezTo>
                    <a:pt x="13" y="303"/>
                    <a:pt x="13" y="302"/>
                    <a:pt x="13" y="303"/>
                  </a:cubicBezTo>
                  <a:cubicBezTo>
                    <a:pt x="12" y="305"/>
                    <a:pt x="13" y="305"/>
                    <a:pt x="13" y="305"/>
                  </a:cubicBezTo>
                  <a:close/>
                  <a:moveTo>
                    <a:pt x="98" y="258"/>
                  </a:moveTo>
                  <a:cubicBezTo>
                    <a:pt x="100" y="256"/>
                    <a:pt x="98" y="256"/>
                    <a:pt x="98" y="256"/>
                  </a:cubicBezTo>
                  <a:cubicBezTo>
                    <a:pt x="98" y="256"/>
                    <a:pt x="98" y="255"/>
                    <a:pt x="98" y="257"/>
                  </a:cubicBezTo>
                  <a:cubicBezTo>
                    <a:pt x="98" y="257"/>
                    <a:pt x="98" y="258"/>
                    <a:pt x="98" y="258"/>
                  </a:cubicBezTo>
                  <a:close/>
                  <a:moveTo>
                    <a:pt x="184" y="306"/>
                  </a:moveTo>
                  <a:cubicBezTo>
                    <a:pt x="184" y="305"/>
                    <a:pt x="185" y="304"/>
                    <a:pt x="185" y="303"/>
                  </a:cubicBezTo>
                  <a:cubicBezTo>
                    <a:pt x="184" y="303"/>
                    <a:pt x="183" y="304"/>
                    <a:pt x="184" y="306"/>
                  </a:cubicBezTo>
                  <a:close/>
                  <a:moveTo>
                    <a:pt x="0" y="261"/>
                  </a:moveTo>
                  <a:cubicBezTo>
                    <a:pt x="1" y="261"/>
                    <a:pt x="1" y="261"/>
                    <a:pt x="1" y="260"/>
                  </a:cubicBezTo>
                  <a:cubicBezTo>
                    <a:pt x="1" y="259"/>
                    <a:pt x="0" y="259"/>
                    <a:pt x="0" y="259"/>
                  </a:cubicBezTo>
                  <a:cubicBezTo>
                    <a:pt x="0" y="261"/>
                    <a:pt x="0" y="261"/>
                    <a:pt x="0" y="261"/>
                  </a:cubicBezTo>
                  <a:close/>
                  <a:moveTo>
                    <a:pt x="208" y="267"/>
                  </a:moveTo>
                  <a:cubicBezTo>
                    <a:pt x="209" y="268"/>
                    <a:pt x="208" y="268"/>
                    <a:pt x="210" y="268"/>
                  </a:cubicBezTo>
                  <a:cubicBezTo>
                    <a:pt x="210" y="267"/>
                    <a:pt x="210" y="267"/>
                    <a:pt x="209" y="267"/>
                  </a:cubicBezTo>
                  <a:cubicBezTo>
                    <a:pt x="207" y="266"/>
                    <a:pt x="208" y="267"/>
                    <a:pt x="208" y="267"/>
                  </a:cubicBezTo>
                  <a:close/>
                  <a:moveTo>
                    <a:pt x="0" y="269"/>
                  </a:moveTo>
                  <a:cubicBezTo>
                    <a:pt x="2" y="268"/>
                    <a:pt x="2" y="268"/>
                    <a:pt x="2" y="268"/>
                  </a:cubicBezTo>
                  <a:cubicBezTo>
                    <a:pt x="1" y="267"/>
                    <a:pt x="1" y="267"/>
                    <a:pt x="0" y="267"/>
                  </a:cubicBezTo>
                  <a:cubicBezTo>
                    <a:pt x="0" y="269"/>
                    <a:pt x="0" y="269"/>
                    <a:pt x="0" y="269"/>
                  </a:cubicBezTo>
                  <a:close/>
                  <a:moveTo>
                    <a:pt x="126" y="238"/>
                  </a:moveTo>
                  <a:cubicBezTo>
                    <a:pt x="126" y="237"/>
                    <a:pt x="127" y="237"/>
                    <a:pt x="128" y="237"/>
                  </a:cubicBezTo>
                  <a:cubicBezTo>
                    <a:pt x="127" y="237"/>
                    <a:pt x="128" y="237"/>
                    <a:pt x="127" y="236"/>
                  </a:cubicBezTo>
                  <a:cubicBezTo>
                    <a:pt x="125" y="237"/>
                    <a:pt x="125" y="237"/>
                    <a:pt x="125" y="237"/>
                  </a:cubicBezTo>
                  <a:cubicBezTo>
                    <a:pt x="126" y="238"/>
                    <a:pt x="126" y="238"/>
                    <a:pt x="126" y="238"/>
                  </a:cubicBezTo>
                  <a:close/>
                  <a:moveTo>
                    <a:pt x="194" y="267"/>
                  </a:moveTo>
                  <a:cubicBezTo>
                    <a:pt x="194" y="268"/>
                    <a:pt x="193" y="268"/>
                    <a:pt x="196" y="268"/>
                  </a:cubicBezTo>
                  <a:cubicBezTo>
                    <a:pt x="197" y="268"/>
                    <a:pt x="197" y="267"/>
                    <a:pt x="195" y="267"/>
                  </a:cubicBezTo>
                  <a:cubicBezTo>
                    <a:pt x="194" y="267"/>
                    <a:pt x="194" y="267"/>
                    <a:pt x="194" y="267"/>
                  </a:cubicBezTo>
                  <a:close/>
                  <a:moveTo>
                    <a:pt x="201" y="298"/>
                  </a:moveTo>
                  <a:cubicBezTo>
                    <a:pt x="202" y="297"/>
                    <a:pt x="202" y="299"/>
                    <a:pt x="202" y="296"/>
                  </a:cubicBezTo>
                  <a:cubicBezTo>
                    <a:pt x="202" y="295"/>
                    <a:pt x="202" y="296"/>
                    <a:pt x="202" y="295"/>
                  </a:cubicBezTo>
                  <a:cubicBezTo>
                    <a:pt x="200" y="296"/>
                    <a:pt x="201" y="297"/>
                    <a:pt x="201" y="298"/>
                  </a:cubicBezTo>
                  <a:close/>
                  <a:moveTo>
                    <a:pt x="22" y="309"/>
                  </a:moveTo>
                  <a:cubicBezTo>
                    <a:pt x="23" y="309"/>
                    <a:pt x="23" y="309"/>
                    <a:pt x="23" y="308"/>
                  </a:cubicBezTo>
                  <a:cubicBezTo>
                    <a:pt x="23" y="308"/>
                    <a:pt x="22" y="307"/>
                    <a:pt x="22" y="307"/>
                  </a:cubicBezTo>
                  <a:cubicBezTo>
                    <a:pt x="22" y="307"/>
                    <a:pt x="21" y="307"/>
                    <a:pt x="22" y="308"/>
                  </a:cubicBezTo>
                  <a:cubicBezTo>
                    <a:pt x="22" y="309"/>
                    <a:pt x="22" y="309"/>
                    <a:pt x="22" y="309"/>
                  </a:cubicBezTo>
                  <a:close/>
                  <a:moveTo>
                    <a:pt x="182" y="268"/>
                  </a:moveTo>
                  <a:cubicBezTo>
                    <a:pt x="182" y="266"/>
                    <a:pt x="181" y="266"/>
                    <a:pt x="180" y="267"/>
                  </a:cubicBezTo>
                  <a:cubicBezTo>
                    <a:pt x="180" y="268"/>
                    <a:pt x="179" y="267"/>
                    <a:pt x="180" y="267"/>
                  </a:cubicBezTo>
                  <a:cubicBezTo>
                    <a:pt x="181" y="267"/>
                    <a:pt x="181" y="268"/>
                    <a:pt x="181" y="268"/>
                  </a:cubicBezTo>
                  <a:cubicBezTo>
                    <a:pt x="182" y="268"/>
                    <a:pt x="182" y="268"/>
                    <a:pt x="182" y="268"/>
                  </a:cubicBezTo>
                  <a:close/>
                  <a:moveTo>
                    <a:pt x="201" y="300"/>
                  </a:moveTo>
                  <a:cubicBezTo>
                    <a:pt x="200" y="299"/>
                    <a:pt x="200" y="298"/>
                    <a:pt x="198" y="298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201" y="300"/>
                    <a:pt x="201" y="300"/>
                    <a:pt x="201" y="300"/>
                  </a:cubicBezTo>
                  <a:close/>
                  <a:moveTo>
                    <a:pt x="22" y="301"/>
                  </a:moveTo>
                  <a:cubicBezTo>
                    <a:pt x="23" y="300"/>
                    <a:pt x="23" y="301"/>
                    <a:pt x="23" y="300"/>
                  </a:cubicBezTo>
                  <a:cubicBezTo>
                    <a:pt x="23" y="297"/>
                    <a:pt x="23" y="299"/>
                    <a:pt x="22" y="298"/>
                  </a:cubicBezTo>
                  <a:cubicBezTo>
                    <a:pt x="22" y="299"/>
                    <a:pt x="22" y="299"/>
                    <a:pt x="22" y="299"/>
                  </a:cubicBezTo>
                  <a:cubicBezTo>
                    <a:pt x="22" y="299"/>
                    <a:pt x="21" y="300"/>
                    <a:pt x="21" y="300"/>
                  </a:cubicBezTo>
                  <a:cubicBezTo>
                    <a:pt x="21" y="301"/>
                    <a:pt x="22" y="301"/>
                    <a:pt x="22" y="301"/>
                  </a:cubicBezTo>
                  <a:close/>
                  <a:moveTo>
                    <a:pt x="41" y="247"/>
                  </a:moveTo>
                  <a:cubicBezTo>
                    <a:pt x="41" y="248"/>
                    <a:pt x="42" y="249"/>
                    <a:pt x="44" y="248"/>
                  </a:cubicBezTo>
                  <a:cubicBezTo>
                    <a:pt x="43" y="248"/>
                    <a:pt x="44" y="248"/>
                    <a:pt x="42" y="247"/>
                  </a:cubicBezTo>
                  <a:cubicBezTo>
                    <a:pt x="41" y="247"/>
                    <a:pt x="41" y="247"/>
                    <a:pt x="41" y="247"/>
                  </a:cubicBezTo>
                  <a:close/>
                  <a:moveTo>
                    <a:pt x="205" y="268"/>
                  </a:moveTo>
                  <a:cubicBezTo>
                    <a:pt x="205" y="268"/>
                    <a:pt x="204" y="268"/>
                    <a:pt x="206" y="268"/>
                  </a:cubicBezTo>
                  <a:cubicBezTo>
                    <a:pt x="207" y="268"/>
                    <a:pt x="207" y="268"/>
                    <a:pt x="207" y="267"/>
                  </a:cubicBezTo>
                  <a:cubicBezTo>
                    <a:pt x="206" y="267"/>
                    <a:pt x="206" y="267"/>
                    <a:pt x="205" y="266"/>
                  </a:cubicBezTo>
                  <a:cubicBezTo>
                    <a:pt x="205" y="267"/>
                    <a:pt x="204" y="267"/>
                    <a:pt x="205" y="268"/>
                  </a:cubicBezTo>
                  <a:close/>
                  <a:moveTo>
                    <a:pt x="123" y="254"/>
                  </a:moveTo>
                  <a:cubicBezTo>
                    <a:pt x="123" y="255"/>
                    <a:pt x="123" y="255"/>
                    <a:pt x="123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255"/>
                    <a:pt x="123" y="256"/>
                    <a:pt x="123" y="256"/>
                  </a:cubicBezTo>
                  <a:cubicBezTo>
                    <a:pt x="124" y="256"/>
                    <a:pt x="124" y="256"/>
                    <a:pt x="124" y="256"/>
                  </a:cubicBezTo>
                  <a:cubicBezTo>
                    <a:pt x="123" y="253"/>
                    <a:pt x="123" y="253"/>
                    <a:pt x="123" y="253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22" y="254"/>
                    <a:pt x="121" y="254"/>
                    <a:pt x="123" y="254"/>
                  </a:cubicBezTo>
                  <a:cubicBezTo>
                    <a:pt x="123" y="254"/>
                    <a:pt x="123" y="254"/>
                    <a:pt x="123" y="254"/>
                  </a:cubicBezTo>
                  <a:close/>
                  <a:moveTo>
                    <a:pt x="176" y="262"/>
                  </a:moveTo>
                  <a:cubicBezTo>
                    <a:pt x="176" y="262"/>
                    <a:pt x="176" y="261"/>
                    <a:pt x="176" y="261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7" y="260"/>
                    <a:pt x="177" y="260"/>
                    <a:pt x="177" y="260"/>
                  </a:cubicBezTo>
                  <a:cubicBezTo>
                    <a:pt x="175" y="260"/>
                    <a:pt x="175" y="260"/>
                    <a:pt x="174" y="260"/>
                  </a:cubicBezTo>
                  <a:cubicBezTo>
                    <a:pt x="175" y="262"/>
                    <a:pt x="175" y="260"/>
                    <a:pt x="176" y="262"/>
                  </a:cubicBezTo>
                  <a:close/>
                  <a:moveTo>
                    <a:pt x="206" y="244"/>
                  </a:moveTo>
                  <a:cubicBezTo>
                    <a:pt x="204" y="244"/>
                    <a:pt x="205" y="244"/>
                    <a:pt x="205" y="244"/>
                  </a:cubicBezTo>
                  <a:cubicBezTo>
                    <a:pt x="205" y="245"/>
                    <a:pt x="204" y="245"/>
                    <a:pt x="206" y="245"/>
                  </a:cubicBezTo>
                  <a:cubicBezTo>
                    <a:pt x="207" y="246"/>
                    <a:pt x="207" y="245"/>
                    <a:pt x="207" y="245"/>
                  </a:cubicBezTo>
                  <a:cubicBezTo>
                    <a:pt x="207" y="244"/>
                    <a:pt x="208" y="244"/>
                    <a:pt x="206" y="244"/>
                  </a:cubicBezTo>
                  <a:close/>
                  <a:moveTo>
                    <a:pt x="33" y="293"/>
                  </a:moveTo>
                  <a:cubicBezTo>
                    <a:pt x="34" y="296"/>
                    <a:pt x="34" y="296"/>
                    <a:pt x="34" y="296"/>
                  </a:cubicBezTo>
                  <a:cubicBezTo>
                    <a:pt x="34" y="296"/>
                    <a:pt x="34" y="295"/>
                    <a:pt x="34" y="295"/>
                  </a:cubicBezTo>
                  <a:cubicBezTo>
                    <a:pt x="34" y="293"/>
                    <a:pt x="34" y="291"/>
                    <a:pt x="33" y="293"/>
                  </a:cubicBezTo>
                  <a:close/>
                  <a:moveTo>
                    <a:pt x="72" y="247"/>
                  </a:moveTo>
                  <a:cubicBezTo>
                    <a:pt x="73" y="247"/>
                    <a:pt x="73" y="248"/>
                    <a:pt x="74" y="248"/>
                  </a:cubicBezTo>
                  <a:cubicBezTo>
                    <a:pt x="74" y="247"/>
                    <a:pt x="74" y="246"/>
                    <a:pt x="73" y="245"/>
                  </a:cubicBezTo>
                  <a:cubicBezTo>
                    <a:pt x="73" y="246"/>
                    <a:pt x="73" y="246"/>
                    <a:pt x="73" y="246"/>
                  </a:cubicBezTo>
                  <a:cubicBezTo>
                    <a:pt x="72" y="247"/>
                    <a:pt x="72" y="245"/>
                    <a:pt x="72" y="247"/>
                  </a:cubicBezTo>
                  <a:close/>
                  <a:moveTo>
                    <a:pt x="58" y="248"/>
                  </a:moveTo>
                  <a:cubicBezTo>
                    <a:pt x="55" y="248"/>
                    <a:pt x="57" y="247"/>
                    <a:pt x="55" y="246"/>
                  </a:cubicBezTo>
                  <a:cubicBezTo>
                    <a:pt x="54" y="249"/>
                    <a:pt x="54" y="249"/>
                    <a:pt x="54" y="249"/>
                  </a:cubicBezTo>
                  <a:cubicBezTo>
                    <a:pt x="55" y="249"/>
                    <a:pt x="55" y="249"/>
                    <a:pt x="56" y="248"/>
                  </a:cubicBezTo>
                  <a:cubicBezTo>
                    <a:pt x="58" y="248"/>
                    <a:pt x="58" y="248"/>
                    <a:pt x="58" y="248"/>
                  </a:cubicBezTo>
                  <a:cubicBezTo>
                    <a:pt x="60" y="248"/>
                    <a:pt x="61" y="250"/>
                    <a:pt x="64" y="248"/>
                  </a:cubicBezTo>
                  <a:cubicBezTo>
                    <a:pt x="63" y="248"/>
                    <a:pt x="63" y="248"/>
                    <a:pt x="62" y="248"/>
                  </a:cubicBezTo>
                  <a:cubicBezTo>
                    <a:pt x="61" y="248"/>
                    <a:pt x="60" y="248"/>
                    <a:pt x="59" y="248"/>
                  </a:cubicBezTo>
                  <a:cubicBezTo>
                    <a:pt x="59" y="246"/>
                    <a:pt x="59" y="246"/>
                    <a:pt x="59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57" y="247"/>
                    <a:pt x="58" y="248"/>
                    <a:pt x="58" y="248"/>
                  </a:cubicBezTo>
                  <a:close/>
                  <a:moveTo>
                    <a:pt x="23" y="306"/>
                  </a:moveTo>
                  <a:cubicBezTo>
                    <a:pt x="24" y="306"/>
                    <a:pt x="24" y="306"/>
                    <a:pt x="24" y="306"/>
                  </a:cubicBezTo>
                  <a:cubicBezTo>
                    <a:pt x="24" y="307"/>
                    <a:pt x="24" y="307"/>
                    <a:pt x="25" y="307"/>
                  </a:cubicBezTo>
                  <a:cubicBezTo>
                    <a:pt x="24" y="305"/>
                    <a:pt x="26" y="304"/>
                    <a:pt x="24" y="303"/>
                  </a:cubicBezTo>
                  <a:cubicBezTo>
                    <a:pt x="23" y="306"/>
                    <a:pt x="23" y="306"/>
                    <a:pt x="23" y="306"/>
                  </a:cubicBezTo>
                  <a:close/>
                  <a:moveTo>
                    <a:pt x="201" y="307"/>
                  </a:moveTo>
                  <a:cubicBezTo>
                    <a:pt x="199" y="306"/>
                    <a:pt x="199" y="306"/>
                    <a:pt x="199" y="306"/>
                  </a:cubicBezTo>
                  <a:cubicBezTo>
                    <a:pt x="200" y="308"/>
                    <a:pt x="200" y="307"/>
                    <a:pt x="199" y="308"/>
                  </a:cubicBezTo>
                  <a:cubicBezTo>
                    <a:pt x="200" y="309"/>
                    <a:pt x="201" y="308"/>
                    <a:pt x="201" y="307"/>
                  </a:cubicBezTo>
                  <a:close/>
                  <a:moveTo>
                    <a:pt x="199" y="293"/>
                  </a:moveTo>
                  <a:cubicBezTo>
                    <a:pt x="199" y="293"/>
                    <a:pt x="200" y="294"/>
                    <a:pt x="200" y="295"/>
                  </a:cubicBezTo>
                  <a:cubicBezTo>
                    <a:pt x="197" y="294"/>
                    <a:pt x="200" y="295"/>
                    <a:pt x="198" y="294"/>
                  </a:cubicBezTo>
                  <a:cubicBezTo>
                    <a:pt x="198" y="294"/>
                    <a:pt x="198" y="294"/>
                    <a:pt x="197" y="294"/>
                  </a:cubicBezTo>
                  <a:cubicBezTo>
                    <a:pt x="198" y="295"/>
                    <a:pt x="197" y="294"/>
                    <a:pt x="199" y="295"/>
                  </a:cubicBezTo>
                  <a:cubicBezTo>
                    <a:pt x="199" y="296"/>
                    <a:pt x="199" y="296"/>
                    <a:pt x="199" y="296"/>
                  </a:cubicBezTo>
                  <a:cubicBezTo>
                    <a:pt x="200" y="295"/>
                    <a:pt x="200" y="295"/>
                    <a:pt x="200" y="293"/>
                  </a:cubicBezTo>
                  <a:cubicBezTo>
                    <a:pt x="199" y="293"/>
                    <a:pt x="199" y="293"/>
                    <a:pt x="199" y="293"/>
                  </a:cubicBezTo>
                  <a:close/>
                  <a:moveTo>
                    <a:pt x="111" y="298"/>
                  </a:moveTo>
                  <a:cubicBezTo>
                    <a:pt x="111" y="298"/>
                    <a:pt x="111" y="298"/>
                    <a:pt x="112" y="297"/>
                  </a:cubicBezTo>
                  <a:cubicBezTo>
                    <a:pt x="112" y="296"/>
                    <a:pt x="111" y="296"/>
                    <a:pt x="111" y="296"/>
                  </a:cubicBezTo>
                  <a:cubicBezTo>
                    <a:pt x="110" y="296"/>
                    <a:pt x="110" y="295"/>
                    <a:pt x="110" y="297"/>
                  </a:cubicBezTo>
                  <a:cubicBezTo>
                    <a:pt x="110" y="298"/>
                    <a:pt x="110" y="298"/>
                    <a:pt x="111" y="298"/>
                  </a:cubicBezTo>
                  <a:close/>
                  <a:moveTo>
                    <a:pt x="13" y="310"/>
                  </a:moveTo>
                  <a:cubicBezTo>
                    <a:pt x="15" y="310"/>
                    <a:pt x="15" y="310"/>
                    <a:pt x="15" y="308"/>
                  </a:cubicBezTo>
                  <a:cubicBezTo>
                    <a:pt x="13" y="308"/>
                    <a:pt x="13" y="308"/>
                    <a:pt x="13" y="308"/>
                  </a:cubicBezTo>
                  <a:cubicBezTo>
                    <a:pt x="13" y="310"/>
                    <a:pt x="13" y="310"/>
                    <a:pt x="13" y="310"/>
                  </a:cubicBezTo>
                  <a:cubicBezTo>
                    <a:pt x="12" y="310"/>
                    <a:pt x="12" y="310"/>
                    <a:pt x="12" y="311"/>
                  </a:cubicBezTo>
                  <a:cubicBezTo>
                    <a:pt x="11" y="311"/>
                    <a:pt x="11" y="311"/>
                    <a:pt x="11" y="311"/>
                  </a:cubicBezTo>
                  <a:cubicBezTo>
                    <a:pt x="10" y="312"/>
                    <a:pt x="10" y="312"/>
                    <a:pt x="10" y="312"/>
                  </a:cubicBezTo>
                  <a:cubicBezTo>
                    <a:pt x="13" y="312"/>
                    <a:pt x="12" y="312"/>
                    <a:pt x="15" y="312"/>
                  </a:cubicBezTo>
                  <a:cubicBezTo>
                    <a:pt x="14" y="311"/>
                    <a:pt x="13" y="311"/>
                    <a:pt x="13" y="310"/>
                  </a:cubicBezTo>
                  <a:close/>
                  <a:moveTo>
                    <a:pt x="171" y="223"/>
                  </a:moveTo>
                  <a:cubicBezTo>
                    <a:pt x="171" y="222"/>
                    <a:pt x="172" y="221"/>
                    <a:pt x="171" y="220"/>
                  </a:cubicBezTo>
                  <a:cubicBezTo>
                    <a:pt x="169" y="221"/>
                    <a:pt x="170" y="221"/>
                    <a:pt x="169" y="222"/>
                  </a:cubicBezTo>
                  <a:cubicBezTo>
                    <a:pt x="169" y="222"/>
                    <a:pt x="169" y="222"/>
                    <a:pt x="169" y="222"/>
                  </a:cubicBezTo>
                  <a:cubicBezTo>
                    <a:pt x="170" y="223"/>
                    <a:pt x="170" y="223"/>
                    <a:pt x="170" y="223"/>
                  </a:cubicBezTo>
                  <a:cubicBezTo>
                    <a:pt x="170" y="223"/>
                    <a:pt x="170" y="223"/>
                    <a:pt x="171" y="223"/>
                  </a:cubicBezTo>
                  <a:close/>
                  <a:moveTo>
                    <a:pt x="193" y="267"/>
                  </a:moveTo>
                  <a:cubicBezTo>
                    <a:pt x="192" y="267"/>
                    <a:pt x="191" y="266"/>
                    <a:pt x="190" y="266"/>
                  </a:cubicBezTo>
                  <a:cubicBezTo>
                    <a:pt x="190" y="268"/>
                    <a:pt x="189" y="268"/>
                    <a:pt x="192" y="268"/>
                  </a:cubicBezTo>
                  <a:cubicBezTo>
                    <a:pt x="193" y="268"/>
                    <a:pt x="192" y="268"/>
                    <a:pt x="193" y="267"/>
                  </a:cubicBezTo>
                  <a:close/>
                  <a:moveTo>
                    <a:pt x="0" y="257"/>
                  </a:moveTo>
                  <a:cubicBezTo>
                    <a:pt x="0" y="258"/>
                    <a:pt x="0" y="258"/>
                    <a:pt x="0" y="258"/>
                  </a:cubicBezTo>
                  <a:cubicBezTo>
                    <a:pt x="1" y="258"/>
                    <a:pt x="1" y="259"/>
                    <a:pt x="2" y="258"/>
                  </a:cubicBezTo>
                  <a:cubicBezTo>
                    <a:pt x="3" y="257"/>
                    <a:pt x="3" y="258"/>
                    <a:pt x="3" y="257"/>
                  </a:cubicBezTo>
                  <a:cubicBezTo>
                    <a:pt x="2" y="256"/>
                    <a:pt x="3" y="257"/>
                    <a:pt x="2" y="257"/>
                  </a:cubicBezTo>
                  <a:cubicBezTo>
                    <a:pt x="1" y="257"/>
                    <a:pt x="1" y="257"/>
                    <a:pt x="0" y="257"/>
                  </a:cubicBezTo>
                  <a:close/>
                  <a:moveTo>
                    <a:pt x="10" y="312"/>
                  </a:moveTo>
                  <a:cubicBezTo>
                    <a:pt x="9" y="311"/>
                    <a:pt x="9" y="311"/>
                    <a:pt x="7" y="311"/>
                  </a:cubicBezTo>
                  <a:cubicBezTo>
                    <a:pt x="6" y="311"/>
                    <a:pt x="7" y="311"/>
                    <a:pt x="6" y="312"/>
                  </a:cubicBezTo>
                  <a:cubicBezTo>
                    <a:pt x="7" y="312"/>
                    <a:pt x="8" y="312"/>
                    <a:pt x="10" y="312"/>
                  </a:cubicBezTo>
                  <a:close/>
                  <a:moveTo>
                    <a:pt x="159" y="237"/>
                  </a:moveTo>
                  <a:cubicBezTo>
                    <a:pt x="159" y="238"/>
                    <a:pt x="159" y="238"/>
                    <a:pt x="160" y="238"/>
                  </a:cubicBezTo>
                  <a:cubicBezTo>
                    <a:pt x="161" y="238"/>
                    <a:pt x="161" y="238"/>
                    <a:pt x="161" y="238"/>
                  </a:cubicBezTo>
                  <a:cubicBezTo>
                    <a:pt x="162" y="237"/>
                    <a:pt x="162" y="237"/>
                    <a:pt x="162" y="237"/>
                  </a:cubicBezTo>
                  <a:cubicBezTo>
                    <a:pt x="162" y="237"/>
                    <a:pt x="164" y="237"/>
                    <a:pt x="161" y="237"/>
                  </a:cubicBezTo>
                  <a:cubicBezTo>
                    <a:pt x="161" y="237"/>
                    <a:pt x="159" y="237"/>
                    <a:pt x="159" y="237"/>
                  </a:cubicBezTo>
                  <a:close/>
                  <a:moveTo>
                    <a:pt x="98" y="255"/>
                  </a:moveTo>
                  <a:cubicBezTo>
                    <a:pt x="100" y="254"/>
                    <a:pt x="99" y="252"/>
                    <a:pt x="98" y="251"/>
                  </a:cubicBezTo>
                  <a:cubicBezTo>
                    <a:pt x="98" y="252"/>
                    <a:pt x="98" y="250"/>
                    <a:pt x="98" y="252"/>
                  </a:cubicBezTo>
                  <a:cubicBezTo>
                    <a:pt x="98" y="253"/>
                    <a:pt x="98" y="252"/>
                    <a:pt x="98" y="253"/>
                  </a:cubicBezTo>
                  <a:cubicBezTo>
                    <a:pt x="98" y="256"/>
                    <a:pt x="97" y="253"/>
                    <a:pt x="98" y="255"/>
                  </a:cubicBezTo>
                  <a:cubicBezTo>
                    <a:pt x="98" y="255"/>
                    <a:pt x="98" y="255"/>
                    <a:pt x="98" y="255"/>
                  </a:cubicBezTo>
                  <a:close/>
                  <a:moveTo>
                    <a:pt x="0" y="254"/>
                  </a:moveTo>
                  <a:cubicBezTo>
                    <a:pt x="1" y="254"/>
                    <a:pt x="1" y="255"/>
                    <a:pt x="2" y="254"/>
                  </a:cubicBezTo>
                  <a:cubicBezTo>
                    <a:pt x="3" y="254"/>
                    <a:pt x="2" y="253"/>
                    <a:pt x="1" y="253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54"/>
                    <a:pt x="0" y="254"/>
                    <a:pt x="0" y="254"/>
                  </a:cubicBezTo>
                  <a:close/>
                  <a:moveTo>
                    <a:pt x="111" y="273"/>
                  </a:moveTo>
                  <a:cubicBezTo>
                    <a:pt x="113" y="272"/>
                    <a:pt x="112" y="271"/>
                    <a:pt x="112" y="270"/>
                  </a:cubicBezTo>
                  <a:cubicBezTo>
                    <a:pt x="112" y="270"/>
                    <a:pt x="110" y="269"/>
                    <a:pt x="111" y="272"/>
                  </a:cubicBezTo>
                  <a:cubicBezTo>
                    <a:pt x="111" y="274"/>
                    <a:pt x="111" y="272"/>
                    <a:pt x="111" y="273"/>
                  </a:cubicBezTo>
                  <a:close/>
                  <a:moveTo>
                    <a:pt x="82" y="311"/>
                  </a:moveTo>
                  <a:cubicBezTo>
                    <a:pt x="84" y="311"/>
                    <a:pt x="86" y="311"/>
                    <a:pt x="87" y="311"/>
                  </a:cubicBezTo>
                  <a:cubicBezTo>
                    <a:pt x="86" y="310"/>
                    <a:pt x="86" y="310"/>
                    <a:pt x="86" y="310"/>
                  </a:cubicBezTo>
                  <a:cubicBezTo>
                    <a:pt x="85" y="310"/>
                    <a:pt x="83" y="310"/>
                    <a:pt x="82" y="311"/>
                  </a:cubicBezTo>
                  <a:close/>
                  <a:moveTo>
                    <a:pt x="38" y="251"/>
                  </a:moveTo>
                  <a:cubicBezTo>
                    <a:pt x="39" y="251"/>
                    <a:pt x="40" y="251"/>
                    <a:pt x="41" y="251"/>
                  </a:cubicBezTo>
                  <a:cubicBezTo>
                    <a:pt x="44" y="251"/>
                    <a:pt x="44" y="250"/>
                    <a:pt x="44" y="250"/>
                  </a:cubicBezTo>
                  <a:cubicBezTo>
                    <a:pt x="43" y="250"/>
                    <a:pt x="41" y="250"/>
                    <a:pt x="41" y="250"/>
                  </a:cubicBezTo>
                  <a:cubicBezTo>
                    <a:pt x="40" y="250"/>
                    <a:pt x="40" y="250"/>
                    <a:pt x="39" y="250"/>
                  </a:cubicBezTo>
                  <a:cubicBezTo>
                    <a:pt x="37" y="250"/>
                    <a:pt x="39" y="250"/>
                    <a:pt x="38" y="249"/>
                  </a:cubicBezTo>
                  <a:cubicBezTo>
                    <a:pt x="38" y="251"/>
                    <a:pt x="38" y="251"/>
                    <a:pt x="38" y="251"/>
                  </a:cubicBezTo>
                  <a:close/>
                  <a:moveTo>
                    <a:pt x="27" y="249"/>
                  </a:moveTo>
                  <a:cubicBezTo>
                    <a:pt x="27" y="250"/>
                    <a:pt x="27" y="252"/>
                    <a:pt x="28" y="252"/>
                  </a:cubicBezTo>
                  <a:cubicBezTo>
                    <a:pt x="28" y="250"/>
                    <a:pt x="28" y="250"/>
                    <a:pt x="28" y="250"/>
                  </a:cubicBezTo>
                  <a:cubicBezTo>
                    <a:pt x="30" y="249"/>
                    <a:pt x="29" y="249"/>
                    <a:pt x="30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0" y="249"/>
                    <a:pt x="29" y="248"/>
                    <a:pt x="27" y="249"/>
                  </a:cubicBezTo>
                  <a:close/>
                  <a:moveTo>
                    <a:pt x="105" y="299"/>
                  </a:moveTo>
                  <a:cubicBezTo>
                    <a:pt x="106" y="298"/>
                    <a:pt x="106" y="299"/>
                    <a:pt x="106" y="298"/>
                  </a:cubicBezTo>
                  <a:cubicBezTo>
                    <a:pt x="107" y="296"/>
                    <a:pt x="105" y="296"/>
                    <a:pt x="104" y="296"/>
                  </a:cubicBezTo>
                  <a:cubicBezTo>
                    <a:pt x="104" y="297"/>
                    <a:pt x="104" y="297"/>
                    <a:pt x="104" y="298"/>
                  </a:cubicBezTo>
                  <a:cubicBezTo>
                    <a:pt x="105" y="299"/>
                    <a:pt x="104" y="298"/>
                    <a:pt x="105" y="299"/>
                  </a:cubicBezTo>
                  <a:close/>
                  <a:moveTo>
                    <a:pt x="36" y="248"/>
                  </a:moveTo>
                  <a:cubicBezTo>
                    <a:pt x="36" y="251"/>
                    <a:pt x="36" y="251"/>
                    <a:pt x="36" y="251"/>
                  </a:cubicBezTo>
                  <a:cubicBezTo>
                    <a:pt x="34" y="251"/>
                    <a:pt x="35" y="250"/>
                    <a:pt x="33" y="251"/>
                  </a:cubicBezTo>
                  <a:cubicBezTo>
                    <a:pt x="35" y="251"/>
                    <a:pt x="34" y="252"/>
                    <a:pt x="35" y="251"/>
                  </a:cubicBezTo>
                  <a:cubicBezTo>
                    <a:pt x="35" y="251"/>
                    <a:pt x="35" y="251"/>
                    <a:pt x="35" y="251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6" y="251"/>
                    <a:pt x="37" y="250"/>
                    <a:pt x="37" y="250"/>
                  </a:cubicBezTo>
                  <a:cubicBezTo>
                    <a:pt x="37" y="249"/>
                    <a:pt x="37" y="249"/>
                    <a:pt x="37" y="249"/>
                  </a:cubicBezTo>
                  <a:cubicBezTo>
                    <a:pt x="38" y="248"/>
                    <a:pt x="38" y="249"/>
                    <a:pt x="39" y="249"/>
                  </a:cubicBezTo>
                  <a:cubicBezTo>
                    <a:pt x="39" y="248"/>
                    <a:pt x="39" y="248"/>
                    <a:pt x="38" y="248"/>
                  </a:cubicBezTo>
                  <a:cubicBezTo>
                    <a:pt x="36" y="248"/>
                    <a:pt x="36" y="248"/>
                    <a:pt x="36" y="248"/>
                  </a:cubicBezTo>
                  <a:close/>
                  <a:moveTo>
                    <a:pt x="61" y="295"/>
                  </a:moveTo>
                  <a:cubicBezTo>
                    <a:pt x="62" y="295"/>
                    <a:pt x="61" y="295"/>
                    <a:pt x="61" y="294"/>
                  </a:cubicBezTo>
                  <a:cubicBezTo>
                    <a:pt x="61" y="292"/>
                    <a:pt x="62" y="294"/>
                    <a:pt x="62" y="292"/>
                  </a:cubicBezTo>
                  <a:cubicBezTo>
                    <a:pt x="60" y="291"/>
                    <a:pt x="60" y="291"/>
                    <a:pt x="60" y="291"/>
                  </a:cubicBezTo>
                  <a:cubicBezTo>
                    <a:pt x="60" y="293"/>
                    <a:pt x="60" y="295"/>
                    <a:pt x="61" y="295"/>
                  </a:cubicBezTo>
                  <a:close/>
                  <a:moveTo>
                    <a:pt x="11" y="253"/>
                  </a:moveTo>
                  <a:cubicBezTo>
                    <a:pt x="12" y="252"/>
                    <a:pt x="11" y="253"/>
                    <a:pt x="11" y="252"/>
                  </a:cubicBezTo>
                  <a:cubicBezTo>
                    <a:pt x="12" y="251"/>
                    <a:pt x="12" y="252"/>
                    <a:pt x="12" y="251"/>
                  </a:cubicBezTo>
                  <a:cubicBezTo>
                    <a:pt x="9" y="251"/>
                    <a:pt x="9" y="251"/>
                    <a:pt x="9" y="251"/>
                  </a:cubicBezTo>
                  <a:cubicBezTo>
                    <a:pt x="9" y="253"/>
                    <a:pt x="10" y="254"/>
                    <a:pt x="11" y="253"/>
                  </a:cubicBezTo>
                  <a:close/>
                  <a:moveTo>
                    <a:pt x="175" y="255"/>
                  </a:moveTo>
                  <a:cubicBezTo>
                    <a:pt x="175" y="251"/>
                    <a:pt x="175" y="251"/>
                    <a:pt x="175" y="251"/>
                  </a:cubicBezTo>
                  <a:cubicBezTo>
                    <a:pt x="174" y="250"/>
                    <a:pt x="174" y="250"/>
                    <a:pt x="174" y="250"/>
                  </a:cubicBezTo>
                  <a:cubicBezTo>
                    <a:pt x="173" y="251"/>
                    <a:pt x="174" y="250"/>
                    <a:pt x="174" y="252"/>
                  </a:cubicBezTo>
                  <a:cubicBezTo>
                    <a:pt x="174" y="255"/>
                    <a:pt x="173" y="253"/>
                    <a:pt x="173" y="255"/>
                  </a:cubicBezTo>
                  <a:cubicBezTo>
                    <a:pt x="174" y="255"/>
                    <a:pt x="174" y="255"/>
                    <a:pt x="175" y="255"/>
                  </a:cubicBezTo>
                  <a:close/>
                  <a:moveTo>
                    <a:pt x="17" y="251"/>
                  </a:moveTo>
                  <a:cubicBezTo>
                    <a:pt x="17" y="252"/>
                    <a:pt x="18" y="253"/>
                    <a:pt x="19" y="253"/>
                  </a:cubicBezTo>
                  <a:cubicBezTo>
                    <a:pt x="20" y="251"/>
                    <a:pt x="21" y="252"/>
                    <a:pt x="19" y="250"/>
                  </a:cubicBezTo>
                  <a:cubicBezTo>
                    <a:pt x="17" y="251"/>
                    <a:pt x="17" y="251"/>
                    <a:pt x="17" y="251"/>
                  </a:cubicBezTo>
                  <a:close/>
                  <a:moveTo>
                    <a:pt x="49" y="248"/>
                  </a:moveTo>
                  <a:cubicBezTo>
                    <a:pt x="48" y="249"/>
                    <a:pt x="48" y="249"/>
                    <a:pt x="48" y="250"/>
                  </a:cubicBezTo>
                  <a:cubicBezTo>
                    <a:pt x="52" y="249"/>
                    <a:pt x="50" y="252"/>
                    <a:pt x="52" y="249"/>
                  </a:cubicBezTo>
                  <a:cubicBezTo>
                    <a:pt x="51" y="248"/>
                    <a:pt x="51" y="249"/>
                    <a:pt x="49" y="249"/>
                  </a:cubicBezTo>
                  <a:cubicBezTo>
                    <a:pt x="49" y="248"/>
                    <a:pt x="49" y="248"/>
                    <a:pt x="48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46" y="247"/>
                    <a:pt x="48" y="248"/>
                    <a:pt x="49" y="248"/>
                  </a:cubicBezTo>
                  <a:close/>
                  <a:moveTo>
                    <a:pt x="13" y="253"/>
                  </a:moveTo>
                  <a:cubicBezTo>
                    <a:pt x="15" y="253"/>
                    <a:pt x="15" y="253"/>
                    <a:pt x="15" y="253"/>
                  </a:cubicBezTo>
                  <a:cubicBezTo>
                    <a:pt x="16" y="252"/>
                    <a:pt x="16" y="252"/>
                    <a:pt x="16" y="251"/>
                  </a:cubicBezTo>
                  <a:cubicBezTo>
                    <a:pt x="14" y="250"/>
                    <a:pt x="14" y="250"/>
                    <a:pt x="14" y="250"/>
                  </a:cubicBezTo>
                  <a:cubicBezTo>
                    <a:pt x="13" y="251"/>
                    <a:pt x="13" y="252"/>
                    <a:pt x="13" y="253"/>
                  </a:cubicBezTo>
                  <a:close/>
                  <a:moveTo>
                    <a:pt x="125" y="249"/>
                  </a:moveTo>
                  <a:cubicBezTo>
                    <a:pt x="126" y="250"/>
                    <a:pt x="125" y="255"/>
                    <a:pt x="126" y="257"/>
                  </a:cubicBezTo>
                  <a:cubicBezTo>
                    <a:pt x="127" y="255"/>
                    <a:pt x="127" y="253"/>
                    <a:pt x="126" y="252"/>
                  </a:cubicBezTo>
                  <a:cubicBezTo>
                    <a:pt x="126" y="252"/>
                    <a:pt x="126" y="252"/>
                    <a:pt x="126" y="252"/>
                  </a:cubicBezTo>
                  <a:cubicBezTo>
                    <a:pt x="126" y="252"/>
                    <a:pt x="126" y="252"/>
                    <a:pt x="126" y="252"/>
                  </a:cubicBezTo>
                  <a:cubicBezTo>
                    <a:pt x="126" y="251"/>
                    <a:pt x="126" y="251"/>
                    <a:pt x="126" y="251"/>
                  </a:cubicBezTo>
                  <a:cubicBezTo>
                    <a:pt x="125" y="250"/>
                    <a:pt x="126" y="250"/>
                    <a:pt x="127" y="250"/>
                  </a:cubicBezTo>
                  <a:cubicBezTo>
                    <a:pt x="125" y="249"/>
                    <a:pt x="126" y="249"/>
                    <a:pt x="125" y="249"/>
                  </a:cubicBezTo>
                  <a:close/>
                  <a:moveTo>
                    <a:pt x="68" y="294"/>
                  </a:moveTo>
                  <a:cubicBezTo>
                    <a:pt x="69" y="293"/>
                    <a:pt x="69" y="292"/>
                    <a:pt x="69" y="291"/>
                  </a:cubicBezTo>
                  <a:cubicBezTo>
                    <a:pt x="67" y="291"/>
                    <a:pt x="67" y="291"/>
                    <a:pt x="66" y="292"/>
                  </a:cubicBezTo>
                  <a:cubicBezTo>
                    <a:pt x="67" y="293"/>
                    <a:pt x="67" y="293"/>
                    <a:pt x="68" y="293"/>
                  </a:cubicBezTo>
                  <a:cubicBezTo>
                    <a:pt x="66" y="295"/>
                    <a:pt x="66" y="295"/>
                    <a:pt x="66" y="295"/>
                  </a:cubicBezTo>
                  <a:cubicBezTo>
                    <a:pt x="66" y="295"/>
                    <a:pt x="67" y="297"/>
                    <a:pt x="68" y="294"/>
                  </a:cubicBezTo>
                  <a:close/>
                  <a:moveTo>
                    <a:pt x="122" y="243"/>
                  </a:moveTo>
                  <a:cubicBezTo>
                    <a:pt x="121" y="242"/>
                    <a:pt x="122" y="242"/>
                    <a:pt x="121" y="242"/>
                  </a:cubicBezTo>
                  <a:cubicBezTo>
                    <a:pt x="124" y="242"/>
                    <a:pt x="124" y="243"/>
                    <a:pt x="126" y="243"/>
                  </a:cubicBezTo>
                  <a:cubicBezTo>
                    <a:pt x="128" y="242"/>
                    <a:pt x="128" y="242"/>
                    <a:pt x="128" y="242"/>
                  </a:cubicBezTo>
                  <a:cubicBezTo>
                    <a:pt x="129" y="239"/>
                    <a:pt x="126" y="240"/>
                    <a:pt x="125" y="240"/>
                  </a:cubicBezTo>
                  <a:cubicBezTo>
                    <a:pt x="121" y="240"/>
                    <a:pt x="121" y="238"/>
                    <a:pt x="121" y="242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20" y="240"/>
                    <a:pt x="121" y="240"/>
                    <a:pt x="119" y="240"/>
                  </a:cubicBezTo>
                  <a:cubicBezTo>
                    <a:pt x="119" y="241"/>
                    <a:pt x="119" y="241"/>
                    <a:pt x="119" y="242"/>
                  </a:cubicBezTo>
                  <a:cubicBezTo>
                    <a:pt x="119" y="243"/>
                    <a:pt x="119" y="242"/>
                    <a:pt x="119" y="243"/>
                  </a:cubicBezTo>
                  <a:cubicBezTo>
                    <a:pt x="120" y="244"/>
                    <a:pt x="119" y="244"/>
                    <a:pt x="120" y="243"/>
                  </a:cubicBezTo>
                  <a:cubicBezTo>
                    <a:pt x="121" y="243"/>
                    <a:pt x="121" y="243"/>
                    <a:pt x="122" y="243"/>
                  </a:cubicBezTo>
                  <a:close/>
                  <a:moveTo>
                    <a:pt x="75" y="247"/>
                  </a:moveTo>
                  <a:cubicBezTo>
                    <a:pt x="76" y="247"/>
                    <a:pt x="76" y="247"/>
                    <a:pt x="76" y="247"/>
                  </a:cubicBezTo>
                  <a:cubicBezTo>
                    <a:pt x="77" y="246"/>
                    <a:pt x="77" y="246"/>
                    <a:pt x="78" y="246"/>
                  </a:cubicBezTo>
                  <a:cubicBezTo>
                    <a:pt x="78" y="245"/>
                    <a:pt x="79" y="246"/>
                    <a:pt x="79" y="244"/>
                  </a:cubicBezTo>
                  <a:cubicBezTo>
                    <a:pt x="76" y="244"/>
                    <a:pt x="76" y="245"/>
                    <a:pt x="75" y="247"/>
                  </a:cubicBezTo>
                  <a:close/>
                  <a:moveTo>
                    <a:pt x="103" y="309"/>
                  </a:moveTo>
                  <a:cubicBezTo>
                    <a:pt x="104" y="309"/>
                    <a:pt x="103" y="309"/>
                    <a:pt x="104" y="308"/>
                  </a:cubicBezTo>
                  <a:cubicBezTo>
                    <a:pt x="105" y="308"/>
                    <a:pt x="105" y="308"/>
                    <a:pt x="105" y="308"/>
                  </a:cubicBezTo>
                  <a:cubicBezTo>
                    <a:pt x="104" y="307"/>
                    <a:pt x="104" y="307"/>
                    <a:pt x="103" y="307"/>
                  </a:cubicBezTo>
                  <a:cubicBezTo>
                    <a:pt x="102" y="308"/>
                    <a:pt x="103" y="309"/>
                    <a:pt x="102" y="310"/>
                  </a:cubicBezTo>
                  <a:cubicBezTo>
                    <a:pt x="101" y="311"/>
                    <a:pt x="101" y="309"/>
                    <a:pt x="101" y="311"/>
                  </a:cubicBezTo>
                  <a:cubicBezTo>
                    <a:pt x="104" y="311"/>
                    <a:pt x="104" y="311"/>
                    <a:pt x="104" y="311"/>
                  </a:cubicBezTo>
                  <a:cubicBezTo>
                    <a:pt x="104" y="309"/>
                    <a:pt x="104" y="311"/>
                    <a:pt x="103" y="309"/>
                  </a:cubicBezTo>
                  <a:close/>
                  <a:moveTo>
                    <a:pt x="111" y="284"/>
                  </a:moveTo>
                  <a:cubicBezTo>
                    <a:pt x="111" y="284"/>
                    <a:pt x="111" y="283"/>
                    <a:pt x="111" y="283"/>
                  </a:cubicBezTo>
                  <a:cubicBezTo>
                    <a:pt x="111" y="283"/>
                    <a:pt x="111" y="283"/>
                    <a:pt x="111" y="283"/>
                  </a:cubicBezTo>
                  <a:cubicBezTo>
                    <a:pt x="112" y="282"/>
                    <a:pt x="112" y="282"/>
                    <a:pt x="112" y="281"/>
                  </a:cubicBezTo>
                  <a:cubicBezTo>
                    <a:pt x="112" y="279"/>
                    <a:pt x="112" y="278"/>
                    <a:pt x="111" y="278"/>
                  </a:cubicBezTo>
                  <a:cubicBezTo>
                    <a:pt x="111" y="278"/>
                    <a:pt x="111" y="282"/>
                    <a:pt x="111" y="282"/>
                  </a:cubicBezTo>
                  <a:cubicBezTo>
                    <a:pt x="111" y="285"/>
                    <a:pt x="110" y="283"/>
                    <a:pt x="111" y="284"/>
                  </a:cubicBezTo>
                  <a:close/>
                  <a:moveTo>
                    <a:pt x="94" y="291"/>
                  </a:moveTo>
                  <a:cubicBezTo>
                    <a:pt x="94" y="292"/>
                    <a:pt x="94" y="294"/>
                    <a:pt x="95" y="295"/>
                  </a:cubicBezTo>
                  <a:cubicBezTo>
                    <a:pt x="96" y="294"/>
                    <a:pt x="95" y="294"/>
                    <a:pt x="96" y="293"/>
                  </a:cubicBezTo>
                  <a:cubicBezTo>
                    <a:pt x="97" y="291"/>
                    <a:pt x="97" y="293"/>
                    <a:pt x="97" y="291"/>
                  </a:cubicBezTo>
                  <a:cubicBezTo>
                    <a:pt x="96" y="290"/>
                    <a:pt x="95" y="290"/>
                    <a:pt x="94" y="291"/>
                  </a:cubicBezTo>
                  <a:close/>
                  <a:moveTo>
                    <a:pt x="27" y="298"/>
                  </a:moveTo>
                  <a:cubicBezTo>
                    <a:pt x="28" y="297"/>
                    <a:pt x="28" y="298"/>
                    <a:pt x="28" y="297"/>
                  </a:cubicBezTo>
                  <a:cubicBezTo>
                    <a:pt x="29" y="296"/>
                    <a:pt x="29" y="294"/>
                    <a:pt x="29" y="293"/>
                  </a:cubicBezTo>
                  <a:cubicBezTo>
                    <a:pt x="26" y="293"/>
                    <a:pt x="26" y="293"/>
                    <a:pt x="26" y="293"/>
                  </a:cubicBezTo>
                  <a:cubicBezTo>
                    <a:pt x="26" y="296"/>
                    <a:pt x="26" y="296"/>
                    <a:pt x="26" y="296"/>
                  </a:cubicBezTo>
                  <a:cubicBezTo>
                    <a:pt x="28" y="297"/>
                    <a:pt x="27" y="295"/>
                    <a:pt x="28" y="297"/>
                  </a:cubicBezTo>
                  <a:cubicBezTo>
                    <a:pt x="27" y="297"/>
                    <a:pt x="28" y="297"/>
                    <a:pt x="27" y="298"/>
                  </a:cubicBezTo>
                  <a:cubicBezTo>
                    <a:pt x="24" y="297"/>
                    <a:pt x="24" y="297"/>
                    <a:pt x="24" y="297"/>
                  </a:cubicBezTo>
                  <a:cubicBezTo>
                    <a:pt x="23" y="297"/>
                    <a:pt x="24" y="299"/>
                    <a:pt x="24" y="299"/>
                  </a:cubicBezTo>
                  <a:cubicBezTo>
                    <a:pt x="25" y="300"/>
                    <a:pt x="25" y="300"/>
                    <a:pt x="26" y="300"/>
                  </a:cubicBezTo>
                  <a:cubicBezTo>
                    <a:pt x="26" y="302"/>
                    <a:pt x="26" y="304"/>
                    <a:pt x="26" y="306"/>
                  </a:cubicBezTo>
                  <a:cubicBezTo>
                    <a:pt x="26" y="308"/>
                    <a:pt x="27" y="309"/>
                    <a:pt x="23" y="308"/>
                  </a:cubicBezTo>
                  <a:cubicBezTo>
                    <a:pt x="24" y="310"/>
                    <a:pt x="24" y="310"/>
                    <a:pt x="24" y="310"/>
                  </a:cubicBezTo>
                  <a:cubicBezTo>
                    <a:pt x="23" y="311"/>
                    <a:pt x="24" y="310"/>
                    <a:pt x="23" y="311"/>
                  </a:cubicBezTo>
                  <a:cubicBezTo>
                    <a:pt x="22" y="311"/>
                    <a:pt x="22" y="310"/>
                    <a:pt x="20" y="311"/>
                  </a:cubicBezTo>
                  <a:cubicBezTo>
                    <a:pt x="19" y="312"/>
                    <a:pt x="20" y="311"/>
                    <a:pt x="19" y="312"/>
                  </a:cubicBezTo>
                  <a:cubicBezTo>
                    <a:pt x="21" y="312"/>
                    <a:pt x="23" y="312"/>
                    <a:pt x="24" y="312"/>
                  </a:cubicBezTo>
                  <a:cubicBezTo>
                    <a:pt x="26" y="312"/>
                    <a:pt x="26" y="312"/>
                    <a:pt x="28" y="312"/>
                  </a:cubicBezTo>
                  <a:cubicBezTo>
                    <a:pt x="28" y="311"/>
                    <a:pt x="29" y="312"/>
                    <a:pt x="28" y="311"/>
                  </a:cubicBezTo>
                  <a:cubicBezTo>
                    <a:pt x="26" y="310"/>
                    <a:pt x="26" y="312"/>
                    <a:pt x="24" y="311"/>
                  </a:cubicBezTo>
                  <a:cubicBezTo>
                    <a:pt x="25" y="308"/>
                    <a:pt x="24" y="310"/>
                    <a:pt x="27" y="309"/>
                  </a:cubicBezTo>
                  <a:cubicBezTo>
                    <a:pt x="27" y="308"/>
                    <a:pt x="26" y="308"/>
                    <a:pt x="27" y="306"/>
                  </a:cubicBezTo>
                  <a:cubicBezTo>
                    <a:pt x="27" y="304"/>
                    <a:pt x="27" y="301"/>
                    <a:pt x="27" y="298"/>
                  </a:cubicBezTo>
                  <a:close/>
                  <a:moveTo>
                    <a:pt x="6" y="294"/>
                  </a:moveTo>
                  <a:cubicBezTo>
                    <a:pt x="7" y="296"/>
                    <a:pt x="7" y="296"/>
                    <a:pt x="8" y="297"/>
                  </a:cubicBezTo>
                  <a:cubicBezTo>
                    <a:pt x="9" y="296"/>
                    <a:pt x="8" y="297"/>
                    <a:pt x="9" y="296"/>
                  </a:cubicBezTo>
                  <a:cubicBezTo>
                    <a:pt x="9" y="295"/>
                    <a:pt x="9" y="294"/>
                    <a:pt x="9" y="293"/>
                  </a:cubicBezTo>
                  <a:cubicBezTo>
                    <a:pt x="6" y="294"/>
                    <a:pt x="6" y="294"/>
                    <a:pt x="6" y="294"/>
                  </a:cubicBezTo>
                  <a:close/>
                  <a:moveTo>
                    <a:pt x="9" y="308"/>
                  </a:moveTo>
                  <a:cubicBezTo>
                    <a:pt x="9" y="307"/>
                    <a:pt x="9" y="306"/>
                    <a:pt x="9" y="305"/>
                  </a:cubicBezTo>
                  <a:cubicBezTo>
                    <a:pt x="9" y="304"/>
                    <a:pt x="9" y="305"/>
                    <a:pt x="8" y="304"/>
                  </a:cubicBezTo>
                  <a:cubicBezTo>
                    <a:pt x="8" y="306"/>
                    <a:pt x="8" y="309"/>
                    <a:pt x="9" y="310"/>
                  </a:cubicBezTo>
                  <a:cubicBezTo>
                    <a:pt x="9" y="310"/>
                    <a:pt x="11" y="310"/>
                    <a:pt x="11" y="309"/>
                  </a:cubicBezTo>
                  <a:cubicBezTo>
                    <a:pt x="11" y="308"/>
                    <a:pt x="11" y="309"/>
                    <a:pt x="9" y="308"/>
                  </a:cubicBezTo>
                  <a:close/>
                  <a:moveTo>
                    <a:pt x="102" y="295"/>
                  </a:moveTo>
                  <a:cubicBezTo>
                    <a:pt x="104" y="295"/>
                    <a:pt x="104" y="295"/>
                    <a:pt x="104" y="295"/>
                  </a:cubicBezTo>
                  <a:cubicBezTo>
                    <a:pt x="103" y="294"/>
                    <a:pt x="103" y="294"/>
                    <a:pt x="103" y="294"/>
                  </a:cubicBezTo>
                  <a:cubicBezTo>
                    <a:pt x="104" y="293"/>
                    <a:pt x="104" y="293"/>
                    <a:pt x="104" y="293"/>
                  </a:cubicBezTo>
                  <a:cubicBezTo>
                    <a:pt x="104" y="292"/>
                    <a:pt x="104" y="292"/>
                    <a:pt x="104" y="290"/>
                  </a:cubicBezTo>
                  <a:cubicBezTo>
                    <a:pt x="102" y="290"/>
                    <a:pt x="103" y="290"/>
                    <a:pt x="101" y="291"/>
                  </a:cubicBezTo>
                  <a:cubicBezTo>
                    <a:pt x="101" y="292"/>
                    <a:pt x="102" y="294"/>
                    <a:pt x="102" y="295"/>
                  </a:cubicBezTo>
                  <a:cubicBezTo>
                    <a:pt x="102" y="296"/>
                    <a:pt x="103" y="296"/>
                    <a:pt x="102" y="299"/>
                  </a:cubicBezTo>
                  <a:cubicBezTo>
                    <a:pt x="103" y="300"/>
                    <a:pt x="103" y="300"/>
                    <a:pt x="103" y="300"/>
                  </a:cubicBezTo>
                  <a:cubicBezTo>
                    <a:pt x="102" y="302"/>
                    <a:pt x="101" y="303"/>
                    <a:pt x="102" y="306"/>
                  </a:cubicBezTo>
                  <a:cubicBezTo>
                    <a:pt x="103" y="305"/>
                    <a:pt x="103" y="307"/>
                    <a:pt x="103" y="301"/>
                  </a:cubicBezTo>
                  <a:cubicBezTo>
                    <a:pt x="103" y="297"/>
                    <a:pt x="103" y="299"/>
                    <a:pt x="102" y="295"/>
                  </a:cubicBezTo>
                  <a:close/>
                  <a:moveTo>
                    <a:pt x="122" y="233"/>
                  </a:moveTo>
                  <a:cubicBezTo>
                    <a:pt x="129" y="233"/>
                    <a:pt x="129" y="233"/>
                    <a:pt x="129" y="233"/>
                  </a:cubicBezTo>
                  <a:cubicBezTo>
                    <a:pt x="128" y="231"/>
                    <a:pt x="127" y="231"/>
                    <a:pt x="125" y="232"/>
                  </a:cubicBezTo>
                  <a:cubicBezTo>
                    <a:pt x="123" y="232"/>
                    <a:pt x="123" y="231"/>
                    <a:pt x="122" y="233"/>
                  </a:cubicBezTo>
                  <a:close/>
                  <a:moveTo>
                    <a:pt x="128" y="230"/>
                  </a:moveTo>
                  <a:cubicBezTo>
                    <a:pt x="128" y="228"/>
                    <a:pt x="128" y="229"/>
                    <a:pt x="128" y="228"/>
                  </a:cubicBezTo>
                  <a:cubicBezTo>
                    <a:pt x="126" y="228"/>
                    <a:pt x="124" y="226"/>
                    <a:pt x="125" y="230"/>
                  </a:cubicBezTo>
                  <a:cubicBezTo>
                    <a:pt x="127" y="230"/>
                    <a:pt x="126" y="230"/>
                    <a:pt x="128" y="230"/>
                  </a:cubicBezTo>
                  <a:close/>
                  <a:moveTo>
                    <a:pt x="87" y="297"/>
                  </a:moveTo>
                  <a:cubicBezTo>
                    <a:pt x="86" y="297"/>
                    <a:pt x="86" y="297"/>
                    <a:pt x="86" y="297"/>
                  </a:cubicBezTo>
                  <a:cubicBezTo>
                    <a:pt x="86" y="300"/>
                    <a:pt x="86" y="303"/>
                    <a:pt x="86" y="304"/>
                  </a:cubicBezTo>
                  <a:cubicBezTo>
                    <a:pt x="85" y="306"/>
                    <a:pt x="85" y="306"/>
                    <a:pt x="86" y="306"/>
                  </a:cubicBezTo>
                  <a:cubicBezTo>
                    <a:pt x="87" y="305"/>
                    <a:pt x="87" y="300"/>
                    <a:pt x="87" y="299"/>
                  </a:cubicBezTo>
                  <a:cubicBezTo>
                    <a:pt x="87" y="298"/>
                    <a:pt x="86" y="299"/>
                    <a:pt x="87" y="297"/>
                  </a:cubicBezTo>
                  <a:cubicBezTo>
                    <a:pt x="88" y="297"/>
                    <a:pt x="88" y="296"/>
                    <a:pt x="88" y="301"/>
                  </a:cubicBezTo>
                  <a:cubicBezTo>
                    <a:pt x="88" y="310"/>
                    <a:pt x="88" y="306"/>
                    <a:pt x="86" y="308"/>
                  </a:cubicBezTo>
                  <a:cubicBezTo>
                    <a:pt x="86" y="309"/>
                    <a:pt x="86" y="309"/>
                    <a:pt x="86" y="309"/>
                  </a:cubicBezTo>
                  <a:cubicBezTo>
                    <a:pt x="88" y="308"/>
                    <a:pt x="87" y="309"/>
                    <a:pt x="90" y="309"/>
                  </a:cubicBezTo>
                  <a:cubicBezTo>
                    <a:pt x="90" y="306"/>
                    <a:pt x="89" y="308"/>
                    <a:pt x="89" y="306"/>
                  </a:cubicBezTo>
                  <a:cubicBezTo>
                    <a:pt x="89" y="305"/>
                    <a:pt x="90" y="303"/>
                    <a:pt x="90" y="302"/>
                  </a:cubicBezTo>
                  <a:cubicBezTo>
                    <a:pt x="90" y="301"/>
                    <a:pt x="89" y="300"/>
                    <a:pt x="90" y="299"/>
                  </a:cubicBezTo>
                  <a:cubicBezTo>
                    <a:pt x="90" y="297"/>
                    <a:pt x="90" y="298"/>
                    <a:pt x="90" y="296"/>
                  </a:cubicBezTo>
                  <a:cubicBezTo>
                    <a:pt x="87" y="296"/>
                    <a:pt x="87" y="296"/>
                    <a:pt x="87" y="296"/>
                  </a:cubicBezTo>
                  <a:cubicBezTo>
                    <a:pt x="87" y="294"/>
                    <a:pt x="88" y="292"/>
                    <a:pt x="88" y="291"/>
                  </a:cubicBezTo>
                  <a:cubicBezTo>
                    <a:pt x="85" y="291"/>
                    <a:pt x="83" y="290"/>
                    <a:pt x="84" y="294"/>
                  </a:cubicBezTo>
                  <a:cubicBezTo>
                    <a:pt x="84" y="296"/>
                    <a:pt x="84" y="295"/>
                    <a:pt x="83" y="297"/>
                  </a:cubicBezTo>
                  <a:cubicBezTo>
                    <a:pt x="82" y="296"/>
                    <a:pt x="82" y="297"/>
                    <a:pt x="82" y="295"/>
                  </a:cubicBezTo>
                  <a:cubicBezTo>
                    <a:pt x="82" y="292"/>
                    <a:pt x="82" y="294"/>
                    <a:pt x="82" y="290"/>
                  </a:cubicBezTo>
                  <a:cubicBezTo>
                    <a:pt x="82" y="289"/>
                    <a:pt x="82" y="289"/>
                    <a:pt x="82" y="288"/>
                  </a:cubicBezTo>
                  <a:cubicBezTo>
                    <a:pt x="83" y="288"/>
                    <a:pt x="84" y="289"/>
                    <a:pt x="89" y="288"/>
                  </a:cubicBezTo>
                  <a:cubicBezTo>
                    <a:pt x="91" y="288"/>
                    <a:pt x="94" y="288"/>
                    <a:pt x="97" y="288"/>
                  </a:cubicBezTo>
                  <a:cubicBezTo>
                    <a:pt x="97" y="288"/>
                    <a:pt x="97" y="288"/>
                    <a:pt x="97" y="287"/>
                  </a:cubicBezTo>
                  <a:cubicBezTo>
                    <a:pt x="97" y="286"/>
                    <a:pt x="98" y="287"/>
                    <a:pt x="97" y="286"/>
                  </a:cubicBezTo>
                  <a:cubicBezTo>
                    <a:pt x="97" y="284"/>
                    <a:pt x="97" y="284"/>
                    <a:pt x="97" y="284"/>
                  </a:cubicBezTo>
                  <a:cubicBezTo>
                    <a:pt x="96" y="285"/>
                    <a:pt x="97" y="284"/>
                    <a:pt x="96" y="286"/>
                  </a:cubicBezTo>
                  <a:cubicBezTo>
                    <a:pt x="94" y="286"/>
                    <a:pt x="91" y="286"/>
                    <a:pt x="90" y="286"/>
                  </a:cubicBezTo>
                  <a:cubicBezTo>
                    <a:pt x="89" y="285"/>
                    <a:pt x="89" y="285"/>
                    <a:pt x="89" y="284"/>
                  </a:cubicBezTo>
                  <a:cubicBezTo>
                    <a:pt x="91" y="284"/>
                    <a:pt x="90" y="284"/>
                    <a:pt x="90" y="284"/>
                  </a:cubicBezTo>
                  <a:cubicBezTo>
                    <a:pt x="92" y="286"/>
                    <a:pt x="89" y="283"/>
                    <a:pt x="91" y="285"/>
                  </a:cubicBezTo>
                  <a:cubicBezTo>
                    <a:pt x="91" y="285"/>
                    <a:pt x="91" y="285"/>
                    <a:pt x="91" y="285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93" y="284"/>
                    <a:pt x="93" y="284"/>
                    <a:pt x="95" y="284"/>
                  </a:cubicBezTo>
                  <a:cubicBezTo>
                    <a:pt x="95" y="284"/>
                    <a:pt x="95" y="283"/>
                    <a:pt x="95" y="282"/>
                  </a:cubicBezTo>
                  <a:cubicBezTo>
                    <a:pt x="97" y="282"/>
                    <a:pt x="96" y="282"/>
                    <a:pt x="97" y="283"/>
                  </a:cubicBezTo>
                  <a:cubicBezTo>
                    <a:pt x="99" y="285"/>
                    <a:pt x="99" y="287"/>
                    <a:pt x="98" y="292"/>
                  </a:cubicBezTo>
                  <a:cubicBezTo>
                    <a:pt x="98" y="297"/>
                    <a:pt x="98" y="301"/>
                    <a:pt x="98" y="306"/>
                  </a:cubicBezTo>
                  <a:cubicBezTo>
                    <a:pt x="97" y="307"/>
                    <a:pt x="97" y="306"/>
                    <a:pt x="97" y="308"/>
                  </a:cubicBezTo>
                  <a:cubicBezTo>
                    <a:pt x="98" y="311"/>
                    <a:pt x="97" y="307"/>
                    <a:pt x="97" y="311"/>
                  </a:cubicBezTo>
                  <a:cubicBezTo>
                    <a:pt x="97" y="312"/>
                    <a:pt x="98" y="313"/>
                    <a:pt x="98" y="313"/>
                  </a:cubicBezTo>
                  <a:cubicBezTo>
                    <a:pt x="96" y="313"/>
                    <a:pt x="95" y="313"/>
                    <a:pt x="93" y="313"/>
                  </a:cubicBezTo>
                  <a:cubicBezTo>
                    <a:pt x="92" y="313"/>
                    <a:pt x="91" y="313"/>
                    <a:pt x="90" y="313"/>
                  </a:cubicBezTo>
                  <a:cubicBezTo>
                    <a:pt x="89" y="312"/>
                    <a:pt x="89" y="312"/>
                    <a:pt x="87" y="313"/>
                  </a:cubicBezTo>
                  <a:cubicBezTo>
                    <a:pt x="87" y="313"/>
                    <a:pt x="87" y="313"/>
                    <a:pt x="87" y="313"/>
                  </a:cubicBezTo>
                  <a:cubicBezTo>
                    <a:pt x="85" y="313"/>
                    <a:pt x="85" y="313"/>
                    <a:pt x="84" y="313"/>
                  </a:cubicBezTo>
                  <a:cubicBezTo>
                    <a:pt x="84" y="313"/>
                    <a:pt x="83" y="313"/>
                    <a:pt x="82" y="313"/>
                  </a:cubicBezTo>
                  <a:cubicBezTo>
                    <a:pt x="81" y="313"/>
                    <a:pt x="81" y="313"/>
                    <a:pt x="80" y="312"/>
                  </a:cubicBezTo>
                  <a:cubicBezTo>
                    <a:pt x="81" y="311"/>
                    <a:pt x="81" y="312"/>
                    <a:pt x="81" y="309"/>
                  </a:cubicBezTo>
                  <a:cubicBezTo>
                    <a:pt x="84" y="309"/>
                    <a:pt x="84" y="309"/>
                    <a:pt x="84" y="309"/>
                  </a:cubicBezTo>
                  <a:cubicBezTo>
                    <a:pt x="84" y="305"/>
                    <a:pt x="84" y="306"/>
                    <a:pt x="84" y="301"/>
                  </a:cubicBezTo>
                  <a:cubicBezTo>
                    <a:pt x="86" y="295"/>
                    <a:pt x="83" y="295"/>
                    <a:pt x="86" y="294"/>
                  </a:cubicBezTo>
                  <a:cubicBezTo>
                    <a:pt x="87" y="295"/>
                    <a:pt x="86" y="294"/>
                    <a:pt x="86" y="295"/>
                  </a:cubicBezTo>
                  <a:cubicBezTo>
                    <a:pt x="87" y="297"/>
                    <a:pt x="87" y="297"/>
                    <a:pt x="87" y="297"/>
                  </a:cubicBezTo>
                  <a:close/>
                  <a:moveTo>
                    <a:pt x="115" y="257"/>
                  </a:moveTo>
                  <a:cubicBezTo>
                    <a:pt x="117" y="256"/>
                    <a:pt x="116" y="257"/>
                    <a:pt x="116" y="255"/>
                  </a:cubicBezTo>
                  <a:cubicBezTo>
                    <a:pt x="116" y="255"/>
                    <a:pt x="116" y="254"/>
                    <a:pt x="116" y="251"/>
                  </a:cubicBezTo>
                  <a:cubicBezTo>
                    <a:pt x="116" y="248"/>
                    <a:pt x="116" y="249"/>
                    <a:pt x="116" y="249"/>
                  </a:cubicBezTo>
                  <a:cubicBezTo>
                    <a:pt x="115" y="249"/>
                    <a:pt x="115" y="249"/>
                    <a:pt x="115" y="250"/>
                  </a:cubicBezTo>
                  <a:cubicBezTo>
                    <a:pt x="114" y="254"/>
                    <a:pt x="115" y="251"/>
                    <a:pt x="115" y="255"/>
                  </a:cubicBezTo>
                  <a:cubicBezTo>
                    <a:pt x="115" y="258"/>
                    <a:pt x="115" y="257"/>
                    <a:pt x="115" y="257"/>
                  </a:cubicBezTo>
                  <a:close/>
                  <a:moveTo>
                    <a:pt x="93" y="254"/>
                  </a:moveTo>
                  <a:cubicBezTo>
                    <a:pt x="92" y="256"/>
                    <a:pt x="92" y="256"/>
                    <a:pt x="92" y="256"/>
                  </a:cubicBezTo>
                  <a:cubicBezTo>
                    <a:pt x="93" y="258"/>
                    <a:pt x="92" y="258"/>
                    <a:pt x="93" y="259"/>
                  </a:cubicBezTo>
                  <a:cubicBezTo>
                    <a:pt x="93" y="259"/>
                    <a:pt x="93" y="260"/>
                    <a:pt x="94" y="258"/>
                  </a:cubicBezTo>
                  <a:cubicBezTo>
                    <a:pt x="94" y="257"/>
                    <a:pt x="93" y="257"/>
                    <a:pt x="93" y="256"/>
                  </a:cubicBezTo>
                  <a:cubicBezTo>
                    <a:pt x="93" y="254"/>
                    <a:pt x="94" y="254"/>
                    <a:pt x="94" y="253"/>
                  </a:cubicBezTo>
                  <a:cubicBezTo>
                    <a:pt x="94" y="251"/>
                    <a:pt x="94" y="252"/>
                    <a:pt x="93" y="251"/>
                  </a:cubicBezTo>
                  <a:cubicBezTo>
                    <a:pt x="92" y="252"/>
                    <a:pt x="92" y="251"/>
                    <a:pt x="93" y="254"/>
                  </a:cubicBezTo>
                  <a:cubicBezTo>
                    <a:pt x="93" y="254"/>
                    <a:pt x="93" y="254"/>
                    <a:pt x="93" y="254"/>
                  </a:cubicBezTo>
                  <a:close/>
                  <a:moveTo>
                    <a:pt x="11" y="296"/>
                  </a:moveTo>
                  <a:cubicBezTo>
                    <a:pt x="14" y="297"/>
                    <a:pt x="14" y="297"/>
                    <a:pt x="14" y="297"/>
                  </a:cubicBezTo>
                  <a:cubicBezTo>
                    <a:pt x="14" y="293"/>
                    <a:pt x="14" y="293"/>
                    <a:pt x="14" y="293"/>
                  </a:cubicBezTo>
                  <a:cubicBezTo>
                    <a:pt x="11" y="293"/>
                    <a:pt x="11" y="293"/>
                    <a:pt x="11" y="293"/>
                  </a:cubicBezTo>
                  <a:cubicBezTo>
                    <a:pt x="11" y="296"/>
                    <a:pt x="11" y="296"/>
                    <a:pt x="11" y="296"/>
                  </a:cubicBezTo>
                  <a:close/>
                  <a:moveTo>
                    <a:pt x="197" y="300"/>
                  </a:moveTo>
                  <a:cubicBezTo>
                    <a:pt x="198" y="298"/>
                    <a:pt x="199" y="298"/>
                    <a:pt x="197" y="297"/>
                  </a:cubicBezTo>
                  <a:cubicBezTo>
                    <a:pt x="197" y="299"/>
                    <a:pt x="197" y="300"/>
                    <a:pt x="197" y="302"/>
                  </a:cubicBezTo>
                  <a:cubicBezTo>
                    <a:pt x="196" y="306"/>
                    <a:pt x="197" y="305"/>
                    <a:pt x="197" y="305"/>
                  </a:cubicBezTo>
                  <a:cubicBezTo>
                    <a:pt x="199" y="304"/>
                    <a:pt x="198" y="304"/>
                    <a:pt x="197" y="302"/>
                  </a:cubicBezTo>
                  <a:cubicBezTo>
                    <a:pt x="198" y="301"/>
                    <a:pt x="198" y="301"/>
                    <a:pt x="198" y="301"/>
                  </a:cubicBezTo>
                  <a:cubicBezTo>
                    <a:pt x="198" y="300"/>
                    <a:pt x="198" y="301"/>
                    <a:pt x="197" y="300"/>
                  </a:cubicBezTo>
                  <a:close/>
                  <a:moveTo>
                    <a:pt x="45" y="292"/>
                  </a:moveTo>
                  <a:cubicBezTo>
                    <a:pt x="45" y="296"/>
                    <a:pt x="45" y="296"/>
                    <a:pt x="45" y="296"/>
                  </a:cubicBezTo>
                  <a:cubicBezTo>
                    <a:pt x="46" y="295"/>
                    <a:pt x="46" y="295"/>
                    <a:pt x="47" y="294"/>
                  </a:cubicBezTo>
                  <a:cubicBezTo>
                    <a:pt x="47" y="295"/>
                    <a:pt x="47" y="295"/>
                    <a:pt x="47" y="295"/>
                  </a:cubicBezTo>
                  <a:cubicBezTo>
                    <a:pt x="48" y="296"/>
                    <a:pt x="48" y="295"/>
                    <a:pt x="48" y="296"/>
                  </a:cubicBezTo>
                  <a:cubicBezTo>
                    <a:pt x="48" y="295"/>
                    <a:pt x="49" y="293"/>
                    <a:pt x="49" y="292"/>
                  </a:cubicBezTo>
                  <a:cubicBezTo>
                    <a:pt x="45" y="292"/>
                    <a:pt x="45" y="292"/>
                    <a:pt x="45" y="292"/>
                  </a:cubicBezTo>
                  <a:close/>
                  <a:moveTo>
                    <a:pt x="50" y="292"/>
                  </a:moveTo>
                  <a:cubicBezTo>
                    <a:pt x="50" y="293"/>
                    <a:pt x="50" y="294"/>
                    <a:pt x="50" y="295"/>
                  </a:cubicBezTo>
                  <a:cubicBezTo>
                    <a:pt x="52" y="295"/>
                    <a:pt x="51" y="295"/>
                    <a:pt x="52" y="294"/>
                  </a:cubicBezTo>
                  <a:cubicBezTo>
                    <a:pt x="53" y="295"/>
                    <a:pt x="53" y="295"/>
                    <a:pt x="53" y="295"/>
                  </a:cubicBezTo>
                  <a:cubicBezTo>
                    <a:pt x="53" y="295"/>
                    <a:pt x="53" y="296"/>
                    <a:pt x="53" y="296"/>
                  </a:cubicBezTo>
                  <a:cubicBezTo>
                    <a:pt x="53" y="295"/>
                    <a:pt x="53" y="293"/>
                    <a:pt x="53" y="292"/>
                  </a:cubicBezTo>
                  <a:cubicBezTo>
                    <a:pt x="52" y="292"/>
                    <a:pt x="50" y="292"/>
                    <a:pt x="50" y="292"/>
                  </a:cubicBezTo>
                  <a:close/>
                  <a:moveTo>
                    <a:pt x="91" y="243"/>
                  </a:moveTo>
                  <a:cubicBezTo>
                    <a:pt x="91" y="245"/>
                    <a:pt x="91" y="245"/>
                    <a:pt x="91" y="245"/>
                  </a:cubicBezTo>
                  <a:cubicBezTo>
                    <a:pt x="95" y="248"/>
                    <a:pt x="94" y="244"/>
                    <a:pt x="94" y="244"/>
                  </a:cubicBezTo>
                  <a:cubicBezTo>
                    <a:pt x="95" y="243"/>
                    <a:pt x="95" y="244"/>
                    <a:pt x="95" y="242"/>
                  </a:cubicBezTo>
                  <a:cubicBezTo>
                    <a:pt x="92" y="243"/>
                    <a:pt x="93" y="243"/>
                    <a:pt x="91" y="243"/>
                  </a:cubicBezTo>
                  <a:close/>
                  <a:moveTo>
                    <a:pt x="14" y="298"/>
                  </a:moveTo>
                  <a:cubicBezTo>
                    <a:pt x="13" y="300"/>
                    <a:pt x="14" y="300"/>
                    <a:pt x="15" y="302"/>
                  </a:cubicBezTo>
                  <a:cubicBezTo>
                    <a:pt x="15" y="303"/>
                    <a:pt x="15" y="304"/>
                    <a:pt x="15" y="306"/>
                  </a:cubicBezTo>
                  <a:cubicBezTo>
                    <a:pt x="16" y="305"/>
                    <a:pt x="16" y="303"/>
                    <a:pt x="16" y="301"/>
                  </a:cubicBezTo>
                  <a:cubicBezTo>
                    <a:pt x="16" y="299"/>
                    <a:pt x="17" y="299"/>
                    <a:pt x="16" y="298"/>
                  </a:cubicBezTo>
                  <a:cubicBezTo>
                    <a:pt x="16" y="297"/>
                    <a:pt x="15" y="298"/>
                    <a:pt x="14" y="298"/>
                  </a:cubicBezTo>
                  <a:close/>
                  <a:moveTo>
                    <a:pt x="172" y="298"/>
                  </a:moveTo>
                  <a:cubicBezTo>
                    <a:pt x="173" y="296"/>
                    <a:pt x="171" y="299"/>
                    <a:pt x="172" y="295"/>
                  </a:cubicBezTo>
                  <a:cubicBezTo>
                    <a:pt x="171" y="294"/>
                    <a:pt x="171" y="294"/>
                    <a:pt x="171" y="294"/>
                  </a:cubicBezTo>
                  <a:cubicBezTo>
                    <a:pt x="171" y="291"/>
                    <a:pt x="172" y="292"/>
                    <a:pt x="173" y="290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70" y="291"/>
                    <a:pt x="170" y="293"/>
                    <a:pt x="170" y="295"/>
                  </a:cubicBezTo>
                  <a:cubicBezTo>
                    <a:pt x="170" y="297"/>
                    <a:pt x="170" y="298"/>
                    <a:pt x="172" y="298"/>
                  </a:cubicBezTo>
                  <a:close/>
                  <a:moveTo>
                    <a:pt x="40" y="292"/>
                  </a:moveTo>
                  <a:cubicBezTo>
                    <a:pt x="40" y="295"/>
                    <a:pt x="40" y="295"/>
                    <a:pt x="40" y="295"/>
                  </a:cubicBezTo>
                  <a:cubicBezTo>
                    <a:pt x="41" y="296"/>
                    <a:pt x="41" y="296"/>
                    <a:pt x="41" y="296"/>
                  </a:cubicBezTo>
                  <a:cubicBezTo>
                    <a:pt x="42" y="296"/>
                    <a:pt x="42" y="296"/>
                    <a:pt x="43" y="296"/>
                  </a:cubicBezTo>
                  <a:cubicBezTo>
                    <a:pt x="43" y="294"/>
                    <a:pt x="44" y="294"/>
                    <a:pt x="44" y="292"/>
                  </a:cubicBezTo>
                  <a:cubicBezTo>
                    <a:pt x="40" y="292"/>
                    <a:pt x="40" y="292"/>
                    <a:pt x="40" y="292"/>
                  </a:cubicBezTo>
                  <a:close/>
                  <a:moveTo>
                    <a:pt x="70" y="291"/>
                  </a:moveTo>
                  <a:cubicBezTo>
                    <a:pt x="70" y="293"/>
                    <a:pt x="70" y="294"/>
                    <a:pt x="71" y="295"/>
                  </a:cubicBezTo>
                  <a:cubicBezTo>
                    <a:pt x="72" y="294"/>
                    <a:pt x="72" y="294"/>
                    <a:pt x="73" y="294"/>
                  </a:cubicBezTo>
                  <a:cubicBezTo>
                    <a:pt x="74" y="291"/>
                    <a:pt x="73" y="294"/>
                    <a:pt x="74" y="291"/>
                  </a:cubicBezTo>
                  <a:cubicBezTo>
                    <a:pt x="73" y="291"/>
                    <a:pt x="72" y="291"/>
                    <a:pt x="70" y="291"/>
                  </a:cubicBezTo>
                  <a:close/>
                  <a:moveTo>
                    <a:pt x="20" y="297"/>
                  </a:moveTo>
                  <a:cubicBezTo>
                    <a:pt x="21" y="297"/>
                    <a:pt x="20" y="298"/>
                    <a:pt x="21" y="297"/>
                  </a:cubicBezTo>
                  <a:cubicBezTo>
                    <a:pt x="21" y="294"/>
                    <a:pt x="20" y="295"/>
                    <a:pt x="23" y="294"/>
                  </a:cubicBezTo>
                  <a:cubicBezTo>
                    <a:pt x="23" y="296"/>
                    <a:pt x="23" y="296"/>
                    <a:pt x="23" y="296"/>
                  </a:cubicBezTo>
                  <a:cubicBezTo>
                    <a:pt x="25" y="296"/>
                    <a:pt x="25" y="294"/>
                    <a:pt x="25" y="293"/>
                  </a:cubicBezTo>
                  <a:cubicBezTo>
                    <a:pt x="24" y="292"/>
                    <a:pt x="24" y="293"/>
                    <a:pt x="24" y="293"/>
                  </a:cubicBezTo>
                  <a:cubicBezTo>
                    <a:pt x="23" y="293"/>
                    <a:pt x="22" y="293"/>
                    <a:pt x="21" y="293"/>
                  </a:cubicBezTo>
                  <a:cubicBezTo>
                    <a:pt x="20" y="294"/>
                    <a:pt x="20" y="296"/>
                    <a:pt x="20" y="297"/>
                  </a:cubicBezTo>
                  <a:close/>
                  <a:moveTo>
                    <a:pt x="183" y="298"/>
                  </a:moveTo>
                  <a:cubicBezTo>
                    <a:pt x="183" y="294"/>
                    <a:pt x="183" y="296"/>
                    <a:pt x="183" y="295"/>
                  </a:cubicBezTo>
                  <a:cubicBezTo>
                    <a:pt x="182" y="295"/>
                    <a:pt x="182" y="294"/>
                    <a:pt x="182" y="296"/>
                  </a:cubicBezTo>
                  <a:cubicBezTo>
                    <a:pt x="182" y="297"/>
                    <a:pt x="182" y="297"/>
                    <a:pt x="182" y="298"/>
                  </a:cubicBezTo>
                  <a:cubicBezTo>
                    <a:pt x="182" y="300"/>
                    <a:pt x="181" y="304"/>
                    <a:pt x="182" y="306"/>
                  </a:cubicBezTo>
                  <a:cubicBezTo>
                    <a:pt x="182" y="307"/>
                    <a:pt x="182" y="306"/>
                    <a:pt x="183" y="307"/>
                  </a:cubicBezTo>
                  <a:cubicBezTo>
                    <a:pt x="182" y="303"/>
                    <a:pt x="184" y="303"/>
                    <a:pt x="182" y="302"/>
                  </a:cubicBezTo>
                  <a:cubicBezTo>
                    <a:pt x="183" y="301"/>
                    <a:pt x="183" y="301"/>
                    <a:pt x="183" y="301"/>
                  </a:cubicBezTo>
                  <a:cubicBezTo>
                    <a:pt x="183" y="300"/>
                    <a:pt x="183" y="300"/>
                    <a:pt x="183" y="298"/>
                  </a:cubicBezTo>
                  <a:close/>
                  <a:moveTo>
                    <a:pt x="184" y="251"/>
                  </a:moveTo>
                  <a:cubicBezTo>
                    <a:pt x="185" y="249"/>
                    <a:pt x="183" y="249"/>
                    <a:pt x="183" y="249"/>
                  </a:cubicBezTo>
                  <a:cubicBezTo>
                    <a:pt x="183" y="250"/>
                    <a:pt x="183" y="252"/>
                    <a:pt x="183" y="253"/>
                  </a:cubicBezTo>
                  <a:cubicBezTo>
                    <a:pt x="183" y="254"/>
                    <a:pt x="183" y="256"/>
                    <a:pt x="183" y="257"/>
                  </a:cubicBezTo>
                  <a:cubicBezTo>
                    <a:pt x="185" y="257"/>
                    <a:pt x="184" y="256"/>
                    <a:pt x="183" y="255"/>
                  </a:cubicBezTo>
                  <a:cubicBezTo>
                    <a:pt x="184" y="255"/>
                    <a:pt x="184" y="255"/>
                    <a:pt x="184" y="255"/>
                  </a:cubicBezTo>
                  <a:cubicBezTo>
                    <a:pt x="184" y="254"/>
                    <a:pt x="184" y="254"/>
                    <a:pt x="185" y="254"/>
                  </a:cubicBezTo>
                  <a:cubicBezTo>
                    <a:pt x="184" y="253"/>
                    <a:pt x="184" y="254"/>
                    <a:pt x="184" y="253"/>
                  </a:cubicBezTo>
                  <a:cubicBezTo>
                    <a:pt x="184" y="253"/>
                    <a:pt x="184" y="253"/>
                    <a:pt x="185" y="252"/>
                  </a:cubicBezTo>
                  <a:cubicBezTo>
                    <a:pt x="186" y="251"/>
                    <a:pt x="186" y="252"/>
                    <a:pt x="185" y="250"/>
                  </a:cubicBezTo>
                  <a:cubicBezTo>
                    <a:pt x="184" y="251"/>
                    <a:pt x="185" y="251"/>
                    <a:pt x="184" y="251"/>
                  </a:cubicBezTo>
                  <a:close/>
                  <a:moveTo>
                    <a:pt x="89" y="295"/>
                  </a:moveTo>
                  <a:cubicBezTo>
                    <a:pt x="90" y="295"/>
                    <a:pt x="90" y="294"/>
                    <a:pt x="90" y="294"/>
                  </a:cubicBezTo>
                  <a:cubicBezTo>
                    <a:pt x="90" y="294"/>
                    <a:pt x="90" y="293"/>
                    <a:pt x="90" y="293"/>
                  </a:cubicBezTo>
                  <a:cubicBezTo>
                    <a:pt x="90" y="292"/>
                    <a:pt x="90" y="292"/>
                    <a:pt x="91" y="292"/>
                  </a:cubicBezTo>
                  <a:cubicBezTo>
                    <a:pt x="92" y="293"/>
                    <a:pt x="90" y="294"/>
                    <a:pt x="93" y="295"/>
                  </a:cubicBezTo>
                  <a:cubicBezTo>
                    <a:pt x="93" y="294"/>
                    <a:pt x="93" y="291"/>
                    <a:pt x="93" y="291"/>
                  </a:cubicBezTo>
                  <a:cubicBezTo>
                    <a:pt x="93" y="290"/>
                    <a:pt x="92" y="291"/>
                    <a:pt x="91" y="291"/>
                  </a:cubicBezTo>
                  <a:cubicBezTo>
                    <a:pt x="88" y="291"/>
                    <a:pt x="89" y="291"/>
                    <a:pt x="89" y="293"/>
                  </a:cubicBezTo>
                  <a:cubicBezTo>
                    <a:pt x="89" y="294"/>
                    <a:pt x="89" y="294"/>
                    <a:pt x="89" y="295"/>
                  </a:cubicBezTo>
                  <a:close/>
                  <a:moveTo>
                    <a:pt x="80" y="230"/>
                  </a:moveTo>
                  <a:cubicBezTo>
                    <a:pt x="81" y="230"/>
                    <a:pt x="81" y="231"/>
                    <a:pt x="81" y="231"/>
                  </a:cubicBezTo>
                  <a:cubicBezTo>
                    <a:pt x="84" y="231"/>
                    <a:pt x="84" y="231"/>
                    <a:pt x="84" y="231"/>
                  </a:cubicBezTo>
                  <a:cubicBezTo>
                    <a:pt x="84" y="229"/>
                    <a:pt x="84" y="229"/>
                    <a:pt x="84" y="227"/>
                  </a:cubicBezTo>
                  <a:cubicBezTo>
                    <a:pt x="80" y="226"/>
                    <a:pt x="80" y="230"/>
                    <a:pt x="80" y="230"/>
                  </a:cubicBezTo>
                  <a:cubicBezTo>
                    <a:pt x="78" y="229"/>
                    <a:pt x="80" y="230"/>
                    <a:pt x="80" y="227"/>
                  </a:cubicBezTo>
                  <a:cubicBezTo>
                    <a:pt x="76" y="227"/>
                    <a:pt x="78" y="227"/>
                    <a:pt x="76" y="228"/>
                  </a:cubicBezTo>
                  <a:cubicBezTo>
                    <a:pt x="73" y="229"/>
                    <a:pt x="75" y="226"/>
                    <a:pt x="72" y="227"/>
                  </a:cubicBezTo>
                  <a:cubicBezTo>
                    <a:pt x="71" y="228"/>
                    <a:pt x="72" y="228"/>
                    <a:pt x="71" y="229"/>
                  </a:cubicBezTo>
                  <a:cubicBezTo>
                    <a:pt x="71" y="229"/>
                    <a:pt x="70" y="230"/>
                    <a:pt x="70" y="233"/>
                  </a:cubicBezTo>
                  <a:cubicBezTo>
                    <a:pt x="72" y="233"/>
                    <a:pt x="72" y="233"/>
                    <a:pt x="73" y="233"/>
                  </a:cubicBezTo>
                  <a:cubicBezTo>
                    <a:pt x="75" y="232"/>
                    <a:pt x="73" y="232"/>
                    <a:pt x="75" y="232"/>
                  </a:cubicBezTo>
                  <a:cubicBezTo>
                    <a:pt x="76" y="232"/>
                    <a:pt x="79" y="232"/>
                    <a:pt x="80" y="231"/>
                  </a:cubicBezTo>
                  <a:cubicBezTo>
                    <a:pt x="80" y="230"/>
                    <a:pt x="80" y="230"/>
                    <a:pt x="80" y="230"/>
                  </a:cubicBezTo>
                  <a:close/>
                  <a:moveTo>
                    <a:pt x="125" y="245"/>
                  </a:moveTo>
                  <a:cubicBezTo>
                    <a:pt x="124" y="246"/>
                    <a:pt x="124" y="245"/>
                    <a:pt x="124" y="246"/>
                  </a:cubicBezTo>
                  <a:cubicBezTo>
                    <a:pt x="124" y="245"/>
                    <a:pt x="124" y="245"/>
                    <a:pt x="124" y="245"/>
                  </a:cubicBezTo>
                  <a:cubicBezTo>
                    <a:pt x="124" y="245"/>
                    <a:pt x="124" y="245"/>
                    <a:pt x="123" y="245"/>
                  </a:cubicBezTo>
                  <a:cubicBezTo>
                    <a:pt x="119" y="246"/>
                    <a:pt x="119" y="246"/>
                    <a:pt x="119" y="246"/>
                  </a:cubicBezTo>
                  <a:cubicBezTo>
                    <a:pt x="119" y="247"/>
                    <a:pt x="119" y="247"/>
                    <a:pt x="121" y="247"/>
                  </a:cubicBezTo>
                  <a:cubicBezTo>
                    <a:pt x="122" y="247"/>
                    <a:pt x="123" y="247"/>
                    <a:pt x="123" y="247"/>
                  </a:cubicBezTo>
                  <a:cubicBezTo>
                    <a:pt x="124" y="247"/>
                    <a:pt x="124" y="247"/>
                    <a:pt x="125" y="247"/>
                  </a:cubicBezTo>
                  <a:cubicBezTo>
                    <a:pt x="127" y="246"/>
                    <a:pt x="127" y="248"/>
                    <a:pt x="128" y="245"/>
                  </a:cubicBezTo>
                  <a:cubicBezTo>
                    <a:pt x="125" y="245"/>
                    <a:pt x="125" y="245"/>
                    <a:pt x="125" y="245"/>
                  </a:cubicBezTo>
                  <a:close/>
                  <a:moveTo>
                    <a:pt x="198" y="251"/>
                  </a:moveTo>
                  <a:cubicBezTo>
                    <a:pt x="199" y="251"/>
                    <a:pt x="199" y="250"/>
                    <a:pt x="199" y="250"/>
                  </a:cubicBezTo>
                  <a:cubicBezTo>
                    <a:pt x="199" y="250"/>
                    <a:pt x="199" y="249"/>
                    <a:pt x="199" y="249"/>
                  </a:cubicBezTo>
                  <a:cubicBezTo>
                    <a:pt x="198" y="249"/>
                    <a:pt x="199" y="249"/>
                    <a:pt x="198" y="249"/>
                  </a:cubicBezTo>
                  <a:cubicBezTo>
                    <a:pt x="197" y="251"/>
                    <a:pt x="198" y="254"/>
                    <a:pt x="198" y="257"/>
                  </a:cubicBezTo>
                  <a:cubicBezTo>
                    <a:pt x="199" y="257"/>
                    <a:pt x="199" y="257"/>
                    <a:pt x="199" y="257"/>
                  </a:cubicBezTo>
                  <a:cubicBezTo>
                    <a:pt x="200" y="258"/>
                    <a:pt x="200" y="258"/>
                    <a:pt x="200" y="258"/>
                  </a:cubicBezTo>
                  <a:cubicBezTo>
                    <a:pt x="200" y="258"/>
                    <a:pt x="202" y="258"/>
                    <a:pt x="200" y="256"/>
                  </a:cubicBezTo>
                  <a:cubicBezTo>
                    <a:pt x="199" y="255"/>
                    <a:pt x="199" y="255"/>
                    <a:pt x="199" y="253"/>
                  </a:cubicBezTo>
                  <a:cubicBezTo>
                    <a:pt x="199" y="252"/>
                    <a:pt x="200" y="252"/>
                    <a:pt x="200" y="252"/>
                  </a:cubicBezTo>
                  <a:cubicBezTo>
                    <a:pt x="199" y="252"/>
                    <a:pt x="199" y="252"/>
                    <a:pt x="198" y="251"/>
                  </a:cubicBezTo>
                  <a:close/>
                  <a:moveTo>
                    <a:pt x="10" y="303"/>
                  </a:moveTo>
                  <a:cubicBezTo>
                    <a:pt x="10" y="305"/>
                    <a:pt x="10" y="306"/>
                    <a:pt x="11" y="308"/>
                  </a:cubicBezTo>
                  <a:cubicBezTo>
                    <a:pt x="12" y="307"/>
                    <a:pt x="12" y="304"/>
                    <a:pt x="12" y="302"/>
                  </a:cubicBezTo>
                  <a:cubicBezTo>
                    <a:pt x="11" y="300"/>
                    <a:pt x="12" y="301"/>
                    <a:pt x="12" y="298"/>
                  </a:cubicBezTo>
                  <a:cubicBezTo>
                    <a:pt x="9" y="297"/>
                    <a:pt x="9" y="297"/>
                    <a:pt x="9" y="297"/>
                  </a:cubicBezTo>
                  <a:cubicBezTo>
                    <a:pt x="9" y="301"/>
                    <a:pt x="9" y="300"/>
                    <a:pt x="10" y="300"/>
                  </a:cubicBezTo>
                  <a:cubicBezTo>
                    <a:pt x="11" y="302"/>
                    <a:pt x="10" y="302"/>
                    <a:pt x="10" y="303"/>
                  </a:cubicBezTo>
                  <a:close/>
                  <a:moveTo>
                    <a:pt x="165" y="258"/>
                  </a:moveTo>
                  <a:cubicBezTo>
                    <a:pt x="167" y="259"/>
                    <a:pt x="167" y="257"/>
                    <a:pt x="167" y="254"/>
                  </a:cubicBezTo>
                  <a:cubicBezTo>
                    <a:pt x="167" y="252"/>
                    <a:pt x="167" y="249"/>
                    <a:pt x="167" y="248"/>
                  </a:cubicBezTo>
                  <a:cubicBezTo>
                    <a:pt x="166" y="248"/>
                    <a:pt x="165" y="248"/>
                    <a:pt x="165" y="249"/>
                  </a:cubicBezTo>
                  <a:cubicBezTo>
                    <a:pt x="165" y="250"/>
                    <a:pt x="165" y="254"/>
                    <a:pt x="166" y="255"/>
                  </a:cubicBezTo>
                  <a:cubicBezTo>
                    <a:pt x="164" y="256"/>
                    <a:pt x="165" y="256"/>
                    <a:pt x="165" y="258"/>
                  </a:cubicBezTo>
                  <a:close/>
                  <a:moveTo>
                    <a:pt x="164" y="257"/>
                  </a:moveTo>
                  <a:cubicBezTo>
                    <a:pt x="164" y="255"/>
                    <a:pt x="163" y="255"/>
                    <a:pt x="163" y="254"/>
                  </a:cubicBezTo>
                  <a:cubicBezTo>
                    <a:pt x="163" y="252"/>
                    <a:pt x="165" y="251"/>
                    <a:pt x="164" y="249"/>
                  </a:cubicBezTo>
                  <a:cubicBezTo>
                    <a:pt x="162" y="249"/>
                    <a:pt x="162" y="249"/>
                    <a:pt x="162" y="249"/>
                  </a:cubicBezTo>
                  <a:cubicBezTo>
                    <a:pt x="162" y="258"/>
                    <a:pt x="162" y="258"/>
                    <a:pt x="162" y="258"/>
                  </a:cubicBezTo>
                  <a:cubicBezTo>
                    <a:pt x="163" y="258"/>
                    <a:pt x="164" y="258"/>
                    <a:pt x="164" y="257"/>
                  </a:cubicBezTo>
                  <a:cubicBezTo>
                    <a:pt x="164" y="257"/>
                    <a:pt x="164" y="257"/>
                    <a:pt x="164" y="257"/>
                  </a:cubicBezTo>
                  <a:close/>
                  <a:moveTo>
                    <a:pt x="105" y="300"/>
                  </a:moveTo>
                  <a:cubicBezTo>
                    <a:pt x="105" y="307"/>
                    <a:pt x="103" y="306"/>
                    <a:pt x="106" y="306"/>
                  </a:cubicBezTo>
                  <a:cubicBezTo>
                    <a:pt x="106" y="306"/>
                    <a:pt x="107" y="306"/>
                    <a:pt x="107" y="306"/>
                  </a:cubicBezTo>
                  <a:cubicBezTo>
                    <a:pt x="107" y="306"/>
                    <a:pt x="107" y="305"/>
                    <a:pt x="107" y="304"/>
                  </a:cubicBezTo>
                  <a:cubicBezTo>
                    <a:pt x="107" y="304"/>
                    <a:pt x="107" y="304"/>
                    <a:pt x="107" y="304"/>
                  </a:cubicBezTo>
                  <a:cubicBezTo>
                    <a:pt x="107" y="303"/>
                    <a:pt x="108" y="300"/>
                    <a:pt x="107" y="299"/>
                  </a:cubicBezTo>
                  <a:cubicBezTo>
                    <a:pt x="105" y="299"/>
                    <a:pt x="107" y="299"/>
                    <a:pt x="106" y="299"/>
                  </a:cubicBezTo>
                  <a:cubicBezTo>
                    <a:pt x="105" y="300"/>
                    <a:pt x="105" y="300"/>
                    <a:pt x="105" y="300"/>
                  </a:cubicBezTo>
                  <a:close/>
                  <a:moveTo>
                    <a:pt x="7" y="269"/>
                  </a:moveTo>
                  <a:cubicBezTo>
                    <a:pt x="8" y="269"/>
                    <a:pt x="8" y="269"/>
                    <a:pt x="8" y="269"/>
                  </a:cubicBezTo>
                  <a:cubicBezTo>
                    <a:pt x="9" y="270"/>
                    <a:pt x="9" y="270"/>
                    <a:pt x="9" y="270"/>
                  </a:cubicBezTo>
                  <a:cubicBezTo>
                    <a:pt x="8" y="268"/>
                    <a:pt x="9" y="269"/>
                    <a:pt x="10" y="267"/>
                  </a:cubicBezTo>
                  <a:cubicBezTo>
                    <a:pt x="10" y="267"/>
                    <a:pt x="10" y="267"/>
                    <a:pt x="10" y="267"/>
                  </a:cubicBezTo>
                  <a:cubicBezTo>
                    <a:pt x="10" y="267"/>
                    <a:pt x="9" y="267"/>
                    <a:pt x="9" y="267"/>
                  </a:cubicBezTo>
                  <a:cubicBezTo>
                    <a:pt x="9" y="266"/>
                    <a:pt x="9" y="266"/>
                    <a:pt x="9" y="266"/>
                  </a:cubicBezTo>
                  <a:cubicBezTo>
                    <a:pt x="9" y="265"/>
                    <a:pt x="9" y="265"/>
                    <a:pt x="9" y="263"/>
                  </a:cubicBezTo>
                  <a:cubicBezTo>
                    <a:pt x="10" y="263"/>
                    <a:pt x="10" y="263"/>
                    <a:pt x="10" y="263"/>
                  </a:cubicBezTo>
                  <a:cubicBezTo>
                    <a:pt x="9" y="261"/>
                    <a:pt x="10" y="264"/>
                    <a:pt x="9" y="261"/>
                  </a:cubicBezTo>
                  <a:cubicBezTo>
                    <a:pt x="9" y="260"/>
                    <a:pt x="9" y="260"/>
                    <a:pt x="9" y="258"/>
                  </a:cubicBezTo>
                  <a:cubicBezTo>
                    <a:pt x="6" y="258"/>
                    <a:pt x="8" y="260"/>
                    <a:pt x="8" y="262"/>
                  </a:cubicBezTo>
                  <a:cubicBezTo>
                    <a:pt x="7" y="264"/>
                    <a:pt x="8" y="267"/>
                    <a:pt x="7" y="269"/>
                  </a:cubicBezTo>
                  <a:close/>
                  <a:moveTo>
                    <a:pt x="176" y="238"/>
                  </a:moveTo>
                  <a:cubicBezTo>
                    <a:pt x="177" y="237"/>
                    <a:pt x="176" y="237"/>
                    <a:pt x="176" y="237"/>
                  </a:cubicBezTo>
                  <a:cubicBezTo>
                    <a:pt x="175" y="237"/>
                    <a:pt x="164" y="237"/>
                    <a:pt x="164" y="237"/>
                  </a:cubicBezTo>
                  <a:cubicBezTo>
                    <a:pt x="163" y="237"/>
                    <a:pt x="163" y="238"/>
                    <a:pt x="163" y="238"/>
                  </a:cubicBezTo>
                  <a:cubicBezTo>
                    <a:pt x="166" y="240"/>
                    <a:pt x="164" y="238"/>
                    <a:pt x="167" y="238"/>
                  </a:cubicBezTo>
                  <a:cubicBezTo>
                    <a:pt x="169" y="239"/>
                    <a:pt x="168" y="239"/>
                    <a:pt x="171" y="238"/>
                  </a:cubicBezTo>
                  <a:cubicBezTo>
                    <a:pt x="171" y="238"/>
                    <a:pt x="171" y="238"/>
                    <a:pt x="171" y="238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5" y="237"/>
                    <a:pt x="175" y="240"/>
                    <a:pt x="176" y="238"/>
                  </a:cubicBezTo>
                  <a:close/>
                  <a:moveTo>
                    <a:pt x="114" y="258"/>
                  </a:moveTo>
                  <a:cubicBezTo>
                    <a:pt x="114" y="256"/>
                    <a:pt x="114" y="255"/>
                    <a:pt x="114" y="253"/>
                  </a:cubicBezTo>
                  <a:cubicBezTo>
                    <a:pt x="113" y="252"/>
                    <a:pt x="115" y="248"/>
                    <a:pt x="113" y="249"/>
                  </a:cubicBezTo>
                  <a:cubicBezTo>
                    <a:pt x="111" y="249"/>
                    <a:pt x="112" y="250"/>
                    <a:pt x="112" y="254"/>
                  </a:cubicBezTo>
                  <a:cubicBezTo>
                    <a:pt x="112" y="256"/>
                    <a:pt x="112" y="257"/>
                    <a:pt x="112" y="259"/>
                  </a:cubicBezTo>
                  <a:cubicBezTo>
                    <a:pt x="114" y="259"/>
                    <a:pt x="114" y="259"/>
                    <a:pt x="114" y="259"/>
                  </a:cubicBezTo>
                  <a:cubicBezTo>
                    <a:pt x="114" y="261"/>
                    <a:pt x="114" y="260"/>
                    <a:pt x="114" y="261"/>
                  </a:cubicBezTo>
                  <a:cubicBezTo>
                    <a:pt x="114" y="261"/>
                    <a:pt x="114" y="261"/>
                    <a:pt x="114" y="261"/>
                  </a:cubicBezTo>
                  <a:cubicBezTo>
                    <a:pt x="114" y="261"/>
                    <a:pt x="114" y="261"/>
                    <a:pt x="114" y="261"/>
                  </a:cubicBezTo>
                  <a:cubicBezTo>
                    <a:pt x="115" y="261"/>
                    <a:pt x="115" y="261"/>
                    <a:pt x="115" y="259"/>
                  </a:cubicBezTo>
                  <a:cubicBezTo>
                    <a:pt x="114" y="258"/>
                    <a:pt x="114" y="258"/>
                    <a:pt x="114" y="258"/>
                  </a:cubicBezTo>
                  <a:close/>
                  <a:moveTo>
                    <a:pt x="160" y="225"/>
                  </a:moveTo>
                  <a:cubicBezTo>
                    <a:pt x="159" y="224"/>
                    <a:pt x="159" y="223"/>
                    <a:pt x="160" y="223"/>
                  </a:cubicBezTo>
                  <a:cubicBezTo>
                    <a:pt x="161" y="224"/>
                    <a:pt x="161" y="224"/>
                    <a:pt x="160" y="225"/>
                  </a:cubicBezTo>
                  <a:close/>
                  <a:moveTo>
                    <a:pt x="157" y="221"/>
                  </a:moveTo>
                  <a:cubicBezTo>
                    <a:pt x="158" y="225"/>
                    <a:pt x="157" y="223"/>
                    <a:pt x="158" y="225"/>
                  </a:cubicBezTo>
                  <a:cubicBezTo>
                    <a:pt x="162" y="225"/>
                    <a:pt x="162" y="225"/>
                    <a:pt x="162" y="225"/>
                  </a:cubicBezTo>
                  <a:cubicBezTo>
                    <a:pt x="163" y="221"/>
                    <a:pt x="163" y="221"/>
                    <a:pt x="163" y="221"/>
                  </a:cubicBezTo>
                  <a:cubicBezTo>
                    <a:pt x="161" y="221"/>
                    <a:pt x="159" y="220"/>
                    <a:pt x="157" y="221"/>
                  </a:cubicBezTo>
                  <a:close/>
                  <a:moveTo>
                    <a:pt x="120" y="254"/>
                  </a:moveTo>
                  <a:cubicBezTo>
                    <a:pt x="119" y="251"/>
                    <a:pt x="120" y="250"/>
                    <a:pt x="119" y="249"/>
                  </a:cubicBezTo>
                  <a:cubicBezTo>
                    <a:pt x="116" y="247"/>
                    <a:pt x="118" y="250"/>
                    <a:pt x="118" y="253"/>
                  </a:cubicBezTo>
                  <a:cubicBezTo>
                    <a:pt x="117" y="256"/>
                    <a:pt x="119" y="259"/>
                    <a:pt x="115" y="257"/>
                  </a:cubicBezTo>
                  <a:cubicBezTo>
                    <a:pt x="115" y="260"/>
                    <a:pt x="118" y="258"/>
                    <a:pt x="119" y="258"/>
                  </a:cubicBezTo>
                  <a:cubicBezTo>
                    <a:pt x="120" y="259"/>
                    <a:pt x="120" y="259"/>
                    <a:pt x="120" y="259"/>
                  </a:cubicBezTo>
                  <a:cubicBezTo>
                    <a:pt x="121" y="261"/>
                    <a:pt x="119" y="258"/>
                    <a:pt x="120" y="259"/>
                  </a:cubicBezTo>
                  <a:cubicBezTo>
                    <a:pt x="121" y="258"/>
                    <a:pt x="120" y="258"/>
                    <a:pt x="120" y="257"/>
                  </a:cubicBezTo>
                  <a:cubicBezTo>
                    <a:pt x="120" y="256"/>
                    <a:pt x="120" y="255"/>
                    <a:pt x="120" y="254"/>
                  </a:cubicBezTo>
                  <a:close/>
                  <a:moveTo>
                    <a:pt x="170" y="255"/>
                  </a:moveTo>
                  <a:cubicBezTo>
                    <a:pt x="170" y="254"/>
                    <a:pt x="170" y="254"/>
                    <a:pt x="168" y="255"/>
                  </a:cubicBezTo>
                  <a:cubicBezTo>
                    <a:pt x="168" y="252"/>
                    <a:pt x="170" y="251"/>
                    <a:pt x="169" y="250"/>
                  </a:cubicBezTo>
                  <a:cubicBezTo>
                    <a:pt x="168" y="249"/>
                    <a:pt x="168" y="249"/>
                    <a:pt x="168" y="249"/>
                  </a:cubicBezTo>
                  <a:cubicBezTo>
                    <a:pt x="168" y="256"/>
                    <a:pt x="169" y="255"/>
                    <a:pt x="168" y="259"/>
                  </a:cubicBezTo>
                  <a:cubicBezTo>
                    <a:pt x="168" y="259"/>
                    <a:pt x="168" y="259"/>
                    <a:pt x="167" y="260"/>
                  </a:cubicBezTo>
                  <a:cubicBezTo>
                    <a:pt x="166" y="260"/>
                    <a:pt x="159" y="258"/>
                    <a:pt x="162" y="263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3" y="261"/>
                    <a:pt x="163" y="262"/>
                    <a:pt x="163" y="261"/>
                  </a:cubicBezTo>
                  <a:cubicBezTo>
                    <a:pt x="166" y="260"/>
                    <a:pt x="164" y="261"/>
                    <a:pt x="167" y="262"/>
                  </a:cubicBezTo>
                  <a:cubicBezTo>
                    <a:pt x="168" y="261"/>
                    <a:pt x="169" y="259"/>
                    <a:pt x="169" y="258"/>
                  </a:cubicBezTo>
                  <a:cubicBezTo>
                    <a:pt x="169" y="258"/>
                    <a:pt x="169" y="257"/>
                    <a:pt x="170" y="256"/>
                  </a:cubicBezTo>
                  <a:cubicBezTo>
                    <a:pt x="170" y="256"/>
                    <a:pt x="170" y="256"/>
                    <a:pt x="170" y="255"/>
                  </a:cubicBezTo>
                  <a:close/>
                  <a:moveTo>
                    <a:pt x="178" y="249"/>
                  </a:moveTo>
                  <a:cubicBezTo>
                    <a:pt x="178" y="249"/>
                    <a:pt x="176" y="248"/>
                    <a:pt x="176" y="250"/>
                  </a:cubicBezTo>
                  <a:cubicBezTo>
                    <a:pt x="176" y="250"/>
                    <a:pt x="176" y="251"/>
                    <a:pt x="176" y="252"/>
                  </a:cubicBezTo>
                  <a:cubicBezTo>
                    <a:pt x="176" y="253"/>
                    <a:pt x="176" y="253"/>
                    <a:pt x="176" y="254"/>
                  </a:cubicBezTo>
                  <a:cubicBezTo>
                    <a:pt x="176" y="255"/>
                    <a:pt x="176" y="255"/>
                    <a:pt x="176" y="255"/>
                  </a:cubicBezTo>
                  <a:cubicBezTo>
                    <a:pt x="176" y="257"/>
                    <a:pt x="177" y="257"/>
                    <a:pt x="175" y="258"/>
                  </a:cubicBezTo>
                  <a:cubicBezTo>
                    <a:pt x="175" y="257"/>
                    <a:pt x="175" y="258"/>
                    <a:pt x="175" y="257"/>
                  </a:cubicBezTo>
                  <a:cubicBezTo>
                    <a:pt x="175" y="255"/>
                    <a:pt x="175" y="256"/>
                    <a:pt x="174" y="255"/>
                  </a:cubicBezTo>
                  <a:cubicBezTo>
                    <a:pt x="174" y="260"/>
                    <a:pt x="173" y="256"/>
                    <a:pt x="173" y="260"/>
                  </a:cubicBezTo>
                  <a:cubicBezTo>
                    <a:pt x="173" y="260"/>
                    <a:pt x="174" y="260"/>
                    <a:pt x="174" y="260"/>
                  </a:cubicBezTo>
                  <a:cubicBezTo>
                    <a:pt x="175" y="259"/>
                    <a:pt x="175" y="259"/>
                    <a:pt x="175" y="259"/>
                  </a:cubicBezTo>
                  <a:cubicBezTo>
                    <a:pt x="176" y="259"/>
                    <a:pt x="177" y="259"/>
                    <a:pt x="179" y="258"/>
                  </a:cubicBezTo>
                  <a:cubicBezTo>
                    <a:pt x="179" y="256"/>
                    <a:pt x="179" y="253"/>
                    <a:pt x="178" y="252"/>
                  </a:cubicBezTo>
                  <a:cubicBezTo>
                    <a:pt x="178" y="251"/>
                    <a:pt x="179" y="251"/>
                    <a:pt x="179" y="251"/>
                  </a:cubicBezTo>
                  <a:cubicBezTo>
                    <a:pt x="179" y="248"/>
                    <a:pt x="179" y="249"/>
                    <a:pt x="178" y="249"/>
                  </a:cubicBezTo>
                  <a:close/>
                  <a:moveTo>
                    <a:pt x="179" y="290"/>
                  </a:moveTo>
                  <a:cubicBezTo>
                    <a:pt x="179" y="291"/>
                    <a:pt x="179" y="293"/>
                    <a:pt x="179" y="294"/>
                  </a:cubicBezTo>
                  <a:cubicBezTo>
                    <a:pt x="179" y="294"/>
                    <a:pt x="179" y="294"/>
                    <a:pt x="180" y="293"/>
                  </a:cubicBezTo>
                  <a:cubicBezTo>
                    <a:pt x="181" y="291"/>
                    <a:pt x="180" y="292"/>
                    <a:pt x="181" y="291"/>
                  </a:cubicBezTo>
                  <a:cubicBezTo>
                    <a:pt x="182" y="292"/>
                    <a:pt x="181" y="291"/>
                    <a:pt x="182" y="292"/>
                  </a:cubicBezTo>
                  <a:cubicBezTo>
                    <a:pt x="182" y="293"/>
                    <a:pt x="181" y="293"/>
                    <a:pt x="181" y="294"/>
                  </a:cubicBezTo>
                  <a:cubicBezTo>
                    <a:pt x="181" y="296"/>
                    <a:pt x="181" y="294"/>
                    <a:pt x="181" y="295"/>
                  </a:cubicBezTo>
                  <a:cubicBezTo>
                    <a:pt x="182" y="294"/>
                    <a:pt x="183" y="293"/>
                    <a:pt x="182" y="292"/>
                  </a:cubicBezTo>
                  <a:cubicBezTo>
                    <a:pt x="184" y="291"/>
                    <a:pt x="183" y="292"/>
                    <a:pt x="184" y="292"/>
                  </a:cubicBezTo>
                  <a:cubicBezTo>
                    <a:pt x="186" y="292"/>
                    <a:pt x="186" y="291"/>
                    <a:pt x="188" y="292"/>
                  </a:cubicBezTo>
                  <a:cubicBezTo>
                    <a:pt x="189" y="292"/>
                    <a:pt x="189" y="292"/>
                    <a:pt x="190" y="292"/>
                  </a:cubicBezTo>
                  <a:cubicBezTo>
                    <a:pt x="190" y="292"/>
                    <a:pt x="190" y="293"/>
                    <a:pt x="190" y="293"/>
                  </a:cubicBezTo>
                  <a:cubicBezTo>
                    <a:pt x="190" y="293"/>
                    <a:pt x="190" y="293"/>
                    <a:pt x="190" y="293"/>
                  </a:cubicBezTo>
                  <a:cubicBezTo>
                    <a:pt x="191" y="294"/>
                    <a:pt x="191" y="294"/>
                    <a:pt x="191" y="294"/>
                  </a:cubicBezTo>
                  <a:cubicBezTo>
                    <a:pt x="192" y="293"/>
                    <a:pt x="191" y="292"/>
                    <a:pt x="191" y="291"/>
                  </a:cubicBezTo>
                  <a:cubicBezTo>
                    <a:pt x="191" y="291"/>
                    <a:pt x="192" y="291"/>
                    <a:pt x="191" y="290"/>
                  </a:cubicBezTo>
                  <a:cubicBezTo>
                    <a:pt x="190" y="290"/>
                    <a:pt x="186" y="290"/>
                    <a:pt x="186" y="290"/>
                  </a:cubicBezTo>
                  <a:cubicBezTo>
                    <a:pt x="179" y="290"/>
                    <a:pt x="179" y="290"/>
                    <a:pt x="179" y="290"/>
                  </a:cubicBezTo>
                  <a:close/>
                  <a:moveTo>
                    <a:pt x="197" y="241"/>
                  </a:moveTo>
                  <a:cubicBezTo>
                    <a:pt x="195" y="241"/>
                    <a:pt x="196" y="240"/>
                    <a:pt x="194" y="240"/>
                  </a:cubicBezTo>
                  <a:cubicBezTo>
                    <a:pt x="194" y="242"/>
                    <a:pt x="195" y="241"/>
                    <a:pt x="195" y="242"/>
                  </a:cubicBezTo>
                  <a:cubicBezTo>
                    <a:pt x="195" y="244"/>
                    <a:pt x="195" y="243"/>
                    <a:pt x="194" y="245"/>
                  </a:cubicBezTo>
                  <a:cubicBezTo>
                    <a:pt x="197" y="245"/>
                    <a:pt x="195" y="244"/>
                    <a:pt x="197" y="244"/>
                  </a:cubicBezTo>
                  <a:cubicBezTo>
                    <a:pt x="198" y="243"/>
                    <a:pt x="203" y="243"/>
                    <a:pt x="205" y="243"/>
                  </a:cubicBezTo>
                  <a:cubicBezTo>
                    <a:pt x="206" y="243"/>
                    <a:pt x="204" y="243"/>
                    <a:pt x="205" y="243"/>
                  </a:cubicBezTo>
                  <a:cubicBezTo>
                    <a:pt x="207" y="242"/>
                    <a:pt x="207" y="242"/>
                    <a:pt x="207" y="241"/>
                  </a:cubicBezTo>
                  <a:cubicBezTo>
                    <a:pt x="206" y="241"/>
                    <a:pt x="205" y="241"/>
                    <a:pt x="204" y="241"/>
                  </a:cubicBezTo>
                  <a:cubicBezTo>
                    <a:pt x="202" y="241"/>
                    <a:pt x="202" y="241"/>
                    <a:pt x="201" y="241"/>
                  </a:cubicBezTo>
                  <a:cubicBezTo>
                    <a:pt x="199" y="241"/>
                    <a:pt x="198" y="241"/>
                    <a:pt x="197" y="241"/>
                  </a:cubicBezTo>
                  <a:close/>
                  <a:moveTo>
                    <a:pt x="182" y="249"/>
                  </a:moveTo>
                  <a:cubicBezTo>
                    <a:pt x="178" y="249"/>
                    <a:pt x="180" y="250"/>
                    <a:pt x="180" y="253"/>
                  </a:cubicBezTo>
                  <a:cubicBezTo>
                    <a:pt x="180" y="255"/>
                    <a:pt x="179" y="256"/>
                    <a:pt x="179" y="258"/>
                  </a:cubicBezTo>
                  <a:cubicBezTo>
                    <a:pt x="182" y="259"/>
                    <a:pt x="181" y="258"/>
                    <a:pt x="182" y="259"/>
                  </a:cubicBezTo>
                  <a:cubicBezTo>
                    <a:pt x="183" y="260"/>
                    <a:pt x="183" y="260"/>
                    <a:pt x="183" y="260"/>
                  </a:cubicBezTo>
                  <a:cubicBezTo>
                    <a:pt x="180" y="260"/>
                    <a:pt x="179" y="259"/>
                    <a:pt x="178" y="261"/>
                  </a:cubicBezTo>
                  <a:cubicBezTo>
                    <a:pt x="179" y="261"/>
                    <a:pt x="177" y="262"/>
                    <a:pt x="179" y="262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2" y="261"/>
                    <a:pt x="180" y="261"/>
                    <a:pt x="182" y="261"/>
                  </a:cubicBezTo>
                  <a:cubicBezTo>
                    <a:pt x="182" y="261"/>
                    <a:pt x="183" y="261"/>
                    <a:pt x="183" y="261"/>
                  </a:cubicBezTo>
                  <a:cubicBezTo>
                    <a:pt x="183" y="260"/>
                    <a:pt x="183" y="260"/>
                    <a:pt x="183" y="260"/>
                  </a:cubicBezTo>
                  <a:cubicBezTo>
                    <a:pt x="186" y="261"/>
                    <a:pt x="182" y="259"/>
                    <a:pt x="184" y="260"/>
                  </a:cubicBezTo>
                  <a:cubicBezTo>
                    <a:pt x="185" y="261"/>
                    <a:pt x="185" y="261"/>
                    <a:pt x="185" y="261"/>
                  </a:cubicBezTo>
                  <a:cubicBezTo>
                    <a:pt x="184" y="258"/>
                    <a:pt x="185" y="260"/>
                    <a:pt x="184" y="258"/>
                  </a:cubicBezTo>
                  <a:cubicBezTo>
                    <a:pt x="183" y="256"/>
                    <a:pt x="181" y="260"/>
                    <a:pt x="182" y="254"/>
                  </a:cubicBezTo>
                  <a:cubicBezTo>
                    <a:pt x="182" y="249"/>
                    <a:pt x="182" y="249"/>
                    <a:pt x="182" y="249"/>
                  </a:cubicBezTo>
                  <a:close/>
                  <a:moveTo>
                    <a:pt x="106" y="286"/>
                  </a:moveTo>
                  <a:cubicBezTo>
                    <a:pt x="104" y="285"/>
                    <a:pt x="102" y="285"/>
                    <a:pt x="101" y="286"/>
                  </a:cubicBezTo>
                  <a:cubicBezTo>
                    <a:pt x="102" y="287"/>
                    <a:pt x="102" y="287"/>
                    <a:pt x="103" y="287"/>
                  </a:cubicBezTo>
                  <a:cubicBezTo>
                    <a:pt x="102" y="288"/>
                    <a:pt x="102" y="287"/>
                    <a:pt x="102" y="288"/>
                  </a:cubicBezTo>
                  <a:cubicBezTo>
                    <a:pt x="104" y="287"/>
                    <a:pt x="104" y="287"/>
                    <a:pt x="104" y="287"/>
                  </a:cubicBezTo>
                  <a:cubicBezTo>
                    <a:pt x="104" y="287"/>
                    <a:pt x="103" y="288"/>
                    <a:pt x="104" y="287"/>
                  </a:cubicBezTo>
                  <a:cubicBezTo>
                    <a:pt x="104" y="287"/>
                    <a:pt x="106" y="286"/>
                    <a:pt x="106" y="288"/>
                  </a:cubicBezTo>
                  <a:cubicBezTo>
                    <a:pt x="107" y="290"/>
                    <a:pt x="106" y="290"/>
                    <a:pt x="106" y="291"/>
                  </a:cubicBezTo>
                  <a:cubicBezTo>
                    <a:pt x="106" y="293"/>
                    <a:pt x="106" y="291"/>
                    <a:pt x="106" y="293"/>
                  </a:cubicBezTo>
                  <a:cubicBezTo>
                    <a:pt x="106" y="294"/>
                    <a:pt x="105" y="296"/>
                    <a:pt x="108" y="297"/>
                  </a:cubicBezTo>
                  <a:cubicBezTo>
                    <a:pt x="109" y="295"/>
                    <a:pt x="107" y="295"/>
                    <a:pt x="107" y="294"/>
                  </a:cubicBezTo>
                  <a:cubicBezTo>
                    <a:pt x="107" y="294"/>
                    <a:pt x="107" y="294"/>
                    <a:pt x="107" y="294"/>
                  </a:cubicBezTo>
                  <a:cubicBezTo>
                    <a:pt x="108" y="294"/>
                    <a:pt x="108" y="294"/>
                    <a:pt x="108" y="294"/>
                  </a:cubicBezTo>
                  <a:cubicBezTo>
                    <a:pt x="108" y="291"/>
                    <a:pt x="108" y="291"/>
                    <a:pt x="108" y="291"/>
                  </a:cubicBezTo>
                  <a:cubicBezTo>
                    <a:pt x="109" y="291"/>
                    <a:pt x="109" y="291"/>
                    <a:pt x="110" y="291"/>
                  </a:cubicBezTo>
                  <a:cubicBezTo>
                    <a:pt x="108" y="290"/>
                    <a:pt x="108" y="290"/>
                    <a:pt x="108" y="290"/>
                  </a:cubicBezTo>
                  <a:cubicBezTo>
                    <a:pt x="107" y="289"/>
                    <a:pt x="107" y="287"/>
                    <a:pt x="108" y="286"/>
                  </a:cubicBezTo>
                  <a:cubicBezTo>
                    <a:pt x="109" y="286"/>
                    <a:pt x="110" y="286"/>
                    <a:pt x="111" y="286"/>
                  </a:cubicBezTo>
                  <a:cubicBezTo>
                    <a:pt x="112" y="286"/>
                    <a:pt x="111" y="286"/>
                    <a:pt x="112" y="285"/>
                  </a:cubicBezTo>
                  <a:cubicBezTo>
                    <a:pt x="111" y="285"/>
                    <a:pt x="108" y="285"/>
                    <a:pt x="106" y="285"/>
                  </a:cubicBezTo>
                  <a:cubicBezTo>
                    <a:pt x="105" y="284"/>
                    <a:pt x="107" y="283"/>
                    <a:pt x="105" y="283"/>
                  </a:cubicBezTo>
                  <a:cubicBezTo>
                    <a:pt x="105" y="285"/>
                    <a:pt x="105" y="283"/>
                    <a:pt x="106" y="286"/>
                  </a:cubicBezTo>
                  <a:close/>
                  <a:moveTo>
                    <a:pt x="172" y="241"/>
                  </a:moveTo>
                  <a:cubicBezTo>
                    <a:pt x="171" y="241"/>
                    <a:pt x="172" y="241"/>
                    <a:pt x="170" y="241"/>
                  </a:cubicBezTo>
                  <a:cubicBezTo>
                    <a:pt x="170" y="241"/>
                    <a:pt x="168" y="240"/>
                    <a:pt x="168" y="240"/>
                  </a:cubicBezTo>
                  <a:cubicBezTo>
                    <a:pt x="168" y="240"/>
                    <a:pt x="166" y="241"/>
                    <a:pt x="165" y="241"/>
                  </a:cubicBezTo>
                  <a:cubicBezTo>
                    <a:pt x="166" y="241"/>
                    <a:pt x="165" y="241"/>
                    <a:pt x="166" y="242"/>
                  </a:cubicBezTo>
                  <a:cubicBezTo>
                    <a:pt x="165" y="243"/>
                    <a:pt x="166" y="241"/>
                    <a:pt x="165" y="243"/>
                  </a:cubicBezTo>
                  <a:cubicBezTo>
                    <a:pt x="165" y="243"/>
                    <a:pt x="165" y="243"/>
                    <a:pt x="165" y="243"/>
                  </a:cubicBezTo>
                  <a:cubicBezTo>
                    <a:pt x="166" y="243"/>
                    <a:pt x="167" y="243"/>
                    <a:pt x="168" y="243"/>
                  </a:cubicBezTo>
                  <a:cubicBezTo>
                    <a:pt x="171" y="243"/>
                    <a:pt x="169" y="243"/>
                    <a:pt x="171" y="243"/>
                  </a:cubicBezTo>
                  <a:cubicBezTo>
                    <a:pt x="174" y="244"/>
                    <a:pt x="172" y="242"/>
                    <a:pt x="175" y="243"/>
                  </a:cubicBezTo>
                  <a:cubicBezTo>
                    <a:pt x="176" y="243"/>
                    <a:pt x="177" y="244"/>
                    <a:pt x="178" y="244"/>
                  </a:cubicBezTo>
                  <a:cubicBezTo>
                    <a:pt x="178" y="243"/>
                    <a:pt x="178" y="242"/>
                    <a:pt x="178" y="242"/>
                  </a:cubicBezTo>
                  <a:cubicBezTo>
                    <a:pt x="178" y="241"/>
                    <a:pt x="178" y="241"/>
                    <a:pt x="179" y="240"/>
                  </a:cubicBezTo>
                  <a:cubicBezTo>
                    <a:pt x="177" y="240"/>
                    <a:pt x="178" y="240"/>
                    <a:pt x="177" y="241"/>
                  </a:cubicBezTo>
                  <a:cubicBezTo>
                    <a:pt x="176" y="241"/>
                    <a:pt x="175" y="241"/>
                    <a:pt x="175" y="241"/>
                  </a:cubicBezTo>
                  <a:cubicBezTo>
                    <a:pt x="173" y="241"/>
                    <a:pt x="173" y="240"/>
                    <a:pt x="172" y="241"/>
                  </a:cubicBezTo>
                  <a:close/>
                  <a:moveTo>
                    <a:pt x="193" y="240"/>
                  </a:moveTo>
                  <a:cubicBezTo>
                    <a:pt x="191" y="240"/>
                    <a:pt x="191" y="241"/>
                    <a:pt x="184" y="241"/>
                  </a:cubicBezTo>
                  <a:cubicBezTo>
                    <a:pt x="183" y="241"/>
                    <a:pt x="184" y="241"/>
                    <a:pt x="183" y="241"/>
                  </a:cubicBezTo>
                  <a:cubicBezTo>
                    <a:pt x="182" y="241"/>
                    <a:pt x="182" y="240"/>
                    <a:pt x="180" y="240"/>
                  </a:cubicBezTo>
                  <a:cubicBezTo>
                    <a:pt x="180" y="242"/>
                    <a:pt x="180" y="241"/>
                    <a:pt x="181" y="242"/>
                  </a:cubicBezTo>
                  <a:cubicBezTo>
                    <a:pt x="179" y="244"/>
                    <a:pt x="179" y="244"/>
                    <a:pt x="179" y="244"/>
                  </a:cubicBezTo>
                  <a:cubicBezTo>
                    <a:pt x="182" y="244"/>
                    <a:pt x="185" y="243"/>
                    <a:pt x="186" y="243"/>
                  </a:cubicBezTo>
                  <a:cubicBezTo>
                    <a:pt x="192" y="243"/>
                    <a:pt x="189" y="244"/>
                    <a:pt x="193" y="244"/>
                  </a:cubicBezTo>
                  <a:cubicBezTo>
                    <a:pt x="193" y="242"/>
                    <a:pt x="193" y="243"/>
                    <a:pt x="193" y="243"/>
                  </a:cubicBezTo>
                  <a:cubicBezTo>
                    <a:pt x="193" y="243"/>
                    <a:pt x="192" y="242"/>
                    <a:pt x="192" y="242"/>
                  </a:cubicBezTo>
                  <a:cubicBezTo>
                    <a:pt x="193" y="240"/>
                    <a:pt x="193" y="240"/>
                    <a:pt x="193" y="240"/>
                  </a:cubicBezTo>
                  <a:close/>
                  <a:moveTo>
                    <a:pt x="73" y="304"/>
                  </a:moveTo>
                  <a:cubicBezTo>
                    <a:pt x="73" y="303"/>
                    <a:pt x="73" y="303"/>
                    <a:pt x="73" y="302"/>
                  </a:cubicBezTo>
                  <a:cubicBezTo>
                    <a:pt x="74" y="299"/>
                    <a:pt x="73" y="299"/>
                    <a:pt x="74" y="297"/>
                  </a:cubicBezTo>
                  <a:cubicBezTo>
                    <a:pt x="75" y="298"/>
                    <a:pt x="74" y="297"/>
                    <a:pt x="75" y="298"/>
                  </a:cubicBezTo>
                  <a:cubicBezTo>
                    <a:pt x="75" y="299"/>
                    <a:pt x="75" y="299"/>
                    <a:pt x="75" y="300"/>
                  </a:cubicBezTo>
                  <a:cubicBezTo>
                    <a:pt x="75" y="302"/>
                    <a:pt x="74" y="303"/>
                    <a:pt x="75" y="306"/>
                  </a:cubicBezTo>
                  <a:cubicBezTo>
                    <a:pt x="75" y="308"/>
                    <a:pt x="75" y="307"/>
                    <a:pt x="73" y="308"/>
                  </a:cubicBezTo>
                  <a:cubicBezTo>
                    <a:pt x="73" y="304"/>
                    <a:pt x="73" y="304"/>
                    <a:pt x="73" y="304"/>
                  </a:cubicBezTo>
                  <a:cubicBezTo>
                    <a:pt x="72" y="305"/>
                    <a:pt x="72" y="305"/>
                    <a:pt x="72" y="309"/>
                  </a:cubicBezTo>
                  <a:cubicBezTo>
                    <a:pt x="73" y="309"/>
                    <a:pt x="73" y="309"/>
                    <a:pt x="73" y="309"/>
                  </a:cubicBezTo>
                  <a:cubicBezTo>
                    <a:pt x="74" y="309"/>
                    <a:pt x="73" y="309"/>
                    <a:pt x="74" y="309"/>
                  </a:cubicBezTo>
                  <a:cubicBezTo>
                    <a:pt x="75" y="309"/>
                    <a:pt x="75" y="309"/>
                    <a:pt x="76" y="309"/>
                  </a:cubicBezTo>
                  <a:cubicBezTo>
                    <a:pt x="76" y="307"/>
                    <a:pt x="76" y="297"/>
                    <a:pt x="76" y="296"/>
                  </a:cubicBezTo>
                  <a:cubicBezTo>
                    <a:pt x="75" y="296"/>
                    <a:pt x="75" y="296"/>
                    <a:pt x="74" y="296"/>
                  </a:cubicBezTo>
                  <a:cubicBezTo>
                    <a:pt x="72" y="296"/>
                    <a:pt x="73" y="298"/>
                    <a:pt x="72" y="300"/>
                  </a:cubicBezTo>
                  <a:cubicBezTo>
                    <a:pt x="72" y="301"/>
                    <a:pt x="72" y="303"/>
                    <a:pt x="73" y="304"/>
                  </a:cubicBezTo>
                  <a:close/>
                  <a:moveTo>
                    <a:pt x="199" y="239"/>
                  </a:moveTo>
                  <a:cubicBezTo>
                    <a:pt x="200" y="239"/>
                    <a:pt x="201" y="239"/>
                    <a:pt x="201" y="239"/>
                  </a:cubicBezTo>
                  <a:cubicBezTo>
                    <a:pt x="201" y="239"/>
                    <a:pt x="203" y="239"/>
                    <a:pt x="204" y="237"/>
                  </a:cubicBezTo>
                  <a:cubicBezTo>
                    <a:pt x="203" y="237"/>
                    <a:pt x="201" y="237"/>
                    <a:pt x="200" y="237"/>
                  </a:cubicBezTo>
                  <a:cubicBezTo>
                    <a:pt x="199" y="237"/>
                    <a:pt x="192" y="237"/>
                    <a:pt x="19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6"/>
                    <a:pt x="177" y="238"/>
                  </a:cubicBezTo>
                  <a:cubicBezTo>
                    <a:pt x="177" y="239"/>
                    <a:pt x="178" y="239"/>
                    <a:pt x="179" y="238"/>
                  </a:cubicBezTo>
                  <a:cubicBezTo>
                    <a:pt x="179" y="238"/>
                    <a:pt x="179" y="238"/>
                    <a:pt x="179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3" y="239"/>
                    <a:pt x="183" y="239"/>
                    <a:pt x="184" y="239"/>
                  </a:cubicBezTo>
                  <a:cubicBezTo>
                    <a:pt x="186" y="238"/>
                    <a:pt x="184" y="239"/>
                    <a:pt x="186" y="239"/>
                  </a:cubicBezTo>
                  <a:cubicBezTo>
                    <a:pt x="187" y="239"/>
                    <a:pt x="186" y="238"/>
                    <a:pt x="188" y="238"/>
                  </a:cubicBezTo>
                  <a:cubicBezTo>
                    <a:pt x="193" y="239"/>
                    <a:pt x="193" y="239"/>
                    <a:pt x="193" y="239"/>
                  </a:cubicBezTo>
                  <a:cubicBezTo>
                    <a:pt x="196" y="239"/>
                    <a:pt x="194" y="238"/>
                    <a:pt x="197" y="239"/>
                  </a:cubicBezTo>
                  <a:cubicBezTo>
                    <a:pt x="198" y="238"/>
                    <a:pt x="198" y="238"/>
                    <a:pt x="198" y="238"/>
                  </a:cubicBezTo>
                  <a:cubicBezTo>
                    <a:pt x="199" y="239"/>
                    <a:pt x="199" y="239"/>
                    <a:pt x="199" y="239"/>
                  </a:cubicBezTo>
                  <a:close/>
                  <a:moveTo>
                    <a:pt x="92" y="296"/>
                  </a:moveTo>
                  <a:cubicBezTo>
                    <a:pt x="91" y="297"/>
                    <a:pt x="91" y="296"/>
                    <a:pt x="91" y="297"/>
                  </a:cubicBezTo>
                  <a:cubicBezTo>
                    <a:pt x="91" y="297"/>
                    <a:pt x="91" y="297"/>
                    <a:pt x="91" y="298"/>
                  </a:cubicBezTo>
                  <a:cubicBezTo>
                    <a:pt x="91" y="298"/>
                    <a:pt x="91" y="298"/>
                    <a:pt x="91" y="298"/>
                  </a:cubicBezTo>
                  <a:cubicBezTo>
                    <a:pt x="91" y="298"/>
                    <a:pt x="91" y="298"/>
                    <a:pt x="91" y="298"/>
                  </a:cubicBezTo>
                  <a:cubicBezTo>
                    <a:pt x="91" y="299"/>
                    <a:pt x="90" y="300"/>
                    <a:pt x="92" y="300"/>
                  </a:cubicBezTo>
                  <a:cubicBezTo>
                    <a:pt x="92" y="299"/>
                    <a:pt x="92" y="298"/>
                    <a:pt x="92" y="297"/>
                  </a:cubicBezTo>
                  <a:cubicBezTo>
                    <a:pt x="94" y="298"/>
                    <a:pt x="94" y="303"/>
                    <a:pt x="93" y="305"/>
                  </a:cubicBezTo>
                  <a:cubicBezTo>
                    <a:pt x="93" y="305"/>
                    <a:pt x="93" y="306"/>
                    <a:pt x="93" y="306"/>
                  </a:cubicBezTo>
                  <a:cubicBezTo>
                    <a:pt x="93" y="307"/>
                    <a:pt x="94" y="307"/>
                    <a:pt x="92" y="307"/>
                  </a:cubicBezTo>
                  <a:cubicBezTo>
                    <a:pt x="92" y="306"/>
                    <a:pt x="92" y="306"/>
                    <a:pt x="92" y="306"/>
                  </a:cubicBezTo>
                  <a:cubicBezTo>
                    <a:pt x="92" y="305"/>
                    <a:pt x="93" y="303"/>
                    <a:pt x="92" y="301"/>
                  </a:cubicBezTo>
                  <a:cubicBezTo>
                    <a:pt x="90" y="303"/>
                    <a:pt x="91" y="304"/>
                    <a:pt x="91" y="305"/>
                  </a:cubicBezTo>
                  <a:cubicBezTo>
                    <a:pt x="91" y="305"/>
                    <a:pt x="91" y="305"/>
                    <a:pt x="91" y="307"/>
                  </a:cubicBezTo>
                  <a:cubicBezTo>
                    <a:pt x="92" y="312"/>
                    <a:pt x="90" y="309"/>
                    <a:pt x="88" y="311"/>
                  </a:cubicBezTo>
                  <a:cubicBezTo>
                    <a:pt x="89" y="311"/>
                    <a:pt x="95" y="311"/>
                    <a:pt x="96" y="311"/>
                  </a:cubicBezTo>
                  <a:cubicBezTo>
                    <a:pt x="95" y="308"/>
                    <a:pt x="93" y="313"/>
                    <a:pt x="92" y="309"/>
                  </a:cubicBezTo>
                  <a:cubicBezTo>
                    <a:pt x="96" y="308"/>
                    <a:pt x="95" y="310"/>
                    <a:pt x="95" y="306"/>
                  </a:cubicBezTo>
                  <a:cubicBezTo>
                    <a:pt x="95" y="300"/>
                    <a:pt x="96" y="297"/>
                    <a:pt x="95" y="296"/>
                  </a:cubicBezTo>
                  <a:cubicBezTo>
                    <a:pt x="94" y="296"/>
                    <a:pt x="93" y="296"/>
                    <a:pt x="92" y="296"/>
                  </a:cubicBezTo>
                  <a:cubicBezTo>
                    <a:pt x="92" y="296"/>
                    <a:pt x="92" y="296"/>
                    <a:pt x="92" y="296"/>
                  </a:cubicBezTo>
                  <a:cubicBezTo>
                    <a:pt x="92" y="296"/>
                    <a:pt x="92" y="296"/>
                    <a:pt x="92" y="296"/>
                  </a:cubicBezTo>
                  <a:close/>
                  <a:moveTo>
                    <a:pt x="184" y="277"/>
                  </a:moveTo>
                  <a:cubicBezTo>
                    <a:pt x="183" y="274"/>
                    <a:pt x="185" y="274"/>
                    <a:pt x="185" y="273"/>
                  </a:cubicBezTo>
                  <a:cubicBezTo>
                    <a:pt x="185" y="270"/>
                    <a:pt x="184" y="275"/>
                    <a:pt x="184" y="271"/>
                  </a:cubicBezTo>
                  <a:cubicBezTo>
                    <a:pt x="184" y="270"/>
                    <a:pt x="184" y="270"/>
                    <a:pt x="184" y="270"/>
                  </a:cubicBezTo>
                  <a:cubicBezTo>
                    <a:pt x="184" y="270"/>
                    <a:pt x="184" y="270"/>
                    <a:pt x="184" y="270"/>
                  </a:cubicBezTo>
                  <a:cubicBezTo>
                    <a:pt x="184" y="265"/>
                    <a:pt x="185" y="268"/>
                    <a:pt x="186" y="265"/>
                  </a:cubicBezTo>
                  <a:cubicBezTo>
                    <a:pt x="183" y="264"/>
                    <a:pt x="182" y="264"/>
                    <a:pt x="179" y="264"/>
                  </a:cubicBezTo>
                  <a:cubicBezTo>
                    <a:pt x="175" y="264"/>
                    <a:pt x="179" y="263"/>
                    <a:pt x="172" y="264"/>
                  </a:cubicBezTo>
                  <a:cubicBezTo>
                    <a:pt x="172" y="266"/>
                    <a:pt x="172" y="266"/>
                    <a:pt x="172" y="267"/>
                  </a:cubicBezTo>
                  <a:cubicBezTo>
                    <a:pt x="174" y="269"/>
                    <a:pt x="173" y="268"/>
                    <a:pt x="173" y="268"/>
                  </a:cubicBezTo>
                  <a:cubicBezTo>
                    <a:pt x="174" y="268"/>
                    <a:pt x="174" y="268"/>
                    <a:pt x="174" y="268"/>
                  </a:cubicBezTo>
                  <a:cubicBezTo>
                    <a:pt x="174" y="268"/>
                    <a:pt x="174" y="269"/>
                    <a:pt x="174" y="267"/>
                  </a:cubicBezTo>
                  <a:cubicBezTo>
                    <a:pt x="174" y="267"/>
                    <a:pt x="174" y="266"/>
                    <a:pt x="173" y="266"/>
                  </a:cubicBezTo>
                  <a:cubicBezTo>
                    <a:pt x="177" y="265"/>
                    <a:pt x="180" y="265"/>
                    <a:pt x="183" y="266"/>
                  </a:cubicBezTo>
                  <a:cubicBezTo>
                    <a:pt x="182" y="268"/>
                    <a:pt x="183" y="267"/>
                    <a:pt x="183" y="269"/>
                  </a:cubicBezTo>
                  <a:cubicBezTo>
                    <a:pt x="183" y="278"/>
                    <a:pt x="183" y="278"/>
                    <a:pt x="183" y="278"/>
                  </a:cubicBezTo>
                  <a:cubicBezTo>
                    <a:pt x="186" y="280"/>
                    <a:pt x="183" y="280"/>
                    <a:pt x="185" y="280"/>
                  </a:cubicBezTo>
                  <a:cubicBezTo>
                    <a:pt x="185" y="279"/>
                    <a:pt x="185" y="279"/>
                    <a:pt x="185" y="278"/>
                  </a:cubicBezTo>
                  <a:cubicBezTo>
                    <a:pt x="185" y="277"/>
                    <a:pt x="185" y="278"/>
                    <a:pt x="184" y="277"/>
                  </a:cubicBezTo>
                  <a:close/>
                  <a:moveTo>
                    <a:pt x="58" y="296"/>
                  </a:moveTo>
                  <a:cubicBezTo>
                    <a:pt x="58" y="296"/>
                    <a:pt x="58" y="295"/>
                    <a:pt x="58" y="295"/>
                  </a:cubicBezTo>
                  <a:cubicBezTo>
                    <a:pt x="58" y="294"/>
                    <a:pt x="59" y="293"/>
                    <a:pt x="59" y="292"/>
                  </a:cubicBezTo>
                  <a:cubicBezTo>
                    <a:pt x="57" y="291"/>
                    <a:pt x="56" y="292"/>
                    <a:pt x="55" y="292"/>
                  </a:cubicBezTo>
                  <a:cubicBezTo>
                    <a:pt x="55" y="296"/>
                    <a:pt x="55" y="296"/>
                    <a:pt x="55" y="296"/>
                  </a:cubicBezTo>
                  <a:cubicBezTo>
                    <a:pt x="56" y="295"/>
                    <a:pt x="56" y="294"/>
                    <a:pt x="56" y="295"/>
                  </a:cubicBezTo>
                  <a:cubicBezTo>
                    <a:pt x="58" y="296"/>
                    <a:pt x="58" y="296"/>
                    <a:pt x="57" y="297"/>
                  </a:cubicBezTo>
                  <a:cubicBezTo>
                    <a:pt x="57" y="299"/>
                    <a:pt x="57" y="300"/>
                    <a:pt x="57" y="300"/>
                  </a:cubicBezTo>
                  <a:cubicBezTo>
                    <a:pt x="57" y="303"/>
                    <a:pt x="57" y="303"/>
                    <a:pt x="57" y="303"/>
                  </a:cubicBezTo>
                  <a:cubicBezTo>
                    <a:pt x="56" y="306"/>
                    <a:pt x="57" y="306"/>
                    <a:pt x="58" y="306"/>
                  </a:cubicBezTo>
                  <a:cubicBezTo>
                    <a:pt x="58" y="306"/>
                    <a:pt x="57" y="300"/>
                    <a:pt x="59" y="298"/>
                  </a:cubicBezTo>
                  <a:cubicBezTo>
                    <a:pt x="59" y="300"/>
                    <a:pt x="59" y="301"/>
                    <a:pt x="59" y="303"/>
                  </a:cubicBezTo>
                  <a:cubicBezTo>
                    <a:pt x="59" y="307"/>
                    <a:pt x="60" y="306"/>
                    <a:pt x="59" y="307"/>
                  </a:cubicBezTo>
                  <a:cubicBezTo>
                    <a:pt x="57" y="307"/>
                    <a:pt x="58" y="307"/>
                    <a:pt x="57" y="307"/>
                  </a:cubicBezTo>
                  <a:cubicBezTo>
                    <a:pt x="57" y="310"/>
                    <a:pt x="57" y="310"/>
                    <a:pt x="57" y="310"/>
                  </a:cubicBezTo>
                  <a:cubicBezTo>
                    <a:pt x="58" y="309"/>
                    <a:pt x="57" y="309"/>
                    <a:pt x="58" y="309"/>
                  </a:cubicBezTo>
                  <a:cubicBezTo>
                    <a:pt x="59" y="309"/>
                    <a:pt x="60" y="309"/>
                    <a:pt x="60" y="309"/>
                  </a:cubicBezTo>
                  <a:cubicBezTo>
                    <a:pt x="60" y="306"/>
                    <a:pt x="61" y="304"/>
                    <a:pt x="61" y="302"/>
                  </a:cubicBezTo>
                  <a:cubicBezTo>
                    <a:pt x="60" y="297"/>
                    <a:pt x="61" y="299"/>
                    <a:pt x="61" y="296"/>
                  </a:cubicBezTo>
                  <a:cubicBezTo>
                    <a:pt x="59" y="296"/>
                    <a:pt x="59" y="297"/>
                    <a:pt x="58" y="296"/>
                  </a:cubicBezTo>
                  <a:cubicBezTo>
                    <a:pt x="58" y="296"/>
                    <a:pt x="58" y="296"/>
                    <a:pt x="58" y="296"/>
                  </a:cubicBezTo>
                  <a:close/>
                  <a:moveTo>
                    <a:pt x="87" y="256"/>
                  </a:moveTo>
                  <a:cubicBezTo>
                    <a:pt x="88" y="257"/>
                    <a:pt x="87" y="257"/>
                    <a:pt x="87" y="258"/>
                  </a:cubicBezTo>
                  <a:cubicBezTo>
                    <a:pt x="86" y="258"/>
                    <a:pt x="87" y="258"/>
                    <a:pt x="86" y="258"/>
                  </a:cubicBezTo>
                  <a:cubicBezTo>
                    <a:pt x="86" y="257"/>
                    <a:pt x="86" y="257"/>
                    <a:pt x="86" y="257"/>
                  </a:cubicBezTo>
                  <a:cubicBezTo>
                    <a:pt x="86" y="255"/>
                    <a:pt x="87" y="256"/>
                    <a:pt x="87" y="256"/>
                  </a:cubicBezTo>
                  <a:close/>
                  <a:moveTo>
                    <a:pt x="88" y="260"/>
                  </a:moveTo>
                  <a:cubicBezTo>
                    <a:pt x="88" y="259"/>
                    <a:pt x="88" y="258"/>
                    <a:pt x="88" y="257"/>
                  </a:cubicBezTo>
                  <a:cubicBezTo>
                    <a:pt x="88" y="253"/>
                    <a:pt x="88" y="253"/>
                    <a:pt x="88" y="253"/>
                  </a:cubicBezTo>
                  <a:cubicBezTo>
                    <a:pt x="87" y="255"/>
                    <a:pt x="87" y="255"/>
                    <a:pt x="87" y="255"/>
                  </a:cubicBezTo>
                  <a:cubicBezTo>
                    <a:pt x="85" y="254"/>
                    <a:pt x="87" y="253"/>
                    <a:pt x="87" y="252"/>
                  </a:cubicBezTo>
                  <a:cubicBezTo>
                    <a:pt x="86" y="251"/>
                    <a:pt x="84" y="250"/>
                    <a:pt x="85" y="253"/>
                  </a:cubicBezTo>
                  <a:cubicBezTo>
                    <a:pt x="85" y="254"/>
                    <a:pt x="85" y="257"/>
                    <a:pt x="85" y="259"/>
                  </a:cubicBezTo>
                  <a:cubicBezTo>
                    <a:pt x="85" y="260"/>
                    <a:pt x="84" y="260"/>
                    <a:pt x="85" y="261"/>
                  </a:cubicBezTo>
                  <a:cubicBezTo>
                    <a:pt x="85" y="261"/>
                    <a:pt x="85" y="262"/>
                    <a:pt x="86" y="262"/>
                  </a:cubicBezTo>
                  <a:cubicBezTo>
                    <a:pt x="87" y="262"/>
                    <a:pt x="86" y="261"/>
                    <a:pt x="87" y="261"/>
                  </a:cubicBezTo>
                  <a:cubicBezTo>
                    <a:pt x="88" y="261"/>
                    <a:pt x="88" y="262"/>
                    <a:pt x="90" y="262"/>
                  </a:cubicBezTo>
                  <a:cubicBezTo>
                    <a:pt x="90" y="264"/>
                    <a:pt x="90" y="263"/>
                    <a:pt x="89" y="264"/>
                  </a:cubicBezTo>
                  <a:cubicBezTo>
                    <a:pt x="90" y="264"/>
                    <a:pt x="90" y="264"/>
                    <a:pt x="91" y="263"/>
                  </a:cubicBezTo>
                  <a:cubicBezTo>
                    <a:pt x="91" y="261"/>
                    <a:pt x="90" y="263"/>
                    <a:pt x="92" y="261"/>
                  </a:cubicBezTo>
                  <a:cubicBezTo>
                    <a:pt x="92" y="260"/>
                    <a:pt x="91" y="259"/>
                    <a:pt x="91" y="258"/>
                  </a:cubicBezTo>
                  <a:cubicBezTo>
                    <a:pt x="91" y="256"/>
                    <a:pt x="92" y="257"/>
                    <a:pt x="91" y="255"/>
                  </a:cubicBezTo>
                  <a:cubicBezTo>
                    <a:pt x="91" y="253"/>
                    <a:pt x="92" y="251"/>
                    <a:pt x="90" y="251"/>
                  </a:cubicBezTo>
                  <a:cubicBezTo>
                    <a:pt x="88" y="251"/>
                    <a:pt x="90" y="254"/>
                    <a:pt x="90" y="256"/>
                  </a:cubicBezTo>
                  <a:cubicBezTo>
                    <a:pt x="90" y="259"/>
                    <a:pt x="90" y="260"/>
                    <a:pt x="88" y="260"/>
                  </a:cubicBezTo>
                  <a:close/>
                  <a:moveTo>
                    <a:pt x="190" y="248"/>
                  </a:moveTo>
                  <a:cubicBezTo>
                    <a:pt x="188" y="249"/>
                    <a:pt x="189" y="249"/>
                    <a:pt x="190" y="250"/>
                  </a:cubicBezTo>
                  <a:cubicBezTo>
                    <a:pt x="188" y="252"/>
                    <a:pt x="188" y="252"/>
                    <a:pt x="188" y="252"/>
                  </a:cubicBezTo>
                  <a:cubicBezTo>
                    <a:pt x="189" y="254"/>
                    <a:pt x="189" y="252"/>
                    <a:pt x="189" y="255"/>
                  </a:cubicBezTo>
                  <a:cubicBezTo>
                    <a:pt x="188" y="254"/>
                    <a:pt x="187" y="254"/>
                    <a:pt x="187" y="253"/>
                  </a:cubicBezTo>
                  <a:cubicBezTo>
                    <a:pt x="187" y="255"/>
                    <a:pt x="187" y="255"/>
                    <a:pt x="189" y="255"/>
                  </a:cubicBezTo>
                  <a:cubicBezTo>
                    <a:pt x="189" y="256"/>
                    <a:pt x="189" y="257"/>
                    <a:pt x="189" y="257"/>
                  </a:cubicBezTo>
                  <a:cubicBezTo>
                    <a:pt x="189" y="259"/>
                    <a:pt x="188" y="255"/>
                    <a:pt x="189" y="257"/>
                  </a:cubicBezTo>
                  <a:cubicBezTo>
                    <a:pt x="189" y="257"/>
                    <a:pt x="189" y="258"/>
                    <a:pt x="189" y="257"/>
                  </a:cubicBezTo>
                  <a:cubicBezTo>
                    <a:pt x="189" y="257"/>
                    <a:pt x="189" y="258"/>
                    <a:pt x="189" y="258"/>
                  </a:cubicBezTo>
                  <a:cubicBezTo>
                    <a:pt x="188" y="259"/>
                    <a:pt x="188" y="258"/>
                    <a:pt x="188" y="260"/>
                  </a:cubicBezTo>
                  <a:cubicBezTo>
                    <a:pt x="189" y="260"/>
                    <a:pt x="189" y="260"/>
                    <a:pt x="189" y="261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0" y="262"/>
                    <a:pt x="190" y="262"/>
                    <a:pt x="190" y="262"/>
                  </a:cubicBezTo>
                  <a:cubicBezTo>
                    <a:pt x="191" y="261"/>
                    <a:pt x="191" y="261"/>
                    <a:pt x="191" y="261"/>
                  </a:cubicBezTo>
                  <a:cubicBezTo>
                    <a:pt x="195" y="261"/>
                    <a:pt x="195" y="261"/>
                    <a:pt x="195" y="261"/>
                  </a:cubicBezTo>
                  <a:cubicBezTo>
                    <a:pt x="196" y="263"/>
                    <a:pt x="194" y="262"/>
                    <a:pt x="196" y="262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195" y="260"/>
                    <a:pt x="195" y="260"/>
                    <a:pt x="193" y="260"/>
                  </a:cubicBezTo>
                  <a:cubicBezTo>
                    <a:pt x="192" y="260"/>
                    <a:pt x="193" y="260"/>
                    <a:pt x="190" y="260"/>
                  </a:cubicBezTo>
                  <a:cubicBezTo>
                    <a:pt x="190" y="259"/>
                    <a:pt x="190" y="259"/>
                    <a:pt x="190" y="259"/>
                  </a:cubicBezTo>
                  <a:cubicBezTo>
                    <a:pt x="191" y="259"/>
                    <a:pt x="195" y="258"/>
                    <a:pt x="197" y="259"/>
                  </a:cubicBezTo>
                  <a:cubicBezTo>
                    <a:pt x="198" y="260"/>
                    <a:pt x="198" y="260"/>
                    <a:pt x="198" y="260"/>
                  </a:cubicBezTo>
                  <a:cubicBezTo>
                    <a:pt x="198" y="263"/>
                    <a:pt x="199" y="261"/>
                    <a:pt x="198" y="262"/>
                  </a:cubicBezTo>
                  <a:cubicBezTo>
                    <a:pt x="199" y="263"/>
                    <a:pt x="199" y="263"/>
                    <a:pt x="199" y="263"/>
                  </a:cubicBezTo>
                  <a:cubicBezTo>
                    <a:pt x="198" y="260"/>
                    <a:pt x="198" y="260"/>
                    <a:pt x="198" y="260"/>
                  </a:cubicBezTo>
                  <a:cubicBezTo>
                    <a:pt x="200" y="260"/>
                    <a:pt x="200" y="260"/>
                    <a:pt x="200" y="260"/>
                  </a:cubicBezTo>
                  <a:cubicBezTo>
                    <a:pt x="198" y="258"/>
                    <a:pt x="199" y="259"/>
                    <a:pt x="198" y="257"/>
                  </a:cubicBezTo>
                  <a:cubicBezTo>
                    <a:pt x="198" y="257"/>
                    <a:pt x="198" y="258"/>
                    <a:pt x="198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7" y="258"/>
                    <a:pt x="197" y="258"/>
                  </a:cubicBezTo>
                  <a:cubicBezTo>
                    <a:pt x="197" y="256"/>
                    <a:pt x="196" y="255"/>
                    <a:pt x="196" y="253"/>
                  </a:cubicBezTo>
                  <a:cubicBezTo>
                    <a:pt x="196" y="251"/>
                    <a:pt x="197" y="251"/>
                    <a:pt x="196" y="249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194" y="250"/>
                    <a:pt x="194" y="250"/>
                    <a:pt x="194" y="251"/>
                  </a:cubicBezTo>
                  <a:cubicBezTo>
                    <a:pt x="195" y="254"/>
                    <a:pt x="194" y="254"/>
                    <a:pt x="194" y="257"/>
                  </a:cubicBezTo>
                  <a:cubicBezTo>
                    <a:pt x="194" y="257"/>
                    <a:pt x="194" y="257"/>
                    <a:pt x="194" y="257"/>
                  </a:cubicBezTo>
                  <a:cubicBezTo>
                    <a:pt x="192" y="252"/>
                    <a:pt x="193" y="256"/>
                    <a:pt x="193" y="252"/>
                  </a:cubicBezTo>
                  <a:cubicBezTo>
                    <a:pt x="193" y="250"/>
                    <a:pt x="195" y="249"/>
                    <a:pt x="191" y="249"/>
                  </a:cubicBezTo>
                  <a:cubicBezTo>
                    <a:pt x="191" y="258"/>
                    <a:pt x="191" y="258"/>
                    <a:pt x="191" y="258"/>
                  </a:cubicBezTo>
                  <a:cubicBezTo>
                    <a:pt x="188" y="258"/>
                    <a:pt x="190" y="257"/>
                    <a:pt x="190" y="254"/>
                  </a:cubicBezTo>
                  <a:cubicBezTo>
                    <a:pt x="190" y="253"/>
                    <a:pt x="190" y="253"/>
                    <a:pt x="190" y="253"/>
                  </a:cubicBezTo>
                  <a:cubicBezTo>
                    <a:pt x="190" y="251"/>
                    <a:pt x="190" y="253"/>
                    <a:pt x="190" y="251"/>
                  </a:cubicBezTo>
                  <a:cubicBezTo>
                    <a:pt x="190" y="250"/>
                    <a:pt x="190" y="249"/>
                    <a:pt x="190" y="248"/>
                  </a:cubicBezTo>
                  <a:close/>
                  <a:moveTo>
                    <a:pt x="62" y="310"/>
                  </a:moveTo>
                  <a:cubicBezTo>
                    <a:pt x="59" y="311"/>
                    <a:pt x="59" y="311"/>
                    <a:pt x="57" y="310"/>
                  </a:cubicBezTo>
                  <a:cubicBezTo>
                    <a:pt x="54" y="310"/>
                    <a:pt x="53" y="312"/>
                    <a:pt x="53" y="309"/>
                  </a:cubicBezTo>
                  <a:cubicBezTo>
                    <a:pt x="55" y="308"/>
                    <a:pt x="56" y="310"/>
                    <a:pt x="56" y="308"/>
                  </a:cubicBezTo>
                  <a:cubicBezTo>
                    <a:pt x="55" y="307"/>
                    <a:pt x="55" y="307"/>
                    <a:pt x="55" y="304"/>
                  </a:cubicBezTo>
                  <a:cubicBezTo>
                    <a:pt x="55" y="302"/>
                    <a:pt x="56" y="303"/>
                    <a:pt x="56" y="300"/>
                  </a:cubicBezTo>
                  <a:cubicBezTo>
                    <a:pt x="55" y="298"/>
                    <a:pt x="57" y="296"/>
                    <a:pt x="54" y="297"/>
                  </a:cubicBezTo>
                  <a:cubicBezTo>
                    <a:pt x="53" y="297"/>
                    <a:pt x="53" y="297"/>
                    <a:pt x="52" y="297"/>
                  </a:cubicBezTo>
                  <a:cubicBezTo>
                    <a:pt x="54" y="299"/>
                    <a:pt x="54" y="298"/>
                    <a:pt x="54" y="302"/>
                  </a:cubicBezTo>
                  <a:cubicBezTo>
                    <a:pt x="54" y="304"/>
                    <a:pt x="54" y="306"/>
                    <a:pt x="54" y="308"/>
                  </a:cubicBezTo>
                  <a:cubicBezTo>
                    <a:pt x="51" y="307"/>
                    <a:pt x="52" y="308"/>
                    <a:pt x="51" y="309"/>
                  </a:cubicBezTo>
                  <a:cubicBezTo>
                    <a:pt x="50" y="308"/>
                    <a:pt x="50" y="308"/>
                    <a:pt x="50" y="307"/>
                  </a:cubicBezTo>
                  <a:cubicBezTo>
                    <a:pt x="53" y="306"/>
                    <a:pt x="53" y="308"/>
                    <a:pt x="53" y="304"/>
                  </a:cubicBezTo>
                  <a:cubicBezTo>
                    <a:pt x="53" y="303"/>
                    <a:pt x="53" y="301"/>
                    <a:pt x="53" y="299"/>
                  </a:cubicBezTo>
                  <a:cubicBezTo>
                    <a:pt x="52" y="301"/>
                    <a:pt x="52" y="302"/>
                    <a:pt x="52" y="304"/>
                  </a:cubicBezTo>
                  <a:cubicBezTo>
                    <a:pt x="51" y="306"/>
                    <a:pt x="53" y="306"/>
                    <a:pt x="51" y="306"/>
                  </a:cubicBezTo>
                  <a:cubicBezTo>
                    <a:pt x="50" y="304"/>
                    <a:pt x="52" y="299"/>
                    <a:pt x="51" y="297"/>
                  </a:cubicBezTo>
                  <a:cubicBezTo>
                    <a:pt x="48" y="297"/>
                    <a:pt x="48" y="297"/>
                    <a:pt x="48" y="297"/>
                  </a:cubicBezTo>
                  <a:cubicBezTo>
                    <a:pt x="47" y="298"/>
                    <a:pt x="47" y="302"/>
                    <a:pt x="47" y="304"/>
                  </a:cubicBezTo>
                  <a:cubicBezTo>
                    <a:pt x="47" y="305"/>
                    <a:pt x="47" y="305"/>
                    <a:pt x="48" y="306"/>
                  </a:cubicBezTo>
                  <a:cubicBezTo>
                    <a:pt x="48" y="304"/>
                    <a:pt x="48" y="300"/>
                    <a:pt x="49" y="299"/>
                  </a:cubicBezTo>
                  <a:cubicBezTo>
                    <a:pt x="50" y="300"/>
                    <a:pt x="49" y="306"/>
                    <a:pt x="49" y="308"/>
                  </a:cubicBezTo>
                  <a:cubicBezTo>
                    <a:pt x="48" y="308"/>
                    <a:pt x="48" y="308"/>
                    <a:pt x="48" y="308"/>
                  </a:cubicBezTo>
                  <a:cubicBezTo>
                    <a:pt x="47" y="308"/>
                    <a:pt x="48" y="308"/>
                    <a:pt x="47" y="308"/>
                  </a:cubicBezTo>
                  <a:cubicBezTo>
                    <a:pt x="46" y="309"/>
                    <a:pt x="47" y="309"/>
                    <a:pt x="46" y="309"/>
                  </a:cubicBezTo>
                  <a:cubicBezTo>
                    <a:pt x="46" y="308"/>
                    <a:pt x="46" y="304"/>
                    <a:pt x="46" y="303"/>
                  </a:cubicBezTo>
                  <a:cubicBezTo>
                    <a:pt x="46" y="298"/>
                    <a:pt x="46" y="298"/>
                    <a:pt x="46" y="298"/>
                  </a:cubicBezTo>
                  <a:cubicBezTo>
                    <a:pt x="46" y="296"/>
                    <a:pt x="46" y="298"/>
                    <a:pt x="46" y="297"/>
                  </a:cubicBezTo>
                  <a:cubicBezTo>
                    <a:pt x="45" y="296"/>
                    <a:pt x="43" y="296"/>
                    <a:pt x="42" y="298"/>
                  </a:cubicBezTo>
                  <a:cubicBezTo>
                    <a:pt x="43" y="299"/>
                    <a:pt x="42" y="298"/>
                    <a:pt x="44" y="299"/>
                  </a:cubicBezTo>
                  <a:cubicBezTo>
                    <a:pt x="44" y="301"/>
                    <a:pt x="45" y="307"/>
                    <a:pt x="44" y="308"/>
                  </a:cubicBezTo>
                  <a:cubicBezTo>
                    <a:pt x="42" y="307"/>
                    <a:pt x="43" y="307"/>
                    <a:pt x="43" y="305"/>
                  </a:cubicBezTo>
                  <a:cubicBezTo>
                    <a:pt x="44" y="301"/>
                    <a:pt x="43" y="302"/>
                    <a:pt x="43" y="302"/>
                  </a:cubicBezTo>
                  <a:cubicBezTo>
                    <a:pt x="42" y="304"/>
                    <a:pt x="43" y="309"/>
                    <a:pt x="42" y="310"/>
                  </a:cubicBezTo>
                  <a:cubicBezTo>
                    <a:pt x="42" y="311"/>
                    <a:pt x="42" y="310"/>
                    <a:pt x="41" y="311"/>
                  </a:cubicBezTo>
                  <a:cubicBezTo>
                    <a:pt x="42" y="311"/>
                    <a:pt x="43" y="312"/>
                    <a:pt x="45" y="311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4" y="310"/>
                    <a:pt x="42" y="310"/>
                    <a:pt x="44" y="310"/>
                  </a:cubicBezTo>
                  <a:cubicBezTo>
                    <a:pt x="45" y="309"/>
                    <a:pt x="45" y="310"/>
                    <a:pt x="46" y="310"/>
                  </a:cubicBezTo>
                  <a:cubicBezTo>
                    <a:pt x="47" y="310"/>
                    <a:pt x="47" y="310"/>
                    <a:pt x="48" y="309"/>
                  </a:cubicBezTo>
                  <a:cubicBezTo>
                    <a:pt x="51" y="310"/>
                    <a:pt x="48" y="310"/>
                    <a:pt x="52" y="309"/>
                  </a:cubicBezTo>
                  <a:cubicBezTo>
                    <a:pt x="52" y="311"/>
                    <a:pt x="52" y="310"/>
                    <a:pt x="52" y="311"/>
                  </a:cubicBezTo>
                  <a:cubicBezTo>
                    <a:pt x="54" y="311"/>
                    <a:pt x="56" y="312"/>
                    <a:pt x="58" y="311"/>
                  </a:cubicBezTo>
                  <a:cubicBezTo>
                    <a:pt x="60" y="311"/>
                    <a:pt x="62" y="312"/>
                    <a:pt x="62" y="310"/>
                  </a:cubicBezTo>
                  <a:cubicBezTo>
                    <a:pt x="63" y="311"/>
                    <a:pt x="63" y="311"/>
                    <a:pt x="63" y="311"/>
                  </a:cubicBezTo>
                  <a:cubicBezTo>
                    <a:pt x="63" y="312"/>
                    <a:pt x="63" y="312"/>
                    <a:pt x="62" y="313"/>
                  </a:cubicBezTo>
                  <a:cubicBezTo>
                    <a:pt x="55" y="312"/>
                    <a:pt x="59" y="313"/>
                    <a:pt x="55" y="313"/>
                  </a:cubicBezTo>
                  <a:cubicBezTo>
                    <a:pt x="47" y="313"/>
                    <a:pt x="52" y="312"/>
                    <a:pt x="48" y="312"/>
                  </a:cubicBezTo>
                  <a:cubicBezTo>
                    <a:pt x="46" y="313"/>
                    <a:pt x="46" y="313"/>
                    <a:pt x="41" y="313"/>
                  </a:cubicBezTo>
                  <a:cubicBezTo>
                    <a:pt x="40" y="313"/>
                    <a:pt x="40" y="313"/>
                    <a:pt x="40" y="313"/>
                  </a:cubicBezTo>
                  <a:cubicBezTo>
                    <a:pt x="40" y="312"/>
                    <a:pt x="40" y="313"/>
                    <a:pt x="41" y="311"/>
                  </a:cubicBezTo>
                  <a:cubicBezTo>
                    <a:pt x="38" y="311"/>
                    <a:pt x="38" y="311"/>
                    <a:pt x="38" y="311"/>
                  </a:cubicBezTo>
                  <a:cubicBezTo>
                    <a:pt x="37" y="309"/>
                    <a:pt x="39" y="310"/>
                    <a:pt x="41" y="309"/>
                  </a:cubicBezTo>
                  <a:cubicBezTo>
                    <a:pt x="41" y="306"/>
                    <a:pt x="41" y="300"/>
                    <a:pt x="41" y="298"/>
                  </a:cubicBezTo>
                  <a:cubicBezTo>
                    <a:pt x="41" y="297"/>
                    <a:pt x="40" y="296"/>
                    <a:pt x="38" y="297"/>
                  </a:cubicBezTo>
                  <a:cubicBezTo>
                    <a:pt x="38" y="300"/>
                    <a:pt x="38" y="300"/>
                    <a:pt x="38" y="300"/>
                  </a:cubicBezTo>
                  <a:cubicBezTo>
                    <a:pt x="38" y="300"/>
                    <a:pt x="38" y="299"/>
                    <a:pt x="38" y="299"/>
                  </a:cubicBezTo>
                  <a:cubicBezTo>
                    <a:pt x="39" y="299"/>
                    <a:pt x="39" y="299"/>
                    <a:pt x="39" y="299"/>
                  </a:cubicBezTo>
                  <a:cubicBezTo>
                    <a:pt x="40" y="301"/>
                    <a:pt x="40" y="305"/>
                    <a:pt x="40" y="308"/>
                  </a:cubicBezTo>
                  <a:cubicBezTo>
                    <a:pt x="38" y="308"/>
                    <a:pt x="38" y="308"/>
                    <a:pt x="38" y="308"/>
                  </a:cubicBezTo>
                  <a:cubicBezTo>
                    <a:pt x="38" y="311"/>
                    <a:pt x="38" y="311"/>
                    <a:pt x="38" y="311"/>
                  </a:cubicBezTo>
                  <a:cubicBezTo>
                    <a:pt x="36" y="311"/>
                    <a:pt x="34" y="310"/>
                    <a:pt x="33" y="311"/>
                  </a:cubicBezTo>
                  <a:cubicBezTo>
                    <a:pt x="35" y="313"/>
                    <a:pt x="36" y="311"/>
                    <a:pt x="38" y="312"/>
                  </a:cubicBezTo>
                  <a:cubicBezTo>
                    <a:pt x="38" y="314"/>
                    <a:pt x="37" y="313"/>
                    <a:pt x="36" y="313"/>
                  </a:cubicBezTo>
                  <a:cubicBezTo>
                    <a:pt x="34" y="313"/>
                    <a:pt x="33" y="314"/>
                    <a:pt x="31" y="313"/>
                  </a:cubicBezTo>
                  <a:cubicBezTo>
                    <a:pt x="31" y="310"/>
                    <a:pt x="32" y="315"/>
                    <a:pt x="32" y="309"/>
                  </a:cubicBezTo>
                  <a:cubicBezTo>
                    <a:pt x="35" y="309"/>
                    <a:pt x="31" y="310"/>
                    <a:pt x="34" y="309"/>
                  </a:cubicBezTo>
                  <a:cubicBezTo>
                    <a:pt x="34" y="309"/>
                    <a:pt x="36" y="309"/>
                    <a:pt x="36" y="309"/>
                  </a:cubicBezTo>
                  <a:cubicBezTo>
                    <a:pt x="36" y="304"/>
                    <a:pt x="36" y="299"/>
                    <a:pt x="36" y="294"/>
                  </a:cubicBezTo>
                  <a:cubicBezTo>
                    <a:pt x="38" y="295"/>
                    <a:pt x="37" y="295"/>
                    <a:pt x="39" y="296"/>
                  </a:cubicBezTo>
                  <a:cubicBezTo>
                    <a:pt x="39" y="294"/>
                    <a:pt x="39" y="293"/>
                    <a:pt x="39" y="292"/>
                  </a:cubicBezTo>
                  <a:cubicBezTo>
                    <a:pt x="35" y="293"/>
                    <a:pt x="35" y="293"/>
                    <a:pt x="35" y="293"/>
                  </a:cubicBezTo>
                  <a:cubicBezTo>
                    <a:pt x="36" y="295"/>
                    <a:pt x="35" y="292"/>
                    <a:pt x="36" y="297"/>
                  </a:cubicBezTo>
                  <a:cubicBezTo>
                    <a:pt x="34" y="297"/>
                    <a:pt x="35" y="297"/>
                    <a:pt x="33" y="297"/>
                  </a:cubicBezTo>
                  <a:cubicBezTo>
                    <a:pt x="34" y="299"/>
                    <a:pt x="33" y="298"/>
                    <a:pt x="35" y="299"/>
                  </a:cubicBezTo>
                  <a:cubicBezTo>
                    <a:pt x="35" y="301"/>
                    <a:pt x="35" y="303"/>
                    <a:pt x="35" y="304"/>
                  </a:cubicBezTo>
                  <a:cubicBezTo>
                    <a:pt x="35" y="306"/>
                    <a:pt x="35" y="307"/>
                    <a:pt x="34" y="308"/>
                  </a:cubicBezTo>
                  <a:cubicBezTo>
                    <a:pt x="34" y="308"/>
                    <a:pt x="34" y="308"/>
                    <a:pt x="34" y="308"/>
                  </a:cubicBezTo>
                  <a:cubicBezTo>
                    <a:pt x="33" y="308"/>
                    <a:pt x="33" y="308"/>
                    <a:pt x="32" y="307"/>
                  </a:cubicBezTo>
                  <a:cubicBezTo>
                    <a:pt x="31" y="306"/>
                    <a:pt x="33" y="297"/>
                    <a:pt x="32" y="292"/>
                  </a:cubicBezTo>
                  <a:cubicBezTo>
                    <a:pt x="32" y="291"/>
                    <a:pt x="32" y="291"/>
                    <a:pt x="32" y="290"/>
                  </a:cubicBezTo>
                  <a:cubicBezTo>
                    <a:pt x="32" y="287"/>
                    <a:pt x="32" y="290"/>
                    <a:pt x="32" y="288"/>
                  </a:cubicBezTo>
                  <a:cubicBezTo>
                    <a:pt x="32" y="287"/>
                    <a:pt x="32" y="288"/>
                    <a:pt x="33" y="287"/>
                  </a:cubicBezTo>
                  <a:cubicBezTo>
                    <a:pt x="33" y="288"/>
                    <a:pt x="33" y="287"/>
                    <a:pt x="33" y="288"/>
                  </a:cubicBezTo>
                  <a:cubicBezTo>
                    <a:pt x="33" y="288"/>
                    <a:pt x="33" y="289"/>
                    <a:pt x="32" y="289"/>
                  </a:cubicBezTo>
                  <a:cubicBezTo>
                    <a:pt x="35" y="289"/>
                    <a:pt x="36" y="291"/>
                    <a:pt x="37" y="290"/>
                  </a:cubicBezTo>
                  <a:cubicBezTo>
                    <a:pt x="39" y="289"/>
                    <a:pt x="37" y="289"/>
                    <a:pt x="39" y="289"/>
                  </a:cubicBezTo>
                  <a:cubicBezTo>
                    <a:pt x="40" y="289"/>
                    <a:pt x="40" y="290"/>
                    <a:pt x="42" y="290"/>
                  </a:cubicBezTo>
                  <a:cubicBezTo>
                    <a:pt x="42" y="290"/>
                    <a:pt x="42" y="289"/>
                    <a:pt x="43" y="289"/>
                  </a:cubicBezTo>
                  <a:cubicBezTo>
                    <a:pt x="44" y="289"/>
                    <a:pt x="44" y="289"/>
                    <a:pt x="45" y="289"/>
                  </a:cubicBezTo>
                  <a:cubicBezTo>
                    <a:pt x="45" y="290"/>
                    <a:pt x="46" y="290"/>
                    <a:pt x="46" y="290"/>
                  </a:cubicBezTo>
                  <a:cubicBezTo>
                    <a:pt x="48" y="289"/>
                    <a:pt x="47" y="288"/>
                    <a:pt x="50" y="289"/>
                  </a:cubicBezTo>
                  <a:cubicBezTo>
                    <a:pt x="51" y="290"/>
                    <a:pt x="50" y="289"/>
                    <a:pt x="51" y="290"/>
                  </a:cubicBezTo>
                  <a:cubicBezTo>
                    <a:pt x="53" y="289"/>
                    <a:pt x="51" y="288"/>
                    <a:pt x="54" y="289"/>
                  </a:cubicBezTo>
                  <a:cubicBezTo>
                    <a:pt x="55" y="289"/>
                    <a:pt x="56" y="290"/>
                    <a:pt x="57" y="290"/>
                  </a:cubicBezTo>
                  <a:cubicBezTo>
                    <a:pt x="57" y="288"/>
                    <a:pt x="57" y="288"/>
                    <a:pt x="57" y="288"/>
                  </a:cubicBezTo>
                  <a:cubicBezTo>
                    <a:pt x="60" y="288"/>
                    <a:pt x="61" y="289"/>
                    <a:pt x="63" y="291"/>
                  </a:cubicBezTo>
                  <a:cubicBezTo>
                    <a:pt x="62" y="293"/>
                    <a:pt x="62" y="291"/>
                    <a:pt x="62" y="293"/>
                  </a:cubicBezTo>
                  <a:cubicBezTo>
                    <a:pt x="63" y="296"/>
                    <a:pt x="63" y="297"/>
                    <a:pt x="62" y="301"/>
                  </a:cubicBezTo>
                  <a:cubicBezTo>
                    <a:pt x="62" y="303"/>
                    <a:pt x="63" y="304"/>
                    <a:pt x="62" y="306"/>
                  </a:cubicBezTo>
                  <a:cubicBezTo>
                    <a:pt x="62" y="309"/>
                    <a:pt x="61" y="307"/>
                    <a:pt x="62" y="310"/>
                  </a:cubicBezTo>
                  <a:close/>
                  <a:moveTo>
                    <a:pt x="121" y="228"/>
                  </a:moveTo>
                  <a:cubicBezTo>
                    <a:pt x="121" y="227"/>
                    <a:pt x="121" y="227"/>
                    <a:pt x="121" y="226"/>
                  </a:cubicBezTo>
                  <a:cubicBezTo>
                    <a:pt x="122" y="224"/>
                    <a:pt x="121" y="226"/>
                    <a:pt x="122" y="225"/>
                  </a:cubicBezTo>
                  <a:cubicBezTo>
                    <a:pt x="124" y="226"/>
                    <a:pt x="124" y="227"/>
                    <a:pt x="121" y="228"/>
                  </a:cubicBezTo>
                  <a:close/>
                  <a:moveTo>
                    <a:pt x="128" y="224"/>
                  </a:moveTo>
                  <a:cubicBezTo>
                    <a:pt x="128" y="224"/>
                    <a:pt x="128" y="225"/>
                    <a:pt x="128" y="223"/>
                  </a:cubicBezTo>
                  <a:cubicBezTo>
                    <a:pt x="127" y="223"/>
                    <a:pt x="127" y="223"/>
                    <a:pt x="125" y="222"/>
                  </a:cubicBezTo>
                  <a:cubicBezTo>
                    <a:pt x="124" y="223"/>
                    <a:pt x="123" y="224"/>
                    <a:pt x="122" y="224"/>
                  </a:cubicBezTo>
                  <a:cubicBezTo>
                    <a:pt x="117" y="224"/>
                    <a:pt x="120" y="224"/>
                    <a:pt x="120" y="228"/>
                  </a:cubicBezTo>
                  <a:cubicBezTo>
                    <a:pt x="114" y="228"/>
                    <a:pt x="114" y="228"/>
                    <a:pt x="114" y="228"/>
                  </a:cubicBezTo>
                  <a:cubicBezTo>
                    <a:pt x="114" y="228"/>
                    <a:pt x="114" y="228"/>
                    <a:pt x="114" y="228"/>
                  </a:cubicBezTo>
                  <a:cubicBezTo>
                    <a:pt x="114" y="227"/>
                    <a:pt x="114" y="227"/>
                    <a:pt x="115" y="225"/>
                  </a:cubicBezTo>
                  <a:cubicBezTo>
                    <a:pt x="113" y="224"/>
                    <a:pt x="114" y="224"/>
                    <a:pt x="112" y="225"/>
                  </a:cubicBezTo>
                  <a:cubicBezTo>
                    <a:pt x="111" y="225"/>
                    <a:pt x="110" y="224"/>
                    <a:pt x="109" y="224"/>
                  </a:cubicBezTo>
                  <a:cubicBezTo>
                    <a:pt x="106" y="226"/>
                    <a:pt x="107" y="224"/>
                    <a:pt x="104" y="225"/>
                  </a:cubicBezTo>
                  <a:cubicBezTo>
                    <a:pt x="104" y="227"/>
                    <a:pt x="105" y="226"/>
                    <a:pt x="105" y="229"/>
                  </a:cubicBezTo>
                  <a:cubicBezTo>
                    <a:pt x="102" y="230"/>
                    <a:pt x="101" y="231"/>
                    <a:pt x="102" y="228"/>
                  </a:cubicBezTo>
                  <a:cubicBezTo>
                    <a:pt x="102" y="227"/>
                    <a:pt x="102" y="227"/>
                    <a:pt x="101" y="226"/>
                  </a:cubicBezTo>
                  <a:cubicBezTo>
                    <a:pt x="98" y="226"/>
                    <a:pt x="98" y="226"/>
                    <a:pt x="98" y="226"/>
                  </a:cubicBezTo>
                  <a:cubicBezTo>
                    <a:pt x="98" y="227"/>
                    <a:pt x="98" y="229"/>
                    <a:pt x="99" y="230"/>
                  </a:cubicBezTo>
                  <a:cubicBezTo>
                    <a:pt x="98" y="231"/>
                    <a:pt x="97" y="231"/>
                    <a:pt x="95" y="230"/>
                  </a:cubicBezTo>
                  <a:cubicBezTo>
                    <a:pt x="96" y="229"/>
                    <a:pt x="96" y="229"/>
                    <a:pt x="96" y="228"/>
                  </a:cubicBezTo>
                  <a:cubicBezTo>
                    <a:pt x="95" y="227"/>
                    <a:pt x="90" y="226"/>
                    <a:pt x="90" y="228"/>
                  </a:cubicBezTo>
                  <a:cubicBezTo>
                    <a:pt x="90" y="229"/>
                    <a:pt x="92" y="233"/>
                    <a:pt x="89" y="231"/>
                  </a:cubicBezTo>
                  <a:cubicBezTo>
                    <a:pt x="88" y="230"/>
                    <a:pt x="90" y="229"/>
                    <a:pt x="88" y="229"/>
                  </a:cubicBezTo>
                  <a:cubicBezTo>
                    <a:pt x="84" y="229"/>
                    <a:pt x="86" y="229"/>
                    <a:pt x="86" y="231"/>
                  </a:cubicBezTo>
                  <a:cubicBezTo>
                    <a:pt x="86" y="233"/>
                    <a:pt x="84" y="232"/>
                    <a:pt x="83" y="232"/>
                  </a:cubicBezTo>
                  <a:cubicBezTo>
                    <a:pt x="82" y="232"/>
                    <a:pt x="82" y="232"/>
                    <a:pt x="81" y="233"/>
                  </a:cubicBezTo>
                  <a:cubicBezTo>
                    <a:pt x="81" y="235"/>
                    <a:pt x="81" y="235"/>
                    <a:pt x="81" y="235"/>
                  </a:cubicBezTo>
                  <a:cubicBezTo>
                    <a:pt x="84" y="236"/>
                    <a:pt x="82" y="235"/>
                    <a:pt x="84" y="234"/>
                  </a:cubicBezTo>
                  <a:cubicBezTo>
                    <a:pt x="85" y="233"/>
                    <a:pt x="87" y="233"/>
                    <a:pt x="88" y="233"/>
                  </a:cubicBezTo>
                  <a:cubicBezTo>
                    <a:pt x="88" y="235"/>
                    <a:pt x="87" y="234"/>
                    <a:pt x="89" y="234"/>
                  </a:cubicBezTo>
                  <a:cubicBezTo>
                    <a:pt x="89" y="233"/>
                    <a:pt x="88" y="233"/>
                    <a:pt x="92" y="232"/>
                  </a:cubicBezTo>
                  <a:cubicBezTo>
                    <a:pt x="93" y="233"/>
                    <a:pt x="93" y="233"/>
                    <a:pt x="94" y="234"/>
                  </a:cubicBezTo>
                  <a:cubicBezTo>
                    <a:pt x="95" y="233"/>
                    <a:pt x="94" y="233"/>
                    <a:pt x="95" y="232"/>
                  </a:cubicBezTo>
                  <a:cubicBezTo>
                    <a:pt x="96" y="232"/>
                    <a:pt x="97" y="232"/>
                    <a:pt x="98" y="232"/>
                  </a:cubicBezTo>
                  <a:cubicBezTo>
                    <a:pt x="99" y="233"/>
                    <a:pt x="98" y="233"/>
                    <a:pt x="100" y="233"/>
                  </a:cubicBezTo>
                  <a:cubicBezTo>
                    <a:pt x="100" y="231"/>
                    <a:pt x="100" y="231"/>
                    <a:pt x="100" y="231"/>
                  </a:cubicBezTo>
                  <a:cubicBezTo>
                    <a:pt x="102" y="232"/>
                    <a:pt x="103" y="231"/>
                    <a:pt x="104" y="231"/>
                  </a:cubicBezTo>
                  <a:cubicBezTo>
                    <a:pt x="104" y="232"/>
                    <a:pt x="104" y="232"/>
                    <a:pt x="105" y="233"/>
                  </a:cubicBezTo>
                  <a:cubicBezTo>
                    <a:pt x="106" y="232"/>
                    <a:pt x="106" y="232"/>
                    <a:pt x="106" y="230"/>
                  </a:cubicBezTo>
                  <a:cubicBezTo>
                    <a:pt x="106" y="230"/>
                    <a:pt x="109" y="230"/>
                    <a:pt x="109" y="230"/>
                  </a:cubicBezTo>
                  <a:cubicBezTo>
                    <a:pt x="110" y="230"/>
                    <a:pt x="109" y="230"/>
                    <a:pt x="110" y="229"/>
                  </a:cubicBezTo>
                  <a:cubicBezTo>
                    <a:pt x="110" y="231"/>
                    <a:pt x="110" y="231"/>
                    <a:pt x="110" y="232"/>
                  </a:cubicBezTo>
                  <a:cubicBezTo>
                    <a:pt x="112" y="231"/>
                    <a:pt x="111" y="231"/>
                    <a:pt x="112" y="229"/>
                  </a:cubicBezTo>
                  <a:cubicBezTo>
                    <a:pt x="114" y="229"/>
                    <a:pt x="112" y="229"/>
                    <a:pt x="114" y="230"/>
                  </a:cubicBezTo>
                  <a:cubicBezTo>
                    <a:pt x="114" y="230"/>
                    <a:pt x="115" y="230"/>
                    <a:pt x="115" y="230"/>
                  </a:cubicBezTo>
                  <a:cubicBezTo>
                    <a:pt x="116" y="231"/>
                    <a:pt x="116" y="231"/>
                    <a:pt x="116" y="231"/>
                  </a:cubicBezTo>
                  <a:cubicBezTo>
                    <a:pt x="118" y="231"/>
                    <a:pt x="116" y="231"/>
                    <a:pt x="118" y="230"/>
                  </a:cubicBezTo>
                  <a:cubicBezTo>
                    <a:pt x="120" y="229"/>
                    <a:pt x="124" y="231"/>
                    <a:pt x="125" y="224"/>
                  </a:cubicBezTo>
                  <a:cubicBezTo>
                    <a:pt x="126" y="224"/>
                    <a:pt x="126" y="224"/>
                    <a:pt x="126" y="224"/>
                  </a:cubicBezTo>
                  <a:cubicBezTo>
                    <a:pt x="126" y="225"/>
                    <a:pt x="126" y="224"/>
                    <a:pt x="126" y="226"/>
                  </a:cubicBezTo>
                  <a:cubicBezTo>
                    <a:pt x="130" y="227"/>
                    <a:pt x="131" y="225"/>
                    <a:pt x="128" y="224"/>
                  </a:cubicBezTo>
                  <a:close/>
                  <a:moveTo>
                    <a:pt x="115" y="327"/>
                  </a:moveTo>
                  <a:cubicBezTo>
                    <a:pt x="116" y="327"/>
                    <a:pt x="116" y="328"/>
                    <a:pt x="117" y="328"/>
                  </a:cubicBezTo>
                  <a:cubicBezTo>
                    <a:pt x="119" y="328"/>
                    <a:pt x="119" y="327"/>
                    <a:pt x="120" y="327"/>
                  </a:cubicBezTo>
                  <a:cubicBezTo>
                    <a:pt x="122" y="327"/>
                    <a:pt x="125" y="327"/>
                    <a:pt x="124" y="329"/>
                  </a:cubicBezTo>
                  <a:cubicBezTo>
                    <a:pt x="124" y="330"/>
                    <a:pt x="120" y="329"/>
                    <a:pt x="119" y="329"/>
                  </a:cubicBezTo>
                  <a:cubicBezTo>
                    <a:pt x="116" y="329"/>
                    <a:pt x="115" y="330"/>
                    <a:pt x="115" y="327"/>
                  </a:cubicBezTo>
                  <a:close/>
                  <a:moveTo>
                    <a:pt x="104" y="328"/>
                  </a:moveTo>
                  <a:cubicBezTo>
                    <a:pt x="106" y="328"/>
                    <a:pt x="109" y="327"/>
                    <a:pt x="111" y="328"/>
                  </a:cubicBezTo>
                  <a:cubicBezTo>
                    <a:pt x="110" y="330"/>
                    <a:pt x="106" y="329"/>
                    <a:pt x="104" y="329"/>
                  </a:cubicBezTo>
                  <a:cubicBezTo>
                    <a:pt x="104" y="328"/>
                    <a:pt x="104" y="328"/>
                    <a:pt x="104" y="328"/>
                  </a:cubicBezTo>
                  <a:close/>
                  <a:moveTo>
                    <a:pt x="125" y="328"/>
                  </a:moveTo>
                  <a:cubicBezTo>
                    <a:pt x="125" y="327"/>
                    <a:pt x="126" y="327"/>
                    <a:pt x="131" y="327"/>
                  </a:cubicBezTo>
                  <a:cubicBezTo>
                    <a:pt x="133" y="327"/>
                    <a:pt x="138" y="327"/>
                    <a:pt x="139" y="328"/>
                  </a:cubicBezTo>
                  <a:cubicBezTo>
                    <a:pt x="139" y="329"/>
                    <a:pt x="140" y="329"/>
                    <a:pt x="137" y="329"/>
                  </a:cubicBezTo>
                  <a:cubicBezTo>
                    <a:pt x="135" y="329"/>
                    <a:pt x="134" y="329"/>
                    <a:pt x="132" y="329"/>
                  </a:cubicBezTo>
                  <a:cubicBezTo>
                    <a:pt x="130" y="329"/>
                    <a:pt x="127" y="330"/>
                    <a:pt x="125" y="328"/>
                  </a:cubicBezTo>
                  <a:close/>
                  <a:moveTo>
                    <a:pt x="300" y="325"/>
                  </a:moveTo>
                  <a:cubicBezTo>
                    <a:pt x="300" y="327"/>
                    <a:pt x="300" y="327"/>
                    <a:pt x="300" y="327"/>
                  </a:cubicBezTo>
                  <a:cubicBezTo>
                    <a:pt x="298" y="326"/>
                    <a:pt x="299" y="326"/>
                    <a:pt x="300" y="325"/>
                  </a:cubicBezTo>
                  <a:close/>
                  <a:moveTo>
                    <a:pt x="75" y="324"/>
                  </a:moveTo>
                  <a:cubicBezTo>
                    <a:pt x="76" y="323"/>
                    <a:pt x="75" y="324"/>
                    <a:pt x="76" y="324"/>
                  </a:cubicBezTo>
                  <a:cubicBezTo>
                    <a:pt x="77" y="323"/>
                    <a:pt x="77" y="324"/>
                    <a:pt x="78" y="324"/>
                  </a:cubicBezTo>
                  <a:cubicBezTo>
                    <a:pt x="78" y="326"/>
                    <a:pt x="78" y="326"/>
                    <a:pt x="76" y="325"/>
                  </a:cubicBezTo>
                  <a:cubicBezTo>
                    <a:pt x="74" y="325"/>
                    <a:pt x="76" y="325"/>
                    <a:pt x="75" y="324"/>
                  </a:cubicBezTo>
                  <a:close/>
                  <a:moveTo>
                    <a:pt x="73" y="325"/>
                  </a:moveTo>
                  <a:cubicBezTo>
                    <a:pt x="73" y="323"/>
                    <a:pt x="73" y="324"/>
                    <a:pt x="73" y="323"/>
                  </a:cubicBezTo>
                  <a:cubicBezTo>
                    <a:pt x="73" y="324"/>
                    <a:pt x="74" y="323"/>
                    <a:pt x="73" y="325"/>
                  </a:cubicBezTo>
                  <a:cubicBezTo>
                    <a:pt x="73" y="325"/>
                    <a:pt x="73" y="325"/>
                    <a:pt x="73" y="325"/>
                  </a:cubicBezTo>
                  <a:close/>
                  <a:moveTo>
                    <a:pt x="195" y="323"/>
                  </a:moveTo>
                  <a:cubicBezTo>
                    <a:pt x="196" y="324"/>
                    <a:pt x="195" y="323"/>
                    <a:pt x="195" y="325"/>
                  </a:cubicBezTo>
                  <a:cubicBezTo>
                    <a:pt x="194" y="325"/>
                    <a:pt x="194" y="324"/>
                    <a:pt x="195" y="323"/>
                  </a:cubicBezTo>
                  <a:close/>
                  <a:moveTo>
                    <a:pt x="72" y="323"/>
                  </a:moveTo>
                  <a:cubicBezTo>
                    <a:pt x="71" y="325"/>
                    <a:pt x="72" y="324"/>
                    <a:pt x="71" y="325"/>
                  </a:cubicBezTo>
                  <a:cubicBezTo>
                    <a:pt x="69" y="324"/>
                    <a:pt x="70" y="324"/>
                    <a:pt x="72" y="323"/>
                  </a:cubicBezTo>
                  <a:close/>
                  <a:moveTo>
                    <a:pt x="59" y="324"/>
                  </a:moveTo>
                  <a:cubicBezTo>
                    <a:pt x="59" y="324"/>
                    <a:pt x="60" y="324"/>
                    <a:pt x="60" y="324"/>
                  </a:cubicBezTo>
                  <a:cubicBezTo>
                    <a:pt x="60" y="324"/>
                    <a:pt x="60" y="324"/>
                    <a:pt x="60" y="324"/>
                  </a:cubicBezTo>
                  <a:cubicBezTo>
                    <a:pt x="61" y="323"/>
                    <a:pt x="60" y="324"/>
                    <a:pt x="61" y="323"/>
                  </a:cubicBezTo>
                  <a:cubicBezTo>
                    <a:pt x="62" y="323"/>
                    <a:pt x="62" y="324"/>
                    <a:pt x="63" y="324"/>
                  </a:cubicBezTo>
                  <a:cubicBezTo>
                    <a:pt x="69" y="323"/>
                    <a:pt x="69" y="323"/>
                    <a:pt x="69" y="323"/>
                  </a:cubicBezTo>
                  <a:cubicBezTo>
                    <a:pt x="69" y="325"/>
                    <a:pt x="69" y="326"/>
                    <a:pt x="67" y="325"/>
                  </a:cubicBezTo>
                  <a:cubicBezTo>
                    <a:pt x="66" y="325"/>
                    <a:pt x="68" y="324"/>
                    <a:pt x="65" y="325"/>
                  </a:cubicBezTo>
                  <a:cubicBezTo>
                    <a:pt x="63" y="326"/>
                    <a:pt x="63" y="325"/>
                    <a:pt x="62" y="325"/>
                  </a:cubicBezTo>
                  <a:cubicBezTo>
                    <a:pt x="61" y="325"/>
                    <a:pt x="62" y="326"/>
                    <a:pt x="60" y="325"/>
                  </a:cubicBezTo>
                  <a:cubicBezTo>
                    <a:pt x="60" y="325"/>
                    <a:pt x="60" y="325"/>
                    <a:pt x="60" y="325"/>
                  </a:cubicBezTo>
                  <a:cubicBezTo>
                    <a:pt x="59" y="324"/>
                    <a:pt x="59" y="324"/>
                    <a:pt x="59" y="324"/>
                  </a:cubicBezTo>
                  <a:close/>
                  <a:moveTo>
                    <a:pt x="56" y="323"/>
                  </a:moveTo>
                  <a:cubicBezTo>
                    <a:pt x="58" y="324"/>
                    <a:pt x="57" y="325"/>
                    <a:pt x="57" y="326"/>
                  </a:cubicBezTo>
                  <a:cubicBezTo>
                    <a:pt x="58" y="328"/>
                    <a:pt x="59" y="327"/>
                    <a:pt x="61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68" y="327"/>
                    <a:pt x="66" y="327"/>
                    <a:pt x="68" y="327"/>
                  </a:cubicBezTo>
                  <a:cubicBezTo>
                    <a:pt x="72" y="328"/>
                    <a:pt x="72" y="328"/>
                    <a:pt x="72" y="328"/>
                  </a:cubicBezTo>
                  <a:cubicBezTo>
                    <a:pt x="77" y="327"/>
                    <a:pt x="77" y="327"/>
                    <a:pt x="77" y="327"/>
                  </a:cubicBezTo>
                  <a:cubicBezTo>
                    <a:pt x="79" y="327"/>
                    <a:pt x="77" y="328"/>
                    <a:pt x="79" y="328"/>
                  </a:cubicBezTo>
                  <a:cubicBezTo>
                    <a:pt x="81" y="328"/>
                    <a:pt x="79" y="327"/>
                    <a:pt x="80" y="327"/>
                  </a:cubicBezTo>
                  <a:cubicBezTo>
                    <a:pt x="81" y="327"/>
                    <a:pt x="82" y="327"/>
                    <a:pt x="82" y="327"/>
                  </a:cubicBezTo>
                  <a:cubicBezTo>
                    <a:pt x="83" y="327"/>
                    <a:pt x="83" y="327"/>
                    <a:pt x="84" y="327"/>
                  </a:cubicBezTo>
                  <a:cubicBezTo>
                    <a:pt x="86" y="327"/>
                    <a:pt x="84" y="328"/>
                    <a:pt x="86" y="328"/>
                  </a:cubicBezTo>
                  <a:cubicBezTo>
                    <a:pt x="87" y="328"/>
                    <a:pt x="90" y="327"/>
                    <a:pt x="92" y="327"/>
                  </a:cubicBezTo>
                  <a:cubicBezTo>
                    <a:pt x="92" y="329"/>
                    <a:pt x="92" y="329"/>
                    <a:pt x="92" y="329"/>
                  </a:cubicBezTo>
                  <a:cubicBezTo>
                    <a:pt x="91" y="329"/>
                    <a:pt x="90" y="329"/>
                    <a:pt x="88" y="329"/>
                  </a:cubicBezTo>
                  <a:cubicBezTo>
                    <a:pt x="80" y="329"/>
                    <a:pt x="80" y="329"/>
                    <a:pt x="80" y="329"/>
                  </a:cubicBezTo>
                  <a:cubicBezTo>
                    <a:pt x="79" y="329"/>
                    <a:pt x="80" y="329"/>
                    <a:pt x="79" y="329"/>
                  </a:cubicBezTo>
                  <a:cubicBezTo>
                    <a:pt x="77" y="328"/>
                    <a:pt x="78" y="330"/>
                    <a:pt x="73" y="329"/>
                  </a:cubicBezTo>
                  <a:cubicBezTo>
                    <a:pt x="61" y="329"/>
                    <a:pt x="61" y="329"/>
                    <a:pt x="61" y="329"/>
                  </a:cubicBezTo>
                  <a:cubicBezTo>
                    <a:pt x="60" y="329"/>
                    <a:pt x="60" y="328"/>
                    <a:pt x="59" y="328"/>
                  </a:cubicBezTo>
                  <a:cubicBezTo>
                    <a:pt x="52" y="328"/>
                    <a:pt x="52" y="328"/>
                    <a:pt x="52" y="328"/>
                  </a:cubicBezTo>
                  <a:cubicBezTo>
                    <a:pt x="51" y="328"/>
                    <a:pt x="51" y="328"/>
                    <a:pt x="50" y="328"/>
                  </a:cubicBezTo>
                  <a:cubicBezTo>
                    <a:pt x="50" y="326"/>
                    <a:pt x="50" y="324"/>
                    <a:pt x="52" y="323"/>
                  </a:cubicBezTo>
                  <a:cubicBezTo>
                    <a:pt x="52" y="324"/>
                    <a:pt x="52" y="324"/>
                    <a:pt x="52" y="326"/>
                  </a:cubicBezTo>
                  <a:cubicBezTo>
                    <a:pt x="53" y="327"/>
                    <a:pt x="52" y="326"/>
                    <a:pt x="54" y="32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57" y="324"/>
                    <a:pt x="53" y="325"/>
                    <a:pt x="55" y="326"/>
                  </a:cubicBezTo>
                  <a:cubicBezTo>
                    <a:pt x="56" y="327"/>
                    <a:pt x="55" y="327"/>
                    <a:pt x="56" y="327"/>
                  </a:cubicBezTo>
                  <a:cubicBezTo>
                    <a:pt x="56" y="324"/>
                    <a:pt x="55" y="326"/>
                    <a:pt x="56" y="323"/>
                  </a:cubicBezTo>
                  <a:close/>
                  <a:moveTo>
                    <a:pt x="224" y="323"/>
                  </a:moveTo>
                  <a:cubicBezTo>
                    <a:pt x="225" y="328"/>
                    <a:pt x="222" y="327"/>
                    <a:pt x="219" y="328"/>
                  </a:cubicBezTo>
                  <a:cubicBezTo>
                    <a:pt x="209" y="328"/>
                    <a:pt x="209" y="328"/>
                    <a:pt x="209" y="328"/>
                  </a:cubicBezTo>
                  <a:cubicBezTo>
                    <a:pt x="208" y="328"/>
                    <a:pt x="206" y="328"/>
                    <a:pt x="204" y="328"/>
                  </a:cubicBezTo>
                  <a:cubicBezTo>
                    <a:pt x="203" y="328"/>
                    <a:pt x="200" y="328"/>
                    <a:pt x="199" y="328"/>
                  </a:cubicBezTo>
                  <a:cubicBezTo>
                    <a:pt x="197" y="328"/>
                    <a:pt x="196" y="328"/>
                    <a:pt x="194" y="328"/>
                  </a:cubicBezTo>
                  <a:cubicBezTo>
                    <a:pt x="192" y="328"/>
                    <a:pt x="190" y="328"/>
                    <a:pt x="188" y="328"/>
                  </a:cubicBezTo>
                  <a:cubicBezTo>
                    <a:pt x="184" y="328"/>
                    <a:pt x="184" y="329"/>
                    <a:pt x="183" y="327"/>
                  </a:cubicBezTo>
                  <a:cubicBezTo>
                    <a:pt x="184" y="327"/>
                    <a:pt x="194" y="326"/>
                    <a:pt x="195" y="326"/>
                  </a:cubicBezTo>
                  <a:cubicBezTo>
                    <a:pt x="197" y="326"/>
                    <a:pt x="196" y="327"/>
                    <a:pt x="197" y="327"/>
                  </a:cubicBezTo>
                  <a:cubicBezTo>
                    <a:pt x="203" y="326"/>
                    <a:pt x="204" y="326"/>
                    <a:pt x="210" y="327"/>
                  </a:cubicBezTo>
                  <a:cubicBezTo>
                    <a:pt x="211" y="327"/>
                    <a:pt x="211" y="326"/>
                    <a:pt x="215" y="326"/>
                  </a:cubicBezTo>
                  <a:cubicBezTo>
                    <a:pt x="217" y="326"/>
                    <a:pt x="221" y="326"/>
                    <a:pt x="222" y="326"/>
                  </a:cubicBezTo>
                  <a:cubicBezTo>
                    <a:pt x="224" y="326"/>
                    <a:pt x="221" y="323"/>
                    <a:pt x="224" y="323"/>
                  </a:cubicBezTo>
                  <a:close/>
                  <a:moveTo>
                    <a:pt x="85" y="326"/>
                  </a:moveTo>
                  <a:cubicBezTo>
                    <a:pt x="84" y="325"/>
                    <a:pt x="83" y="325"/>
                    <a:pt x="83" y="324"/>
                  </a:cubicBezTo>
                  <a:cubicBezTo>
                    <a:pt x="83" y="323"/>
                    <a:pt x="84" y="323"/>
                    <a:pt x="85" y="323"/>
                  </a:cubicBezTo>
                  <a:cubicBezTo>
                    <a:pt x="86" y="324"/>
                    <a:pt x="86" y="325"/>
                    <a:pt x="85" y="326"/>
                  </a:cubicBezTo>
                  <a:close/>
                  <a:moveTo>
                    <a:pt x="81" y="323"/>
                  </a:moveTo>
                  <a:cubicBezTo>
                    <a:pt x="82" y="324"/>
                    <a:pt x="83" y="324"/>
                    <a:pt x="82" y="325"/>
                  </a:cubicBezTo>
                  <a:cubicBezTo>
                    <a:pt x="81" y="325"/>
                    <a:pt x="81" y="326"/>
                    <a:pt x="81" y="324"/>
                  </a:cubicBezTo>
                  <a:cubicBezTo>
                    <a:pt x="81" y="323"/>
                    <a:pt x="81" y="323"/>
                    <a:pt x="81" y="323"/>
                  </a:cubicBezTo>
                  <a:close/>
                  <a:moveTo>
                    <a:pt x="243" y="325"/>
                  </a:moveTo>
                  <a:cubicBezTo>
                    <a:pt x="243" y="326"/>
                    <a:pt x="244" y="325"/>
                    <a:pt x="244" y="327"/>
                  </a:cubicBezTo>
                  <a:cubicBezTo>
                    <a:pt x="243" y="327"/>
                    <a:pt x="239" y="327"/>
                    <a:pt x="238" y="327"/>
                  </a:cubicBezTo>
                  <a:cubicBezTo>
                    <a:pt x="238" y="326"/>
                    <a:pt x="238" y="326"/>
                    <a:pt x="238" y="324"/>
                  </a:cubicBezTo>
                  <a:cubicBezTo>
                    <a:pt x="238" y="323"/>
                    <a:pt x="237" y="323"/>
                    <a:pt x="239" y="323"/>
                  </a:cubicBezTo>
                  <a:cubicBezTo>
                    <a:pt x="240" y="325"/>
                    <a:pt x="238" y="326"/>
                    <a:pt x="240" y="326"/>
                  </a:cubicBezTo>
                  <a:cubicBezTo>
                    <a:pt x="240" y="323"/>
                    <a:pt x="240" y="323"/>
                    <a:pt x="240" y="323"/>
                  </a:cubicBezTo>
                  <a:cubicBezTo>
                    <a:pt x="241" y="323"/>
                    <a:pt x="243" y="322"/>
                    <a:pt x="244" y="323"/>
                  </a:cubicBezTo>
                  <a:cubicBezTo>
                    <a:pt x="245" y="324"/>
                    <a:pt x="244" y="324"/>
                    <a:pt x="244" y="324"/>
                  </a:cubicBezTo>
                  <a:cubicBezTo>
                    <a:pt x="243" y="325"/>
                    <a:pt x="244" y="324"/>
                    <a:pt x="243" y="324"/>
                  </a:cubicBezTo>
                  <a:cubicBezTo>
                    <a:pt x="243" y="325"/>
                    <a:pt x="243" y="325"/>
                    <a:pt x="243" y="325"/>
                  </a:cubicBezTo>
                  <a:close/>
                  <a:moveTo>
                    <a:pt x="228" y="326"/>
                  </a:moveTo>
                  <a:cubicBezTo>
                    <a:pt x="230" y="325"/>
                    <a:pt x="228" y="325"/>
                    <a:pt x="229" y="325"/>
                  </a:cubicBezTo>
                  <a:cubicBezTo>
                    <a:pt x="230" y="325"/>
                    <a:pt x="230" y="325"/>
                    <a:pt x="230" y="325"/>
                  </a:cubicBezTo>
                  <a:cubicBezTo>
                    <a:pt x="231" y="324"/>
                    <a:pt x="230" y="325"/>
                    <a:pt x="231" y="323"/>
                  </a:cubicBezTo>
                  <a:cubicBezTo>
                    <a:pt x="231" y="323"/>
                    <a:pt x="231" y="323"/>
                    <a:pt x="232" y="323"/>
                  </a:cubicBezTo>
                  <a:cubicBezTo>
                    <a:pt x="232" y="324"/>
                    <a:pt x="231" y="325"/>
                    <a:pt x="232" y="326"/>
                  </a:cubicBezTo>
                  <a:cubicBezTo>
                    <a:pt x="232" y="326"/>
                    <a:pt x="232" y="326"/>
                    <a:pt x="232" y="326"/>
                  </a:cubicBezTo>
                  <a:cubicBezTo>
                    <a:pt x="234" y="323"/>
                    <a:pt x="234" y="323"/>
                    <a:pt x="234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24"/>
                    <a:pt x="237" y="323"/>
                    <a:pt x="237" y="324"/>
                  </a:cubicBezTo>
                  <a:cubicBezTo>
                    <a:pt x="237" y="328"/>
                    <a:pt x="238" y="327"/>
                    <a:pt x="228" y="327"/>
                  </a:cubicBezTo>
                  <a:cubicBezTo>
                    <a:pt x="224" y="327"/>
                    <a:pt x="225" y="327"/>
                    <a:pt x="225" y="325"/>
                  </a:cubicBezTo>
                  <a:cubicBezTo>
                    <a:pt x="225" y="325"/>
                    <a:pt x="225" y="324"/>
                    <a:pt x="225" y="323"/>
                  </a:cubicBezTo>
                  <a:cubicBezTo>
                    <a:pt x="226" y="323"/>
                    <a:pt x="228" y="323"/>
                    <a:pt x="229" y="323"/>
                  </a:cubicBezTo>
                  <a:cubicBezTo>
                    <a:pt x="229" y="325"/>
                    <a:pt x="230" y="322"/>
                    <a:pt x="229" y="324"/>
                  </a:cubicBezTo>
                  <a:cubicBezTo>
                    <a:pt x="228" y="325"/>
                    <a:pt x="228" y="323"/>
                    <a:pt x="228" y="326"/>
                  </a:cubicBezTo>
                  <a:close/>
                  <a:moveTo>
                    <a:pt x="212" y="325"/>
                  </a:moveTo>
                  <a:cubicBezTo>
                    <a:pt x="211" y="325"/>
                    <a:pt x="211" y="325"/>
                    <a:pt x="211" y="325"/>
                  </a:cubicBezTo>
                  <a:cubicBezTo>
                    <a:pt x="211" y="322"/>
                    <a:pt x="212" y="323"/>
                    <a:pt x="214" y="323"/>
                  </a:cubicBezTo>
                  <a:cubicBezTo>
                    <a:pt x="215" y="323"/>
                    <a:pt x="215" y="323"/>
                    <a:pt x="216" y="323"/>
                  </a:cubicBezTo>
                  <a:cubicBezTo>
                    <a:pt x="217" y="323"/>
                    <a:pt x="217" y="323"/>
                    <a:pt x="218" y="323"/>
                  </a:cubicBezTo>
                  <a:cubicBezTo>
                    <a:pt x="219" y="323"/>
                    <a:pt x="220" y="323"/>
                    <a:pt x="221" y="323"/>
                  </a:cubicBezTo>
                  <a:cubicBezTo>
                    <a:pt x="221" y="327"/>
                    <a:pt x="220" y="323"/>
                    <a:pt x="215" y="325"/>
                  </a:cubicBezTo>
                  <a:cubicBezTo>
                    <a:pt x="212" y="323"/>
                    <a:pt x="214" y="325"/>
                    <a:pt x="212" y="325"/>
                  </a:cubicBezTo>
                  <a:close/>
                  <a:moveTo>
                    <a:pt x="202" y="324"/>
                  </a:moveTo>
                  <a:cubicBezTo>
                    <a:pt x="204" y="323"/>
                    <a:pt x="210" y="323"/>
                    <a:pt x="211" y="323"/>
                  </a:cubicBezTo>
                  <a:cubicBezTo>
                    <a:pt x="210" y="324"/>
                    <a:pt x="212" y="324"/>
                    <a:pt x="210" y="324"/>
                  </a:cubicBezTo>
                  <a:cubicBezTo>
                    <a:pt x="209" y="324"/>
                    <a:pt x="208" y="324"/>
                    <a:pt x="208" y="324"/>
                  </a:cubicBezTo>
                  <a:cubicBezTo>
                    <a:pt x="207" y="324"/>
                    <a:pt x="207" y="325"/>
                    <a:pt x="206" y="325"/>
                  </a:cubicBezTo>
                  <a:cubicBezTo>
                    <a:pt x="204" y="325"/>
                    <a:pt x="205" y="324"/>
                    <a:pt x="204" y="324"/>
                  </a:cubicBezTo>
                  <a:cubicBezTo>
                    <a:pt x="203" y="325"/>
                    <a:pt x="202" y="325"/>
                    <a:pt x="202" y="324"/>
                  </a:cubicBezTo>
                  <a:close/>
                  <a:moveTo>
                    <a:pt x="198" y="324"/>
                  </a:moveTo>
                  <a:cubicBezTo>
                    <a:pt x="198" y="323"/>
                    <a:pt x="199" y="323"/>
                    <a:pt x="199" y="324"/>
                  </a:cubicBezTo>
                  <a:cubicBezTo>
                    <a:pt x="199" y="324"/>
                    <a:pt x="199" y="324"/>
                    <a:pt x="199" y="324"/>
                  </a:cubicBezTo>
                  <a:cubicBezTo>
                    <a:pt x="197" y="324"/>
                    <a:pt x="198" y="325"/>
                    <a:pt x="198" y="324"/>
                  </a:cubicBezTo>
                  <a:close/>
                  <a:moveTo>
                    <a:pt x="37" y="325"/>
                  </a:moveTo>
                  <a:cubicBezTo>
                    <a:pt x="37" y="326"/>
                    <a:pt x="37" y="325"/>
                    <a:pt x="37" y="326"/>
                  </a:cubicBezTo>
                  <a:cubicBezTo>
                    <a:pt x="39" y="326"/>
                    <a:pt x="37" y="326"/>
                    <a:pt x="39" y="326"/>
                  </a:cubicBezTo>
                  <a:cubicBezTo>
                    <a:pt x="40" y="326"/>
                    <a:pt x="39" y="327"/>
                    <a:pt x="41" y="326"/>
                  </a:cubicBezTo>
                  <a:cubicBezTo>
                    <a:pt x="41" y="325"/>
                    <a:pt x="41" y="325"/>
                    <a:pt x="41" y="323"/>
                  </a:cubicBezTo>
                  <a:cubicBezTo>
                    <a:pt x="42" y="323"/>
                    <a:pt x="43" y="323"/>
                    <a:pt x="45" y="323"/>
                  </a:cubicBezTo>
                  <a:cubicBezTo>
                    <a:pt x="47" y="323"/>
                    <a:pt x="43" y="323"/>
                    <a:pt x="45" y="323"/>
                  </a:cubicBezTo>
                  <a:cubicBezTo>
                    <a:pt x="46" y="323"/>
                    <a:pt x="46" y="323"/>
                    <a:pt x="46" y="323"/>
                  </a:cubicBezTo>
                  <a:cubicBezTo>
                    <a:pt x="46" y="325"/>
                    <a:pt x="45" y="325"/>
                    <a:pt x="46" y="327"/>
                  </a:cubicBezTo>
                  <a:cubicBezTo>
                    <a:pt x="47" y="327"/>
                    <a:pt x="46" y="327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7" y="326"/>
                    <a:pt x="47" y="326"/>
                    <a:pt x="47" y="326"/>
                  </a:cubicBezTo>
                  <a:cubicBezTo>
                    <a:pt x="48" y="325"/>
                    <a:pt x="48" y="325"/>
                    <a:pt x="48" y="325"/>
                  </a:cubicBezTo>
                  <a:cubicBezTo>
                    <a:pt x="48" y="328"/>
                    <a:pt x="48" y="328"/>
                    <a:pt x="48" y="328"/>
                  </a:cubicBezTo>
                  <a:cubicBezTo>
                    <a:pt x="35" y="328"/>
                    <a:pt x="35" y="328"/>
                    <a:pt x="35" y="328"/>
                  </a:cubicBezTo>
                  <a:cubicBezTo>
                    <a:pt x="35" y="327"/>
                    <a:pt x="35" y="327"/>
                    <a:pt x="35" y="326"/>
                  </a:cubicBezTo>
                  <a:cubicBezTo>
                    <a:pt x="36" y="321"/>
                    <a:pt x="40" y="323"/>
                    <a:pt x="40" y="324"/>
                  </a:cubicBezTo>
                  <a:cubicBezTo>
                    <a:pt x="40" y="324"/>
                    <a:pt x="40" y="325"/>
                    <a:pt x="39" y="325"/>
                  </a:cubicBezTo>
                  <a:cubicBezTo>
                    <a:pt x="37" y="325"/>
                    <a:pt x="39" y="325"/>
                    <a:pt x="37" y="325"/>
                  </a:cubicBezTo>
                  <a:close/>
                  <a:moveTo>
                    <a:pt x="103" y="321"/>
                  </a:moveTo>
                  <a:cubicBezTo>
                    <a:pt x="107" y="321"/>
                    <a:pt x="108" y="321"/>
                    <a:pt x="109" y="322"/>
                  </a:cubicBezTo>
                  <a:cubicBezTo>
                    <a:pt x="108" y="322"/>
                    <a:pt x="105" y="322"/>
                    <a:pt x="104" y="322"/>
                  </a:cubicBezTo>
                  <a:cubicBezTo>
                    <a:pt x="102" y="322"/>
                    <a:pt x="104" y="322"/>
                    <a:pt x="103" y="321"/>
                  </a:cubicBezTo>
                  <a:close/>
                  <a:moveTo>
                    <a:pt x="228" y="320"/>
                  </a:moveTo>
                  <a:cubicBezTo>
                    <a:pt x="228" y="322"/>
                    <a:pt x="229" y="321"/>
                    <a:pt x="227" y="321"/>
                  </a:cubicBezTo>
                  <a:cubicBezTo>
                    <a:pt x="228" y="320"/>
                    <a:pt x="227" y="320"/>
                    <a:pt x="228" y="320"/>
                  </a:cubicBezTo>
                  <a:close/>
                  <a:moveTo>
                    <a:pt x="161" y="316"/>
                  </a:moveTo>
                  <a:cubicBezTo>
                    <a:pt x="162" y="317"/>
                    <a:pt x="162" y="319"/>
                    <a:pt x="160" y="320"/>
                  </a:cubicBezTo>
                  <a:cubicBezTo>
                    <a:pt x="160" y="319"/>
                    <a:pt x="160" y="317"/>
                    <a:pt x="160" y="317"/>
                  </a:cubicBezTo>
                  <a:cubicBezTo>
                    <a:pt x="161" y="315"/>
                    <a:pt x="160" y="317"/>
                    <a:pt x="161" y="316"/>
                  </a:cubicBezTo>
                  <a:close/>
                  <a:moveTo>
                    <a:pt x="127" y="319"/>
                  </a:moveTo>
                  <a:cubicBezTo>
                    <a:pt x="129" y="318"/>
                    <a:pt x="131" y="318"/>
                    <a:pt x="132" y="319"/>
                  </a:cubicBezTo>
                  <a:cubicBezTo>
                    <a:pt x="130" y="320"/>
                    <a:pt x="128" y="320"/>
                    <a:pt x="127" y="319"/>
                  </a:cubicBezTo>
                  <a:close/>
                  <a:moveTo>
                    <a:pt x="146" y="319"/>
                  </a:moveTo>
                  <a:cubicBezTo>
                    <a:pt x="147" y="318"/>
                    <a:pt x="147" y="319"/>
                    <a:pt x="148" y="319"/>
                  </a:cubicBezTo>
                  <a:cubicBezTo>
                    <a:pt x="155" y="318"/>
                    <a:pt x="155" y="318"/>
                    <a:pt x="155" y="318"/>
                  </a:cubicBezTo>
                  <a:cubicBezTo>
                    <a:pt x="157" y="318"/>
                    <a:pt x="156" y="318"/>
                    <a:pt x="157" y="319"/>
                  </a:cubicBezTo>
                  <a:cubicBezTo>
                    <a:pt x="147" y="319"/>
                    <a:pt x="147" y="319"/>
                    <a:pt x="147" y="319"/>
                  </a:cubicBezTo>
                  <a:cubicBezTo>
                    <a:pt x="145" y="319"/>
                    <a:pt x="146" y="319"/>
                    <a:pt x="146" y="319"/>
                  </a:cubicBezTo>
                  <a:close/>
                  <a:moveTo>
                    <a:pt x="143" y="320"/>
                  </a:moveTo>
                  <a:cubicBezTo>
                    <a:pt x="141" y="320"/>
                    <a:pt x="135" y="320"/>
                    <a:pt x="134" y="319"/>
                  </a:cubicBezTo>
                  <a:cubicBezTo>
                    <a:pt x="135" y="318"/>
                    <a:pt x="137" y="319"/>
                    <a:pt x="139" y="319"/>
                  </a:cubicBezTo>
                  <a:cubicBezTo>
                    <a:pt x="145" y="319"/>
                    <a:pt x="143" y="318"/>
                    <a:pt x="145" y="319"/>
                  </a:cubicBezTo>
                  <a:cubicBezTo>
                    <a:pt x="144" y="319"/>
                    <a:pt x="144" y="320"/>
                    <a:pt x="143" y="320"/>
                  </a:cubicBezTo>
                  <a:close/>
                  <a:moveTo>
                    <a:pt x="116" y="319"/>
                  </a:moveTo>
                  <a:cubicBezTo>
                    <a:pt x="118" y="318"/>
                    <a:pt x="123" y="318"/>
                    <a:pt x="125" y="319"/>
                  </a:cubicBezTo>
                  <a:cubicBezTo>
                    <a:pt x="124" y="319"/>
                    <a:pt x="125" y="320"/>
                    <a:pt x="124" y="320"/>
                  </a:cubicBezTo>
                  <a:cubicBezTo>
                    <a:pt x="122" y="320"/>
                    <a:pt x="126" y="319"/>
                    <a:pt x="120" y="320"/>
                  </a:cubicBezTo>
                  <a:cubicBezTo>
                    <a:pt x="117" y="320"/>
                    <a:pt x="116" y="320"/>
                    <a:pt x="116" y="319"/>
                  </a:cubicBezTo>
                  <a:close/>
                  <a:moveTo>
                    <a:pt x="88" y="319"/>
                  </a:moveTo>
                  <a:cubicBezTo>
                    <a:pt x="90" y="317"/>
                    <a:pt x="92" y="318"/>
                    <a:pt x="94" y="318"/>
                  </a:cubicBezTo>
                  <a:cubicBezTo>
                    <a:pt x="94" y="319"/>
                    <a:pt x="94" y="319"/>
                    <a:pt x="94" y="319"/>
                  </a:cubicBezTo>
                  <a:cubicBezTo>
                    <a:pt x="93" y="319"/>
                    <a:pt x="92" y="320"/>
                    <a:pt x="91" y="320"/>
                  </a:cubicBezTo>
                  <a:cubicBezTo>
                    <a:pt x="90" y="320"/>
                    <a:pt x="90" y="319"/>
                    <a:pt x="90" y="319"/>
                  </a:cubicBezTo>
                  <a:cubicBezTo>
                    <a:pt x="89" y="319"/>
                    <a:pt x="89" y="320"/>
                    <a:pt x="88" y="319"/>
                  </a:cubicBezTo>
                  <a:close/>
                  <a:moveTo>
                    <a:pt x="185" y="318"/>
                  </a:moveTo>
                  <a:cubicBezTo>
                    <a:pt x="187" y="318"/>
                    <a:pt x="190" y="318"/>
                    <a:pt x="191" y="318"/>
                  </a:cubicBezTo>
                  <a:cubicBezTo>
                    <a:pt x="190" y="319"/>
                    <a:pt x="190" y="319"/>
                    <a:pt x="188" y="319"/>
                  </a:cubicBezTo>
                  <a:cubicBezTo>
                    <a:pt x="186" y="319"/>
                    <a:pt x="186" y="319"/>
                    <a:pt x="185" y="318"/>
                  </a:cubicBezTo>
                  <a:close/>
                  <a:moveTo>
                    <a:pt x="176" y="318"/>
                  </a:moveTo>
                  <a:cubicBezTo>
                    <a:pt x="177" y="318"/>
                    <a:pt x="177" y="318"/>
                    <a:pt x="177" y="319"/>
                  </a:cubicBezTo>
                  <a:cubicBezTo>
                    <a:pt x="175" y="319"/>
                    <a:pt x="177" y="319"/>
                    <a:pt x="176" y="318"/>
                  </a:cubicBezTo>
                  <a:close/>
                  <a:moveTo>
                    <a:pt x="112" y="318"/>
                  </a:moveTo>
                  <a:cubicBezTo>
                    <a:pt x="113" y="317"/>
                    <a:pt x="113" y="318"/>
                    <a:pt x="113" y="319"/>
                  </a:cubicBezTo>
                  <a:cubicBezTo>
                    <a:pt x="113" y="319"/>
                    <a:pt x="114" y="319"/>
                    <a:pt x="112" y="319"/>
                  </a:cubicBezTo>
                  <a:cubicBezTo>
                    <a:pt x="111" y="319"/>
                    <a:pt x="112" y="319"/>
                    <a:pt x="112" y="318"/>
                  </a:cubicBezTo>
                  <a:close/>
                  <a:moveTo>
                    <a:pt x="9" y="317"/>
                  </a:moveTo>
                  <a:cubicBezTo>
                    <a:pt x="9" y="319"/>
                    <a:pt x="9" y="318"/>
                    <a:pt x="8" y="319"/>
                  </a:cubicBezTo>
                  <a:cubicBezTo>
                    <a:pt x="8" y="317"/>
                    <a:pt x="7" y="318"/>
                    <a:pt x="9" y="317"/>
                  </a:cubicBezTo>
                  <a:close/>
                  <a:moveTo>
                    <a:pt x="61" y="315"/>
                  </a:moveTo>
                  <a:cubicBezTo>
                    <a:pt x="61" y="317"/>
                    <a:pt x="62" y="316"/>
                    <a:pt x="60" y="316"/>
                  </a:cubicBezTo>
                  <a:cubicBezTo>
                    <a:pt x="61" y="315"/>
                    <a:pt x="61" y="315"/>
                    <a:pt x="61" y="315"/>
                  </a:cubicBezTo>
                  <a:close/>
                  <a:moveTo>
                    <a:pt x="94" y="315"/>
                  </a:moveTo>
                  <a:cubicBezTo>
                    <a:pt x="95" y="315"/>
                    <a:pt x="95" y="315"/>
                    <a:pt x="95" y="315"/>
                  </a:cubicBezTo>
                  <a:cubicBezTo>
                    <a:pt x="95" y="316"/>
                    <a:pt x="95" y="316"/>
                    <a:pt x="95" y="316"/>
                  </a:cubicBezTo>
                  <a:cubicBezTo>
                    <a:pt x="93" y="315"/>
                    <a:pt x="94" y="316"/>
                    <a:pt x="94" y="315"/>
                  </a:cubicBezTo>
                  <a:close/>
                  <a:moveTo>
                    <a:pt x="76" y="315"/>
                  </a:moveTo>
                  <a:cubicBezTo>
                    <a:pt x="77" y="315"/>
                    <a:pt x="77" y="315"/>
                    <a:pt x="77" y="316"/>
                  </a:cubicBezTo>
                  <a:cubicBezTo>
                    <a:pt x="75" y="316"/>
                    <a:pt x="76" y="315"/>
                    <a:pt x="76" y="315"/>
                  </a:cubicBezTo>
                  <a:close/>
                  <a:moveTo>
                    <a:pt x="84" y="314"/>
                  </a:moveTo>
                  <a:cubicBezTo>
                    <a:pt x="85" y="314"/>
                    <a:pt x="85" y="315"/>
                    <a:pt x="85" y="316"/>
                  </a:cubicBezTo>
                  <a:cubicBezTo>
                    <a:pt x="82" y="316"/>
                    <a:pt x="83" y="314"/>
                    <a:pt x="84" y="314"/>
                  </a:cubicBezTo>
                  <a:close/>
                  <a:moveTo>
                    <a:pt x="104" y="314"/>
                  </a:moveTo>
                  <a:cubicBezTo>
                    <a:pt x="105" y="315"/>
                    <a:pt x="106" y="315"/>
                    <a:pt x="106" y="316"/>
                  </a:cubicBezTo>
                  <a:cubicBezTo>
                    <a:pt x="106" y="317"/>
                    <a:pt x="106" y="316"/>
                    <a:pt x="105" y="317"/>
                  </a:cubicBezTo>
                  <a:cubicBezTo>
                    <a:pt x="105" y="316"/>
                    <a:pt x="105" y="316"/>
                    <a:pt x="104" y="315"/>
                  </a:cubicBezTo>
                  <a:cubicBezTo>
                    <a:pt x="103" y="315"/>
                    <a:pt x="103" y="316"/>
                    <a:pt x="102" y="315"/>
                  </a:cubicBezTo>
                  <a:cubicBezTo>
                    <a:pt x="101" y="315"/>
                    <a:pt x="102" y="315"/>
                    <a:pt x="101" y="315"/>
                  </a:cubicBezTo>
                  <a:cubicBezTo>
                    <a:pt x="101" y="314"/>
                    <a:pt x="101" y="314"/>
                    <a:pt x="101" y="314"/>
                  </a:cubicBezTo>
                  <a:cubicBezTo>
                    <a:pt x="104" y="314"/>
                    <a:pt x="104" y="314"/>
                    <a:pt x="104" y="314"/>
                  </a:cubicBezTo>
                  <a:close/>
                  <a:moveTo>
                    <a:pt x="4" y="310"/>
                  </a:moveTo>
                  <a:cubicBezTo>
                    <a:pt x="4" y="311"/>
                    <a:pt x="4" y="311"/>
                    <a:pt x="4" y="311"/>
                  </a:cubicBezTo>
                  <a:cubicBezTo>
                    <a:pt x="3" y="311"/>
                    <a:pt x="4" y="311"/>
                    <a:pt x="4" y="310"/>
                  </a:cubicBezTo>
                  <a:close/>
                  <a:moveTo>
                    <a:pt x="353" y="309"/>
                  </a:moveTo>
                  <a:cubicBezTo>
                    <a:pt x="353" y="307"/>
                    <a:pt x="352" y="308"/>
                    <a:pt x="356" y="308"/>
                  </a:cubicBezTo>
                  <a:cubicBezTo>
                    <a:pt x="358" y="307"/>
                    <a:pt x="358" y="307"/>
                    <a:pt x="358" y="309"/>
                  </a:cubicBezTo>
                  <a:cubicBezTo>
                    <a:pt x="357" y="309"/>
                    <a:pt x="354" y="309"/>
                    <a:pt x="353" y="309"/>
                  </a:cubicBezTo>
                  <a:close/>
                  <a:moveTo>
                    <a:pt x="167" y="308"/>
                  </a:moveTo>
                  <a:cubicBezTo>
                    <a:pt x="167" y="308"/>
                    <a:pt x="167" y="308"/>
                    <a:pt x="167" y="309"/>
                  </a:cubicBezTo>
                  <a:cubicBezTo>
                    <a:pt x="166" y="309"/>
                    <a:pt x="167" y="309"/>
                    <a:pt x="167" y="308"/>
                  </a:cubicBezTo>
                  <a:close/>
                  <a:moveTo>
                    <a:pt x="127" y="310"/>
                  </a:moveTo>
                  <a:cubicBezTo>
                    <a:pt x="128" y="310"/>
                    <a:pt x="127" y="310"/>
                    <a:pt x="128" y="310"/>
                  </a:cubicBezTo>
                  <a:cubicBezTo>
                    <a:pt x="128" y="310"/>
                    <a:pt x="128" y="309"/>
                    <a:pt x="130" y="310"/>
                  </a:cubicBezTo>
                  <a:cubicBezTo>
                    <a:pt x="130" y="311"/>
                    <a:pt x="128" y="310"/>
                    <a:pt x="129" y="313"/>
                  </a:cubicBezTo>
                  <a:cubicBezTo>
                    <a:pt x="129" y="315"/>
                    <a:pt x="128" y="315"/>
                    <a:pt x="128" y="317"/>
                  </a:cubicBezTo>
                  <a:cubicBezTo>
                    <a:pt x="126" y="316"/>
                    <a:pt x="126" y="317"/>
                    <a:pt x="125" y="317"/>
                  </a:cubicBezTo>
                  <a:cubicBezTo>
                    <a:pt x="125" y="315"/>
                    <a:pt x="125" y="315"/>
                    <a:pt x="125" y="315"/>
                  </a:cubicBezTo>
                  <a:cubicBezTo>
                    <a:pt x="126" y="316"/>
                    <a:pt x="126" y="316"/>
                    <a:pt x="127" y="315"/>
                  </a:cubicBezTo>
                  <a:cubicBezTo>
                    <a:pt x="127" y="313"/>
                    <a:pt x="127" y="315"/>
                    <a:pt x="126" y="314"/>
                  </a:cubicBezTo>
                  <a:cubicBezTo>
                    <a:pt x="126" y="313"/>
                    <a:pt x="127" y="313"/>
                    <a:pt x="126" y="312"/>
                  </a:cubicBezTo>
                  <a:cubicBezTo>
                    <a:pt x="126" y="312"/>
                    <a:pt x="126" y="312"/>
                    <a:pt x="126" y="312"/>
                  </a:cubicBezTo>
                  <a:cubicBezTo>
                    <a:pt x="127" y="311"/>
                    <a:pt x="126" y="312"/>
                    <a:pt x="127" y="311"/>
                  </a:cubicBezTo>
                  <a:cubicBezTo>
                    <a:pt x="125" y="309"/>
                    <a:pt x="125" y="310"/>
                    <a:pt x="127" y="307"/>
                  </a:cubicBezTo>
                  <a:cubicBezTo>
                    <a:pt x="128" y="308"/>
                    <a:pt x="128" y="308"/>
                    <a:pt x="128" y="309"/>
                  </a:cubicBezTo>
                  <a:cubicBezTo>
                    <a:pt x="127" y="310"/>
                    <a:pt x="127" y="309"/>
                    <a:pt x="127" y="310"/>
                  </a:cubicBezTo>
                  <a:close/>
                  <a:moveTo>
                    <a:pt x="338" y="308"/>
                  </a:moveTo>
                  <a:cubicBezTo>
                    <a:pt x="339" y="307"/>
                    <a:pt x="342" y="308"/>
                    <a:pt x="343" y="308"/>
                  </a:cubicBezTo>
                  <a:cubicBezTo>
                    <a:pt x="344" y="308"/>
                    <a:pt x="344" y="308"/>
                    <a:pt x="344" y="309"/>
                  </a:cubicBezTo>
                  <a:cubicBezTo>
                    <a:pt x="343" y="309"/>
                    <a:pt x="342" y="309"/>
                    <a:pt x="341" y="309"/>
                  </a:cubicBezTo>
                  <a:cubicBezTo>
                    <a:pt x="339" y="309"/>
                    <a:pt x="339" y="310"/>
                    <a:pt x="338" y="308"/>
                  </a:cubicBezTo>
                  <a:close/>
                  <a:moveTo>
                    <a:pt x="317" y="309"/>
                  </a:moveTo>
                  <a:cubicBezTo>
                    <a:pt x="315" y="309"/>
                    <a:pt x="310" y="310"/>
                    <a:pt x="309" y="309"/>
                  </a:cubicBezTo>
                  <a:cubicBezTo>
                    <a:pt x="309" y="308"/>
                    <a:pt x="309" y="308"/>
                    <a:pt x="311" y="308"/>
                  </a:cubicBezTo>
                  <a:cubicBezTo>
                    <a:pt x="312" y="308"/>
                    <a:pt x="313" y="308"/>
                    <a:pt x="313" y="308"/>
                  </a:cubicBezTo>
                  <a:cubicBezTo>
                    <a:pt x="314" y="308"/>
                    <a:pt x="315" y="308"/>
                    <a:pt x="316" y="308"/>
                  </a:cubicBezTo>
                  <a:cubicBezTo>
                    <a:pt x="316" y="307"/>
                    <a:pt x="316" y="308"/>
                    <a:pt x="317" y="307"/>
                  </a:cubicBezTo>
                  <a:cubicBezTo>
                    <a:pt x="317" y="305"/>
                    <a:pt x="317" y="305"/>
                    <a:pt x="317" y="305"/>
                  </a:cubicBezTo>
                  <a:cubicBezTo>
                    <a:pt x="317" y="305"/>
                    <a:pt x="318" y="305"/>
                    <a:pt x="318" y="304"/>
                  </a:cubicBezTo>
                  <a:cubicBezTo>
                    <a:pt x="320" y="306"/>
                    <a:pt x="319" y="306"/>
                    <a:pt x="320" y="308"/>
                  </a:cubicBezTo>
                  <a:cubicBezTo>
                    <a:pt x="319" y="308"/>
                    <a:pt x="318" y="309"/>
                    <a:pt x="317" y="309"/>
                  </a:cubicBezTo>
                  <a:close/>
                  <a:moveTo>
                    <a:pt x="207" y="301"/>
                  </a:moveTo>
                  <a:cubicBezTo>
                    <a:pt x="208" y="301"/>
                    <a:pt x="208" y="299"/>
                    <a:pt x="208" y="304"/>
                  </a:cubicBezTo>
                  <a:cubicBezTo>
                    <a:pt x="208" y="305"/>
                    <a:pt x="208" y="306"/>
                    <a:pt x="208" y="307"/>
                  </a:cubicBezTo>
                  <a:cubicBezTo>
                    <a:pt x="206" y="307"/>
                    <a:pt x="206" y="307"/>
                    <a:pt x="206" y="307"/>
                  </a:cubicBezTo>
                  <a:cubicBezTo>
                    <a:pt x="207" y="305"/>
                    <a:pt x="206" y="303"/>
                    <a:pt x="207" y="301"/>
                  </a:cubicBezTo>
                  <a:close/>
                  <a:moveTo>
                    <a:pt x="342" y="300"/>
                  </a:moveTo>
                  <a:cubicBezTo>
                    <a:pt x="342" y="303"/>
                    <a:pt x="342" y="304"/>
                    <a:pt x="342" y="305"/>
                  </a:cubicBezTo>
                  <a:cubicBezTo>
                    <a:pt x="342" y="306"/>
                    <a:pt x="342" y="306"/>
                    <a:pt x="343" y="307"/>
                  </a:cubicBezTo>
                  <a:cubicBezTo>
                    <a:pt x="340" y="307"/>
                    <a:pt x="340" y="307"/>
                    <a:pt x="340" y="307"/>
                  </a:cubicBezTo>
                  <a:cubicBezTo>
                    <a:pt x="341" y="302"/>
                    <a:pt x="340" y="305"/>
                    <a:pt x="341" y="302"/>
                  </a:cubicBezTo>
                  <a:cubicBezTo>
                    <a:pt x="341" y="301"/>
                    <a:pt x="341" y="301"/>
                    <a:pt x="341" y="301"/>
                  </a:cubicBezTo>
                  <a:cubicBezTo>
                    <a:pt x="341" y="300"/>
                    <a:pt x="341" y="300"/>
                    <a:pt x="342" y="300"/>
                  </a:cubicBezTo>
                  <a:close/>
                  <a:moveTo>
                    <a:pt x="177" y="304"/>
                  </a:moveTo>
                  <a:cubicBezTo>
                    <a:pt x="176" y="305"/>
                    <a:pt x="176" y="305"/>
                    <a:pt x="176" y="305"/>
                  </a:cubicBezTo>
                  <a:cubicBezTo>
                    <a:pt x="175" y="304"/>
                    <a:pt x="175" y="305"/>
                    <a:pt x="175" y="303"/>
                  </a:cubicBezTo>
                  <a:cubicBezTo>
                    <a:pt x="176" y="302"/>
                    <a:pt x="176" y="303"/>
                    <a:pt x="176" y="302"/>
                  </a:cubicBezTo>
                  <a:cubicBezTo>
                    <a:pt x="177" y="302"/>
                    <a:pt x="177" y="302"/>
                    <a:pt x="177" y="302"/>
                  </a:cubicBezTo>
                  <a:cubicBezTo>
                    <a:pt x="176" y="303"/>
                    <a:pt x="176" y="303"/>
                    <a:pt x="177" y="304"/>
                  </a:cubicBezTo>
                  <a:close/>
                  <a:moveTo>
                    <a:pt x="5" y="300"/>
                  </a:moveTo>
                  <a:cubicBezTo>
                    <a:pt x="6" y="300"/>
                    <a:pt x="6" y="300"/>
                    <a:pt x="6" y="302"/>
                  </a:cubicBezTo>
                  <a:cubicBezTo>
                    <a:pt x="6" y="309"/>
                    <a:pt x="6" y="309"/>
                    <a:pt x="4" y="308"/>
                  </a:cubicBezTo>
                  <a:cubicBezTo>
                    <a:pt x="6" y="305"/>
                    <a:pt x="3" y="302"/>
                    <a:pt x="5" y="300"/>
                  </a:cubicBezTo>
                  <a:close/>
                  <a:moveTo>
                    <a:pt x="82" y="308"/>
                  </a:moveTo>
                  <a:cubicBezTo>
                    <a:pt x="81" y="306"/>
                    <a:pt x="81" y="304"/>
                    <a:pt x="81" y="302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82" y="298"/>
                    <a:pt x="81" y="299"/>
                    <a:pt x="82" y="297"/>
                  </a:cubicBezTo>
                  <a:cubicBezTo>
                    <a:pt x="82" y="297"/>
                    <a:pt x="83" y="297"/>
                    <a:pt x="83" y="299"/>
                  </a:cubicBezTo>
                  <a:cubicBezTo>
                    <a:pt x="83" y="305"/>
                    <a:pt x="83" y="305"/>
                    <a:pt x="83" y="305"/>
                  </a:cubicBezTo>
                  <a:cubicBezTo>
                    <a:pt x="83" y="307"/>
                    <a:pt x="83" y="307"/>
                    <a:pt x="82" y="308"/>
                  </a:cubicBezTo>
                  <a:close/>
                  <a:moveTo>
                    <a:pt x="311" y="298"/>
                  </a:moveTo>
                  <a:cubicBezTo>
                    <a:pt x="312" y="298"/>
                    <a:pt x="312" y="298"/>
                    <a:pt x="312" y="297"/>
                  </a:cubicBezTo>
                  <a:cubicBezTo>
                    <a:pt x="313" y="298"/>
                    <a:pt x="313" y="298"/>
                    <a:pt x="313" y="299"/>
                  </a:cubicBezTo>
                  <a:cubicBezTo>
                    <a:pt x="312" y="300"/>
                    <a:pt x="313" y="300"/>
                    <a:pt x="313" y="302"/>
                  </a:cubicBezTo>
                  <a:cubicBezTo>
                    <a:pt x="313" y="304"/>
                    <a:pt x="313" y="306"/>
                    <a:pt x="313" y="307"/>
                  </a:cubicBezTo>
                  <a:cubicBezTo>
                    <a:pt x="311" y="307"/>
                    <a:pt x="311" y="307"/>
                    <a:pt x="311" y="307"/>
                  </a:cubicBezTo>
                  <a:cubicBezTo>
                    <a:pt x="312" y="305"/>
                    <a:pt x="313" y="301"/>
                    <a:pt x="311" y="298"/>
                  </a:cubicBezTo>
                  <a:close/>
                  <a:moveTo>
                    <a:pt x="298" y="297"/>
                  </a:moveTo>
                  <a:cubicBezTo>
                    <a:pt x="300" y="299"/>
                    <a:pt x="298" y="297"/>
                    <a:pt x="298" y="302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7"/>
                    <a:pt x="298" y="306"/>
                    <a:pt x="297" y="307"/>
                  </a:cubicBezTo>
                  <a:cubicBezTo>
                    <a:pt x="297" y="305"/>
                    <a:pt x="297" y="303"/>
                    <a:pt x="297" y="302"/>
                  </a:cubicBezTo>
                  <a:cubicBezTo>
                    <a:pt x="298" y="299"/>
                    <a:pt x="296" y="299"/>
                    <a:pt x="298" y="297"/>
                  </a:cubicBezTo>
                  <a:close/>
                  <a:moveTo>
                    <a:pt x="282" y="297"/>
                  </a:moveTo>
                  <a:cubicBezTo>
                    <a:pt x="283" y="299"/>
                    <a:pt x="283" y="299"/>
                    <a:pt x="283" y="299"/>
                  </a:cubicBezTo>
                  <a:cubicBezTo>
                    <a:pt x="281" y="302"/>
                    <a:pt x="284" y="306"/>
                    <a:pt x="281" y="307"/>
                  </a:cubicBezTo>
                  <a:cubicBezTo>
                    <a:pt x="281" y="305"/>
                    <a:pt x="281" y="304"/>
                    <a:pt x="281" y="301"/>
                  </a:cubicBezTo>
                  <a:cubicBezTo>
                    <a:pt x="281" y="299"/>
                    <a:pt x="281" y="300"/>
                    <a:pt x="280" y="299"/>
                  </a:cubicBezTo>
                  <a:cubicBezTo>
                    <a:pt x="282" y="297"/>
                    <a:pt x="282" y="297"/>
                    <a:pt x="282" y="297"/>
                  </a:cubicBezTo>
                  <a:close/>
                  <a:moveTo>
                    <a:pt x="265" y="299"/>
                  </a:moveTo>
                  <a:cubicBezTo>
                    <a:pt x="266" y="300"/>
                    <a:pt x="266" y="300"/>
                    <a:pt x="266" y="300"/>
                  </a:cubicBezTo>
                  <a:cubicBezTo>
                    <a:pt x="266" y="300"/>
                    <a:pt x="266" y="300"/>
                    <a:pt x="266" y="300"/>
                  </a:cubicBezTo>
                  <a:cubicBezTo>
                    <a:pt x="266" y="300"/>
                    <a:pt x="266" y="301"/>
                    <a:pt x="266" y="301"/>
                  </a:cubicBezTo>
                  <a:cubicBezTo>
                    <a:pt x="266" y="301"/>
                    <a:pt x="266" y="301"/>
                    <a:pt x="266" y="301"/>
                  </a:cubicBezTo>
                  <a:cubicBezTo>
                    <a:pt x="265" y="303"/>
                    <a:pt x="266" y="305"/>
                    <a:pt x="267" y="307"/>
                  </a:cubicBezTo>
                  <a:cubicBezTo>
                    <a:pt x="264" y="307"/>
                    <a:pt x="265" y="307"/>
                    <a:pt x="265" y="305"/>
                  </a:cubicBezTo>
                  <a:cubicBezTo>
                    <a:pt x="264" y="303"/>
                    <a:pt x="266" y="302"/>
                    <a:pt x="264" y="301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5" y="298"/>
                    <a:pt x="265" y="300"/>
                    <a:pt x="265" y="299"/>
                  </a:cubicBezTo>
                  <a:cubicBezTo>
                    <a:pt x="265" y="297"/>
                    <a:pt x="265" y="298"/>
                    <a:pt x="265" y="297"/>
                  </a:cubicBezTo>
                  <a:cubicBezTo>
                    <a:pt x="265" y="297"/>
                    <a:pt x="266" y="298"/>
                    <a:pt x="266" y="298"/>
                  </a:cubicBezTo>
                  <a:cubicBezTo>
                    <a:pt x="266" y="299"/>
                    <a:pt x="265" y="299"/>
                    <a:pt x="265" y="299"/>
                  </a:cubicBezTo>
                  <a:close/>
                  <a:moveTo>
                    <a:pt x="235" y="299"/>
                  </a:moveTo>
                  <a:cubicBezTo>
                    <a:pt x="237" y="298"/>
                    <a:pt x="235" y="299"/>
                    <a:pt x="236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7" y="297"/>
                    <a:pt x="237" y="298"/>
                    <a:pt x="237" y="298"/>
                  </a:cubicBezTo>
                  <a:cubicBezTo>
                    <a:pt x="237" y="298"/>
                    <a:pt x="237" y="298"/>
                    <a:pt x="238" y="299"/>
                  </a:cubicBezTo>
                  <a:cubicBezTo>
                    <a:pt x="236" y="300"/>
                    <a:pt x="237" y="300"/>
                    <a:pt x="237" y="303"/>
                  </a:cubicBezTo>
                  <a:cubicBezTo>
                    <a:pt x="237" y="303"/>
                    <a:pt x="236" y="305"/>
                    <a:pt x="237" y="305"/>
                  </a:cubicBezTo>
                  <a:cubicBezTo>
                    <a:pt x="237" y="307"/>
                    <a:pt x="237" y="305"/>
                    <a:pt x="238" y="307"/>
                  </a:cubicBezTo>
                  <a:cubicBezTo>
                    <a:pt x="234" y="307"/>
                    <a:pt x="234" y="307"/>
                    <a:pt x="234" y="307"/>
                  </a:cubicBezTo>
                  <a:cubicBezTo>
                    <a:pt x="235" y="308"/>
                    <a:pt x="234" y="308"/>
                    <a:pt x="236" y="308"/>
                  </a:cubicBezTo>
                  <a:cubicBezTo>
                    <a:pt x="239" y="308"/>
                    <a:pt x="239" y="308"/>
                    <a:pt x="239" y="308"/>
                  </a:cubicBezTo>
                  <a:cubicBezTo>
                    <a:pt x="239" y="308"/>
                    <a:pt x="239" y="309"/>
                    <a:pt x="239" y="309"/>
                  </a:cubicBezTo>
                  <a:cubicBezTo>
                    <a:pt x="239" y="309"/>
                    <a:pt x="239" y="309"/>
                    <a:pt x="239" y="309"/>
                  </a:cubicBezTo>
                  <a:cubicBezTo>
                    <a:pt x="238" y="311"/>
                    <a:pt x="237" y="310"/>
                    <a:pt x="236" y="310"/>
                  </a:cubicBezTo>
                  <a:cubicBezTo>
                    <a:pt x="234" y="310"/>
                    <a:pt x="233" y="311"/>
                    <a:pt x="233" y="308"/>
                  </a:cubicBezTo>
                  <a:cubicBezTo>
                    <a:pt x="234" y="308"/>
                    <a:pt x="234" y="308"/>
                    <a:pt x="234" y="308"/>
                  </a:cubicBezTo>
                  <a:cubicBezTo>
                    <a:pt x="234" y="306"/>
                    <a:pt x="235" y="307"/>
                    <a:pt x="235" y="306"/>
                  </a:cubicBezTo>
                  <a:cubicBezTo>
                    <a:pt x="236" y="306"/>
                    <a:pt x="237" y="300"/>
                    <a:pt x="235" y="299"/>
                  </a:cubicBezTo>
                  <a:close/>
                  <a:moveTo>
                    <a:pt x="207" y="297"/>
                  </a:moveTo>
                  <a:cubicBezTo>
                    <a:pt x="208" y="298"/>
                    <a:pt x="208" y="298"/>
                    <a:pt x="208" y="298"/>
                  </a:cubicBezTo>
                  <a:cubicBezTo>
                    <a:pt x="208" y="298"/>
                    <a:pt x="208" y="298"/>
                    <a:pt x="208" y="298"/>
                  </a:cubicBezTo>
                  <a:cubicBezTo>
                    <a:pt x="208" y="300"/>
                    <a:pt x="208" y="300"/>
                    <a:pt x="208" y="300"/>
                  </a:cubicBezTo>
                  <a:cubicBezTo>
                    <a:pt x="206" y="299"/>
                    <a:pt x="206" y="299"/>
                    <a:pt x="206" y="299"/>
                  </a:cubicBezTo>
                  <a:cubicBezTo>
                    <a:pt x="207" y="298"/>
                    <a:pt x="207" y="298"/>
                    <a:pt x="207" y="297"/>
                  </a:cubicBezTo>
                  <a:close/>
                  <a:moveTo>
                    <a:pt x="191" y="299"/>
                  </a:moveTo>
                  <a:cubicBezTo>
                    <a:pt x="193" y="298"/>
                    <a:pt x="192" y="298"/>
                    <a:pt x="193" y="297"/>
                  </a:cubicBezTo>
                  <a:cubicBezTo>
                    <a:pt x="193" y="298"/>
                    <a:pt x="193" y="298"/>
                    <a:pt x="194" y="299"/>
                  </a:cubicBezTo>
                  <a:cubicBezTo>
                    <a:pt x="194" y="299"/>
                    <a:pt x="193" y="299"/>
                    <a:pt x="193" y="299"/>
                  </a:cubicBezTo>
                  <a:cubicBezTo>
                    <a:pt x="193" y="306"/>
                    <a:pt x="193" y="305"/>
                    <a:pt x="194" y="307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91" y="305"/>
                    <a:pt x="192" y="309"/>
                    <a:pt x="192" y="299"/>
                  </a:cubicBezTo>
                  <a:cubicBezTo>
                    <a:pt x="191" y="299"/>
                    <a:pt x="191" y="299"/>
                    <a:pt x="191" y="299"/>
                  </a:cubicBezTo>
                  <a:close/>
                  <a:moveTo>
                    <a:pt x="355" y="298"/>
                  </a:moveTo>
                  <a:cubicBezTo>
                    <a:pt x="356" y="297"/>
                    <a:pt x="356" y="297"/>
                    <a:pt x="356" y="297"/>
                  </a:cubicBezTo>
                  <a:cubicBezTo>
                    <a:pt x="357" y="298"/>
                    <a:pt x="357" y="298"/>
                    <a:pt x="357" y="298"/>
                  </a:cubicBezTo>
                  <a:cubicBezTo>
                    <a:pt x="356" y="299"/>
                    <a:pt x="356" y="299"/>
                    <a:pt x="356" y="300"/>
                  </a:cubicBezTo>
                  <a:cubicBezTo>
                    <a:pt x="356" y="301"/>
                    <a:pt x="356" y="301"/>
                    <a:pt x="356" y="303"/>
                  </a:cubicBezTo>
                  <a:cubicBezTo>
                    <a:pt x="356" y="304"/>
                    <a:pt x="356" y="304"/>
                    <a:pt x="356" y="305"/>
                  </a:cubicBezTo>
                  <a:cubicBezTo>
                    <a:pt x="356" y="306"/>
                    <a:pt x="357" y="306"/>
                    <a:pt x="355" y="306"/>
                  </a:cubicBezTo>
                  <a:cubicBezTo>
                    <a:pt x="355" y="306"/>
                    <a:pt x="355" y="303"/>
                    <a:pt x="355" y="302"/>
                  </a:cubicBezTo>
                  <a:cubicBezTo>
                    <a:pt x="355" y="301"/>
                    <a:pt x="356" y="299"/>
                    <a:pt x="355" y="298"/>
                  </a:cubicBezTo>
                  <a:close/>
                  <a:moveTo>
                    <a:pt x="342" y="297"/>
                  </a:moveTo>
                  <a:cubicBezTo>
                    <a:pt x="342" y="299"/>
                    <a:pt x="342" y="298"/>
                    <a:pt x="342" y="300"/>
                  </a:cubicBezTo>
                  <a:cubicBezTo>
                    <a:pt x="340" y="299"/>
                    <a:pt x="340" y="299"/>
                    <a:pt x="340" y="299"/>
                  </a:cubicBezTo>
                  <a:cubicBezTo>
                    <a:pt x="340" y="298"/>
                    <a:pt x="340" y="298"/>
                    <a:pt x="341" y="298"/>
                  </a:cubicBezTo>
                  <a:cubicBezTo>
                    <a:pt x="341" y="297"/>
                    <a:pt x="341" y="298"/>
                    <a:pt x="342" y="297"/>
                  </a:cubicBezTo>
                  <a:close/>
                  <a:moveTo>
                    <a:pt x="327" y="300"/>
                  </a:moveTo>
                  <a:cubicBezTo>
                    <a:pt x="327" y="302"/>
                    <a:pt x="327" y="304"/>
                    <a:pt x="328" y="306"/>
                  </a:cubicBezTo>
                  <a:cubicBezTo>
                    <a:pt x="326" y="307"/>
                    <a:pt x="326" y="307"/>
                    <a:pt x="326" y="307"/>
                  </a:cubicBezTo>
                  <a:cubicBezTo>
                    <a:pt x="327" y="306"/>
                    <a:pt x="327" y="303"/>
                    <a:pt x="327" y="302"/>
                  </a:cubicBezTo>
                  <a:cubicBezTo>
                    <a:pt x="327" y="297"/>
                    <a:pt x="326" y="299"/>
                    <a:pt x="327" y="297"/>
                  </a:cubicBezTo>
                  <a:cubicBezTo>
                    <a:pt x="328" y="298"/>
                    <a:pt x="327" y="298"/>
                    <a:pt x="328" y="298"/>
                  </a:cubicBezTo>
                  <a:cubicBezTo>
                    <a:pt x="328" y="299"/>
                    <a:pt x="327" y="299"/>
                    <a:pt x="327" y="300"/>
                  </a:cubicBezTo>
                  <a:close/>
                  <a:moveTo>
                    <a:pt x="25" y="289"/>
                  </a:moveTo>
                  <a:cubicBezTo>
                    <a:pt x="27" y="290"/>
                    <a:pt x="25" y="290"/>
                    <a:pt x="27" y="291"/>
                  </a:cubicBezTo>
                  <a:cubicBezTo>
                    <a:pt x="29" y="291"/>
                    <a:pt x="28" y="291"/>
                    <a:pt x="28" y="289"/>
                  </a:cubicBezTo>
                  <a:cubicBezTo>
                    <a:pt x="31" y="289"/>
                    <a:pt x="30" y="291"/>
                    <a:pt x="30" y="296"/>
                  </a:cubicBezTo>
                  <a:cubicBezTo>
                    <a:pt x="30" y="297"/>
                    <a:pt x="29" y="297"/>
                    <a:pt x="29" y="301"/>
                  </a:cubicBezTo>
                  <a:cubicBezTo>
                    <a:pt x="30" y="306"/>
                    <a:pt x="30" y="306"/>
                    <a:pt x="30" y="306"/>
                  </a:cubicBezTo>
                  <a:cubicBezTo>
                    <a:pt x="30" y="308"/>
                    <a:pt x="30" y="307"/>
                    <a:pt x="29" y="307"/>
                  </a:cubicBezTo>
                  <a:cubicBezTo>
                    <a:pt x="28" y="308"/>
                    <a:pt x="28" y="308"/>
                    <a:pt x="28" y="308"/>
                  </a:cubicBezTo>
                  <a:cubicBezTo>
                    <a:pt x="28" y="308"/>
                    <a:pt x="28" y="308"/>
                    <a:pt x="28" y="308"/>
                  </a:cubicBezTo>
                  <a:cubicBezTo>
                    <a:pt x="30" y="310"/>
                    <a:pt x="29" y="310"/>
                    <a:pt x="29" y="312"/>
                  </a:cubicBezTo>
                  <a:cubicBezTo>
                    <a:pt x="30" y="315"/>
                    <a:pt x="30" y="313"/>
                    <a:pt x="23" y="313"/>
                  </a:cubicBezTo>
                  <a:cubicBezTo>
                    <a:pt x="21" y="313"/>
                    <a:pt x="19" y="314"/>
                    <a:pt x="19" y="313"/>
                  </a:cubicBezTo>
                  <a:cubicBezTo>
                    <a:pt x="18" y="313"/>
                    <a:pt x="18" y="313"/>
                    <a:pt x="18" y="313"/>
                  </a:cubicBezTo>
                  <a:cubicBezTo>
                    <a:pt x="17" y="308"/>
                    <a:pt x="20" y="310"/>
                    <a:pt x="21" y="309"/>
                  </a:cubicBezTo>
                  <a:cubicBezTo>
                    <a:pt x="19" y="308"/>
                    <a:pt x="19" y="308"/>
                    <a:pt x="19" y="308"/>
                  </a:cubicBezTo>
                  <a:cubicBezTo>
                    <a:pt x="18" y="307"/>
                    <a:pt x="18" y="302"/>
                    <a:pt x="19" y="300"/>
                  </a:cubicBezTo>
                  <a:cubicBezTo>
                    <a:pt x="20" y="301"/>
                    <a:pt x="19" y="301"/>
                    <a:pt x="19" y="306"/>
                  </a:cubicBezTo>
                  <a:cubicBezTo>
                    <a:pt x="19" y="307"/>
                    <a:pt x="19" y="307"/>
                    <a:pt x="20" y="307"/>
                  </a:cubicBezTo>
                  <a:cubicBezTo>
                    <a:pt x="21" y="306"/>
                    <a:pt x="20" y="305"/>
                    <a:pt x="21" y="304"/>
                  </a:cubicBezTo>
                  <a:cubicBezTo>
                    <a:pt x="21" y="304"/>
                    <a:pt x="21" y="304"/>
                    <a:pt x="21" y="303"/>
                  </a:cubicBezTo>
                  <a:cubicBezTo>
                    <a:pt x="21" y="300"/>
                    <a:pt x="20" y="303"/>
                    <a:pt x="21" y="298"/>
                  </a:cubicBezTo>
                  <a:cubicBezTo>
                    <a:pt x="19" y="298"/>
                    <a:pt x="19" y="298"/>
                    <a:pt x="19" y="298"/>
                  </a:cubicBezTo>
                  <a:cubicBezTo>
                    <a:pt x="19" y="296"/>
                    <a:pt x="18" y="295"/>
                    <a:pt x="19" y="292"/>
                  </a:cubicBezTo>
                  <a:cubicBezTo>
                    <a:pt x="20" y="290"/>
                    <a:pt x="21" y="291"/>
                    <a:pt x="24" y="291"/>
                  </a:cubicBezTo>
                  <a:cubicBezTo>
                    <a:pt x="25" y="290"/>
                    <a:pt x="23" y="291"/>
                    <a:pt x="25" y="289"/>
                  </a:cubicBezTo>
                  <a:close/>
                  <a:moveTo>
                    <a:pt x="60" y="286"/>
                  </a:moveTo>
                  <a:cubicBezTo>
                    <a:pt x="62" y="286"/>
                    <a:pt x="61" y="287"/>
                    <a:pt x="63" y="287"/>
                  </a:cubicBezTo>
                  <a:cubicBezTo>
                    <a:pt x="64" y="287"/>
                    <a:pt x="65" y="286"/>
                    <a:pt x="66" y="286"/>
                  </a:cubicBezTo>
                  <a:cubicBezTo>
                    <a:pt x="68" y="288"/>
                    <a:pt x="67" y="288"/>
                    <a:pt x="69" y="288"/>
                  </a:cubicBezTo>
                  <a:cubicBezTo>
                    <a:pt x="71" y="288"/>
                    <a:pt x="68" y="288"/>
                    <a:pt x="70" y="288"/>
                  </a:cubicBezTo>
                  <a:cubicBezTo>
                    <a:pt x="71" y="289"/>
                    <a:pt x="72" y="289"/>
                    <a:pt x="73" y="289"/>
                  </a:cubicBezTo>
                  <a:cubicBezTo>
                    <a:pt x="73" y="289"/>
                    <a:pt x="73" y="289"/>
                    <a:pt x="73" y="289"/>
                  </a:cubicBezTo>
                  <a:cubicBezTo>
                    <a:pt x="73" y="289"/>
                    <a:pt x="72" y="287"/>
                    <a:pt x="74" y="287"/>
                  </a:cubicBezTo>
                  <a:cubicBezTo>
                    <a:pt x="75" y="287"/>
                    <a:pt x="76" y="288"/>
                    <a:pt x="77" y="289"/>
                  </a:cubicBezTo>
                  <a:cubicBezTo>
                    <a:pt x="78" y="287"/>
                    <a:pt x="77" y="287"/>
                    <a:pt x="79" y="287"/>
                  </a:cubicBezTo>
                  <a:cubicBezTo>
                    <a:pt x="79" y="289"/>
                    <a:pt x="80" y="289"/>
                    <a:pt x="80" y="290"/>
                  </a:cubicBezTo>
                  <a:cubicBezTo>
                    <a:pt x="79" y="292"/>
                    <a:pt x="80" y="291"/>
                    <a:pt x="79" y="291"/>
                  </a:cubicBezTo>
                  <a:cubicBezTo>
                    <a:pt x="79" y="291"/>
                    <a:pt x="76" y="291"/>
                    <a:pt x="75" y="291"/>
                  </a:cubicBezTo>
                  <a:cubicBezTo>
                    <a:pt x="75" y="293"/>
                    <a:pt x="75" y="293"/>
                    <a:pt x="75" y="293"/>
                  </a:cubicBezTo>
                  <a:cubicBezTo>
                    <a:pt x="78" y="292"/>
                    <a:pt x="76" y="292"/>
                    <a:pt x="79" y="292"/>
                  </a:cubicBezTo>
                  <a:cubicBezTo>
                    <a:pt x="79" y="295"/>
                    <a:pt x="78" y="292"/>
                    <a:pt x="78" y="297"/>
                  </a:cubicBezTo>
                  <a:cubicBezTo>
                    <a:pt x="78" y="299"/>
                    <a:pt x="78" y="300"/>
                    <a:pt x="78" y="302"/>
                  </a:cubicBezTo>
                  <a:cubicBezTo>
                    <a:pt x="78" y="303"/>
                    <a:pt x="77" y="304"/>
                    <a:pt x="78" y="306"/>
                  </a:cubicBezTo>
                  <a:cubicBezTo>
                    <a:pt x="79" y="308"/>
                    <a:pt x="79" y="306"/>
                    <a:pt x="78" y="308"/>
                  </a:cubicBezTo>
                  <a:cubicBezTo>
                    <a:pt x="78" y="309"/>
                    <a:pt x="78" y="309"/>
                    <a:pt x="78" y="309"/>
                  </a:cubicBezTo>
                  <a:cubicBezTo>
                    <a:pt x="77" y="311"/>
                    <a:pt x="76" y="311"/>
                    <a:pt x="73" y="310"/>
                  </a:cubicBezTo>
                  <a:cubicBezTo>
                    <a:pt x="70" y="310"/>
                    <a:pt x="69" y="311"/>
                    <a:pt x="68" y="309"/>
                  </a:cubicBezTo>
                  <a:cubicBezTo>
                    <a:pt x="69" y="308"/>
                    <a:pt x="69" y="309"/>
                    <a:pt x="71" y="309"/>
                  </a:cubicBezTo>
                  <a:cubicBezTo>
                    <a:pt x="71" y="307"/>
                    <a:pt x="70" y="307"/>
                    <a:pt x="71" y="306"/>
                  </a:cubicBezTo>
                  <a:cubicBezTo>
                    <a:pt x="71" y="304"/>
                    <a:pt x="71" y="303"/>
                    <a:pt x="71" y="302"/>
                  </a:cubicBezTo>
                  <a:cubicBezTo>
                    <a:pt x="71" y="300"/>
                    <a:pt x="71" y="297"/>
                    <a:pt x="71" y="296"/>
                  </a:cubicBezTo>
                  <a:cubicBezTo>
                    <a:pt x="70" y="295"/>
                    <a:pt x="71" y="296"/>
                    <a:pt x="70" y="296"/>
                  </a:cubicBezTo>
                  <a:cubicBezTo>
                    <a:pt x="70" y="296"/>
                    <a:pt x="69" y="296"/>
                    <a:pt x="69" y="296"/>
                  </a:cubicBezTo>
                  <a:cubicBezTo>
                    <a:pt x="68" y="296"/>
                    <a:pt x="68" y="295"/>
                    <a:pt x="67" y="300"/>
                  </a:cubicBezTo>
                  <a:cubicBezTo>
                    <a:pt x="67" y="303"/>
                    <a:pt x="68" y="304"/>
                    <a:pt x="66" y="306"/>
                  </a:cubicBezTo>
                  <a:cubicBezTo>
                    <a:pt x="68" y="306"/>
                    <a:pt x="68" y="306"/>
                    <a:pt x="68" y="306"/>
                  </a:cubicBezTo>
                  <a:cubicBezTo>
                    <a:pt x="68" y="304"/>
                    <a:pt x="68" y="306"/>
                    <a:pt x="68" y="304"/>
                  </a:cubicBezTo>
                  <a:cubicBezTo>
                    <a:pt x="68" y="299"/>
                    <a:pt x="67" y="299"/>
                    <a:pt x="69" y="297"/>
                  </a:cubicBezTo>
                  <a:cubicBezTo>
                    <a:pt x="70" y="299"/>
                    <a:pt x="69" y="307"/>
                    <a:pt x="69" y="307"/>
                  </a:cubicBezTo>
                  <a:cubicBezTo>
                    <a:pt x="67" y="308"/>
                    <a:pt x="69" y="307"/>
                    <a:pt x="67" y="307"/>
                  </a:cubicBezTo>
                  <a:cubicBezTo>
                    <a:pt x="67" y="309"/>
                    <a:pt x="68" y="308"/>
                    <a:pt x="67" y="310"/>
                  </a:cubicBezTo>
                  <a:cubicBezTo>
                    <a:pt x="67" y="311"/>
                    <a:pt x="66" y="310"/>
                    <a:pt x="65" y="311"/>
                  </a:cubicBezTo>
                  <a:cubicBezTo>
                    <a:pt x="67" y="312"/>
                    <a:pt x="77" y="311"/>
                    <a:pt x="80" y="311"/>
                  </a:cubicBezTo>
                  <a:cubicBezTo>
                    <a:pt x="79" y="315"/>
                    <a:pt x="71" y="312"/>
                    <a:pt x="64" y="313"/>
                  </a:cubicBezTo>
                  <a:cubicBezTo>
                    <a:pt x="64" y="312"/>
                    <a:pt x="64" y="311"/>
                    <a:pt x="64" y="309"/>
                  </a:cubicBezTo>
                  <a:cubicBezTo>
                    <a:pt x="65" y="308"/>
                    <a:pt x="65" y="308"/>
                    <a:pt x="65" y="308"/>
                  </a:cubicBezTo>
                  <a:cubicBezTo>
                    <a:pt x="64" y="307"/>
                    <a:pt x="64" y="306"/>
                    <a:pt x="65" y="303"/>
                  </a:cubicBezTo>
                  <a:cubicBezTo>
                    <a:pt x="65" y="301"/>
                    <a:pt x="65" y="302"/>
                    <a:pt x="65" y="301"/>
                  </a:cubicBezTo>
                  <a:cubicBezTo>
                    <a:pt x="66" y="293"/>
                    <a:pt x="65" y="298"/>
                    <a:pt x="64" y="295"/>
                  </a:cubicBezTo>
                  <a:cubicBezTo>
                    <a:pt x="63" y="293"/>
                    <a:pt x="67" y="290"/>
                    <a:pt x="67" y="288"/>
                  </a:cubicBezTo>
                  <a:cubicBezTo>
                    <a:pt x="64" y="288"/>
                    <a:pt x="61" y="289"/>
                    <a:pt x="60" y="286"/>
                  </a:cubicBezTo>
                  <a:close/>
                  <a:moveTo>
                    <a:pt x="168" y="286"/>
                  </a:moveTo>
                  <a:cubicBezTo>
                    <a:pt x="170" y="286"/>
                    <a:pt x="169" y="286"/>
                    <a:pt x="169" y="286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75" y="289"/>
                    <a:pt x="174" y="288"/>
                    <a:pt x="174" y="301"/>
                  </a:cubicBezTo>
                  <a:cubicBezTo>
                    <a:pt x="174" y="305"/>
                    <a:pt x="174" y="307"/>
                    <a:pt x="173" y="308"/>
                  </a:cubicBezTo>
                  <a:cubicBezTo>
                    <a:pt x="172" y="307"/>
                    <a:pt x="172" y="302"/>
                    <a:pt x="172" y="300"/>
                  </a:cubicBezTo>
                  <a:cubicBezTo>
                    <a:pt x="167" y="299"/>
                    <a:pt x="168" y="298"/>
                    <a:pt x="168" y="294"/>
                  </a:cubicBezTo>
                  <a:cubicBezTo>
                    <a:pt x="168" y="292"/>
                    <a:pt x="168" y="286"/>
                    <a:pt x="168" y="286"/>
                  </a:cubicBezTo>
                  <a:close/>
                  <a:moveTo>
                    <a:pt x="29" y="286"/>
                  </a:moveTo>
                  <a:cubicBezTo>
                    <a:pt x="30" y="286"/>
                    <a:pt x="30" y="286"/>
                    <a:pt x="29" y="287"/>
                  </a:cubicBezTo>
                  <a:cubicBezTo>
                    <a:pt x="29" y="286"/>
                    <a:pt x="29" y="288"/>
                    <a:pt x="29" y="286"/>
                  </a:cubicBezTo>
                  <a:cubicBezTo>
                    <a:pt x="29" y="286"/>
                    <a:pt x="29" y="286"/>
                    <a:pt x="29" y="286"/>
                  </a:cubicBezTo>
                  <a:close/>
                  <a:moveTo>
                    <a:pt x="190" y="286"/>
                  </a:moveTo>
                  <a:cubicBezTo>
                    <a:pt x="192" y="286"/>
                    <a:pt x="192" y="286"/>
                    <a:pt x="193" y="287"/>
                  </a:cubicBezTo>
                  <a:cubicBezTo>
                    <a:pt x="195" y="285"/>
                    <a:pt x="195" y="286"/>
                    <a:pt x="197" y="286"/>
                  </a:cubicBezTo>
                  <a:cubicBezTo>
                    <a:pt x="198" y="287"/>
                    <a:pt x="198" y="287"/>
                    <a:pt x="198" y="288"/>
                  </a:cubicBezTo>
                  <a:cubicBezTo>
                    <a:pt x="200" y="287"/>
                    <a:pt x="199" y="287"/>
                    <a:pt x="201" y="287"/>
                  </a:cubicBezTo>
                  <a:cubicBezTo>
                    <a:pt x="202" y="288"/>
                    <a:pt x="204" y="288"/>
                    <a:pt x="204" y="287"/>
                  </a:cubicBezTo>
                  <a:cubicBezTo>
                    <a:pt x="204" y="287"/>
                    <a:pt x="203" y="287"/>
                    <a:pt x="202" y="287"/>
                  </a:cubicBezTo>
                  <a:cubicBezTo>
                    <a:pt x="203" y="286"/>
                    <a:pt x="202" y="286"/>
                    <a:pt x="204" y="286"/>
                  </a:cubicBezTo>
                  <a:cubicBezTo>
                    <a:pt x="207" y="287"/>
                    <a:pt x="209" y="285"/>
                    <a:pt x="211" y="287"/>
                  </a:cubicBezTo>
                  <a:cubicBezTo>
                    <a:pt x="212" y="287"/>
                    <a:pt x="211" y="287"/>
                    <a:pt x="212" y="286"/>
                  </a:cubicBezTo>
                  <a:cubicBezTo>
                    <a:pt x="213" y="287"/>
                    <a:pt x="214" y="287"/>
                    <a:pt x="215" y="287"/>
                  </a:cubicBezTo>
                  <a:cubicBezTo>
                    <a:pt x="217" y="287"/>
                    <a:pt x="216" y="287"/>
                    <a:pt x="218" y="287"/>
                  </a:cubicBezTo>
                  <a:cubicBezTo>
                    <a:pt x="219" y="286"/>
                    <a:pt x="226" y="286"/>
                    <a:pt x="227" y="287"/>
                  </a:cubicBezTo>
                  <a:cubicBezTo>
                    <a:pt x="229" y="290"/>
                    <a:pt x="229" y="290"/>
                    <a:pt x="229" y="290"/>
                  </a:cubicBezTo>
                  <a:cubicBezTo>
                    <a:pt x="224" y="290"/>
                    <a:pt x="223" y="288"/>
                    <a:pt x="223" y="292"/>
                  </a:cubicBezTo>
                  <a:cubicBezTo>
                    <a:pt x="223" y="294"/>
                    <a:pt x="222" y="293"/>
                    <a:pt x="223" y="294"/>
                  </a:cubicBezTo>
                  <a:cubicBezTo>
                    <a:pt x="224" y="294"/>
                    <a:pt x="224" y="293"/>
                    <a:pt x="224" y="291"/>
                  </a:cubicBezTo>
                  <a:cubicBezTo>
                    <a:pt x="227" y="291"/>
                    <a:pt x="227" y="291"/>
                    <a:pt x="228" y="293"/>
                  </a:cubicBezTo>
                  <a:cubicBezTo>
                    <a:pt x="228" y="295"/>
                    <a:pt x="228" y="294"/>
                    <a:pt x="228" y="294"/>
                  </a:cubicBezTo>
                  <a:cubicBezTo>
                    <a:pt x="228" y="296"/>
                    <a:pt x="228" y="295"/>
                    <a:pt x="227" y="296"/>
                  </a:cubicBezTo>
                  <a:cubicBezTo>
                    <a:pt x="228" y="297"/>
                    <a:pt x="228" y="297"/>
                    <a:pt x="228" y="297"/>
                  </a:cubicBezTo>
                  <a:cubicBezTo>
                    <a:pt x="228" y="298"/>
                    <a:pt x="228" y="298"/>
                    <a:pt x="228" y="298"/>
                  </a:cubicBezTo>
                  <a:cubicBezTo>
                    <a:pt x="229" y="300"/>
                    <a:pt x="228" y="299"/>
                    <a:pt x="228" y="301"/>
                  </a:cubicBezTo>
                  <a:cubicBezTo>
                    <a:pt x="228" y="303"/>
                    <a:pt x="228" y="301"/>
                    <a:pt x="228" y="303"/>
                  </a:cubicBezTo>
                  <a:cubicBezTo>
                    <a:pt x="228" y="305"/>
                    <a:pt x="228" y="304"/>
                    <a:pt x="228" y="306"/>
                  </a:cubicBezTo>
                  <a:cubicBezTo>
                    <a:pt x="229" y="308"/>
                    <a:pt x="228" y="308"/>
                    <a:pt x="228" y="310"/>
                  </a:cubicBezTo>
                  <a:cubicBezTo>
                    <a:pt x="225" y="310"/>
                    <a:pt x="221" y="310"/>
                    <a:pt x="218" y="309"/>
                  </a:cubicBezTo>
                  <a:cubicBezTo>
                    <a:pt x="217" y="309"/>
                    <a:pt x="218" y="310"/>
                    <a:pt x="216" y="310"/>
                  </a:cubicBezTo>
                  <a:cubicBezTo>
                    <a:pt x="215" y="310"/>
                    <a:pt x="213" y="309"/>
                    <a:pt x="212" y="310"/>
                  </a:cubicBezTo>
                  <a:cubicBezTo>
                    <a:pt x="211" y="310"/>
                    <a:pt x="211" y="310"/>
                    <a:pt x="211" y="309"/>
                  </a:cubicBezTo>
                  <a:cubicBezTo>
                    <a:pt x="210" y="309"/>
                    <a:pt x="210" y="310"/>
                    <a:pt x="209" y="310"/>
                  </a:cubicBezTo>
                  <a:cubicBezTo>
                    <a:pt x="208" y="310"/>
                    <a:pt x="205" y="310"/>
                    <a:pt x="204" y="310"/>
                  </a:cubicBezTo>
                  <a:cubicBezTo>
                    <a:pt x="203" y="306"/>
                    <a:pt x="209" y="309"/>
                    <a:pt x="211" y="308"/>
                  </a:cubicBezTo>
                  <a:cubicBezTo>
                    <a:pt x="211" y="307"/>
                    <a:pt x="211" y="308"/>
                    <a:pt x="212" y="307"/>
                  </a:cubicBezTo>
                  <a:cubicBezTo>
                    <a:pt x="212" y="307"/>
                    <a:pt x="213" y="307"/>
                    <a:pt x="213" y="307"/>
                  </a:cubicBezTo>
                  <a:cubicBezTo>
                    <a:pt x="213" y="306"/>
                    <a:pt x="213" y="306"/>
                    <a:pt x="213" y="305"/>
                  </a:cubicBezTo>
                  <a:cubicBezTo>
                    <a:pt x="212" y="304"/>
                    <a:pt x="213" y="304"/>
                    <a:pt x="213" y="304"/>
                  </a:cubicBezTo>
                  <a:cubicBezTo>
                    <a:pt x="214" y="304"/>
                    <a:pt x="214" y="304"/>
                    <a:pt x="214" y="305"/>
                  </a:cubicBezTo>
                  <a:cubicBezTo>
                    <a:pt x="215" y="306"/>
                    <a:pt x="215" y="306"/>
                    <a:pt x="215" y="307"/>
                  </a:cubicBezTo>
                  <a:cubicBezTo>
                    <a:pt x="216" y="305"/>
                    <a:pt x="215" y="305"/>
                    <a:pt x="214" y="304"/>
                  </a:cubicBezTo>
                  <a:cubicBezTo>
                    <a:pt x="213" y="303"/>
                    <a:pt x="214" y="303"/>
                    <a:pt x="212" y="303"/>
                  </a:cubicBezTo>
                  <a:cubicBezTo>
                    <a:pt x="211" y="304"/>
                    <a:pt x="211" y="304"/>
                    <a:pt x="211" y="305"/>
                  </a:cubicBezTo>
                  <a:cubicBezTo>
                    <a:pt x="211" y="307"/>
                    <a:pt x="212" y="307"/>
                    <a:pt x="210" y="307"/>
                  </a:cubicBezTo>
                  <a:cubicBezTo>
                    <a:pt x="210" y="305"/>
                    <a:pt x="210" y="299"/>
                    <a:pt x="210" y="298"/>
                  </a:cubicBezTo>
                  <a:cubicBezTo>
                    <a:pt x="211" y="296"/>
                    <a:pt x="211" y="297"/>
                    <a:pt x="210" y="295"/>
                  </a:cubicBezTo>
                  <a:cubicBezTo>
                    <a:pt x="204" y="295"/>
                    <a:pt x="205" y="295"/>
                    <a:pt x="205" y="299"/>
                  </a:cubicBezTo>
                  <a:cubicBezTo>
                    <a:pt x="205" y="306"/>
                    <a:pt x="205" y="306"/>
                    <a:pt x="205" y="306"/>
                  </a:cubicBezTo>
                  <a:cubicBezTo>
                    <a:pt x="205" y="307"/>
                    <a:pt x="204" y="307"/>
                    <a:pt x="204" y="307"/>
                  </a:cubicBezTo>
                  <a:cubicBezTo>
                    <a:pt x="203" y="306"/>
                    <a:pt x="203" y="305"/>
                    <a:pt x="203" y="305"/>
                  </a:cubicBezTo>
                  <a:cubicBezTo>
                    <a:pt x="203" y="304"/>
                    <a:pt x="203" y="303"/>
                    <a:pt x="203" y="302"/>
                  </a:cubicBezTo>
                  <a:cubicBezTo>
                    <a:pt x="203" y="301"/>
                    <a:pt x="203" y="301"/>
                    <a:pt x="203" y="300"/>
                  </a:cubicBezTo>
                  <a:cubicBezTo>
                    <a:pt x="203" y="298"/>
                    <a:pt x="203" y="298"/>
                    <a:pt x="203" y="298"/>
                  </a:cubicBezTo>
                  <a:cubicBezTo>
                    <a:pt x="202" y="300"/>
                    <a:pt x="203" y="298"/>
                    <a:pt x="203" y="299"/>
                  </a:cubicBezTo>
                  <a:cubicBezTo>
                    <a:pt x="202" y="300"/>
                    <a:pt x="202" y="300"/>
                    <a:pt x="202" y="300"/>
                  </a:cubicBezTo>
                  <a:cubicBezTo>
                    <a:pt x="201" y="301"/>
                    <a:pt x="202" y="301"/>
                    <a:pt x="202" y="302"/>
                  </a:cubicBezTo>
                  <a:cubicBezTo>
                    <a:pt x="202" y="303"/>
                    <a:pt x="202" y="303"/>
                    <a:pt x="202" y="303"/>
                  </a:cubicBezTo>
                  <a:cubicBezTo>
                    <a:pt x="203" y="305"/>
                    <a:pt x="201" y="304"/>
                    <a:pt x="202" y="306"/>
                  </a:cubicBezTo>
                  <a:cubicBezTo>
                    <a:pt x="203" y="308"/>
                    <a:pt x="203" y="308"/>
                    <a:pt x="203" y="310"/>
                  </a:cubicBezTo>
                  <a:cubicBezTo>
                    <a:pt x="196" y="310"/>
                    <a:pt x="196" y="310"/>
                    <a:pt x="196" y="310"/>
                  </a:cubicBezTo>
                  <a:cubicBezTo>
                    <a:pt x="196" y="308"/>
                    <a:pt x="196" y="308"/>
                    <a:pt x="197" y="307"/>
                  </a:cubicBezTo>
                  <a:cubicBezTo>
                    <a:pt x="195" y="306"/>
                    <a:pt x="195" y="306"/>
                    <a:pt x="195" y="303"/>
                  </a:cubicBezTo>
                  <a:cubicBezTo>
                    <a:pt x="195" y="301"/>
                    <a:pt x="196" y="297"/>
                    <a:pt x="195" y="295"/>
                  </a:cubicBezTo>
                  <a:cubicBezTo>
                    <a:pt x="188" y="295"/>
                    <a:pt x="190" y="296"/>
                    <a:pt x="190" y="299"/>
                  </a:cubicBezTo>
                  <a:cubicBezTo>
                    <a:pt x="190" y="306"/>
                    <a:pt x="190" y="306"/>
                    <a:pt x="190" y="306"/>
                  </a:cubicBezTo>
                  <a:cubicBezTo>
                    <a:pt x="190" y="307"/>
                    <a:pt x="189" y="307"/>
                    <a:pt x="188" y="307"/>
                  </a:cubicBezTo>
                  <a:cubicBezTo>
                    <a:pt x="188" y="304"/>
                    <a:pt x="188" y="307"/>
                    <a:pt x="188" y="302"/>
                  </a:cubicBezTo>
                  <a:cubicBezTo>
                    <a:pt x="188" y="299"/>
                    <a:pt x="189" y="298"/>
                    <a:pt x="188" y="297"/>
                  </a:cubicBezTo>
                  <a:cubicBezTo>
                    <a:pt x="188" y="300"/>
                    <a:pt x="188" y="300"/>
                    <a:pt x="188" y="300"/>
                  </a:cubicBezTo>
                  <a:cubicBezTo>
                    <a:pt x="187" y="301"/>
                    <a:pt x="187" y="300"/>
                    <a:pt x="186" y="301"/>
                  </a:cubicBezTo>
                  <a:cubicBezTo>
                    <a:pt x="186" y="302"/>
                    <a:pt x="187" y="302"/>
                    <a:pt x="188" y="303"/>
                  </a:cubicBezTo>
                  <a:cubicBezTo>
                    <a:pt x="187" y="304"/>
                    <a:pt x="187" y="304"/>
                    <a:pt x="187" y="304"/>
                  </a:cubicBezTo>
                  <a:cubicBezTo>
                    <a:pt x="187" y="306"/>
                    <a:pt x="187" y="306"/>
                    <a:pt x="188" y="308"/>
                  </a:cubicBezTo>
                  <a:cubicBezTo>
                    <a:pt x="188" y="308"/>
                    <a:pt x="188" y="308"/>
                    <a:pt x="188" y="308"/>
                  </a:cubicBezTo>
                  <a:cubicBezTo>
                    <a:pt x="189" y="309"/>
                    <a:pt x="189" y="309"/>
                    <a:pt x="189" y="309"/>
                  </a:cubicBezTo>
                  <a:cubicBezTo>
                    <a:pt x="191" y="308"/>
                    <a:pt x="191" y="308"/>
                    <a:pt x="191" y="308"/>
                  </a:cubicBezTo>
                  <a:cubicBezTo>
                    <a:pt x="192" y="309"/>
                    <a:pt x="192" y="309"/>
                    <a:pt x="192" y="309"/>
                  </a:cubicBezTo>
                  <a:cubicBezTo>
                    <a:pt x="193" y="308"/>
                    <a:pt x="195" y="308"/>
                    <a:pt x="195" y="310"/>
                  </a:cubicBezTo>
                  <a:cubicBezTo>
                    <a:pt x="194" y="311"/>
                    <a:pt x="188" y="310"/>
                    <a:pt x="186" y="309"/>
                  </a:cubicBezTo>
                  <a:cubicBezTo>
                    <a:pt x="185" y="309"/>
                    <a:pt x="185" y="309"/>
                    <a:pt x="184" y="309"/>
                  </a:cubicBezTo>
                  <a:cubicBezTo>
                    <a:pt x="182" y="309"/>
                    <a:pt x="178" y="309"/>
                    <a:pt x="177" y="310"/>
                  </a:cubicBezTo>
                  <a:cubicBezTo>
                    <a:pt x="177" y="311"/>
                    <a:pt x="180" y="311"/>
                    <a:pt x="181" y="311"/>
                  </a:cubicBezTo>
                  <a:cubicBezTo>
                    <a:pt x="185" y="311"/>
                    <a:pt x="189" y="311"/>
                    <a:pt x="192" y="311"/>
                  </a:cubicBezTo>
                  <a:cubicBezTo>
                    <a:pt x="198" y="311"/>
                    <a:pt x="198" y="311"/>
                    <a:pt x="198" y="311"/>
                  </a:cubicBezTo>
                  <a:cubicBezTo>
                    <a:pt x="202" y="311"/>
                    <a:pt x="205" y="311"/>
                    <a:pt x="209" y="311"/>
                  </a:cubicBezTo>
                  <a:cubicBezTo>
                    <a:pt x="217" y="311"/>
                    <a:pt x="217" y="311"/>
                    <a:pt x="217" y="311"/>
                  </a:cubicBezTo>
                  <a:cubicBezTo>
                    <a:pt x="220" y="311"/>
                    <a:pt x="224" y="310"/>
                    <a:pt x="227" y="311"/>
                  </a:cubicBezTo>
                  <a:cubicBezTo>
                    <a:pt x="228" y="311"/>
                    <a:pt x="227" y="311"/>
                    <a:pt x="229" y="312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2" y="311"/>
                    <a:pt x="236" y="311"/>
                    <a:pt x="239" y="311"/>
                  </a:cubicBezTo>
                  <a:cubicBezTo>
                    <a:pt x="242" y="311"/>
                    <a:pt x="245" y="311"/>
                    <a:pt x="247" y="311"/>
                  </a:cubicBezTo>
                  <a:cubicBezTo>
                    <a:pt x="248" y="309"/>
                    <a:pt x="246" y="309"/>
                    <a:pt x="248" y="308"/>
                  </a:cubicBezTo>
                  <a:cubicBezTo>
                    <a:pt x="250" y="308"/>
                    <a:pt x="249" y="309"/>
                    <a:pt x="249" y="312"/>
                  </a:cubicBezTo>
                  <a:cubicBezTo>
                    <a:pt x="247" y="313"/>
                    <a:pt x="233" y="312"/>
                    <a:pt x="230" y="313"/>
                  </a:cubicBezTo>
                  <a:cubicBezTo>
                    <a:pt x="229" y="313"/>
                    <a:pt x="229" y="312"/>
                    <a:pt x="229" y="313"/>
                  </a:cubicBezTo>
                  <a:cubicBezTo>
                    <a:pt x="228" y="314"/>
                    <a:pt x="230" y="313"/>
                    <a:pt x="228" y="314"/>
                  </a:cubicBezTo>
                  <a:cubicBezTo>
                    <a:pt x="228" y="313"/>
                    <a:pt x="228" y="313"/>
                    <a:pt x="228" y="313"/>
                  </a:cubicBezTo>
                  <a:cubicBezTo>
                    <a:pt x="221" y="312"/>
                    <a:pt x="221" y="312"/>
                    <a:pt x="221" y="312"/>
                  </a:cubicBezTo>
                  <a:cubicBezTo>
                    <a:pt x="219" y="312"/>
                    <a:pt x="216" y="313"/>
                    <a:pt x="215" y="313"/>
                  </a:cubicBezTo>
                  <a:cubicBezTo>
                    <a:pt x="211" y="312"/>
                    <a:pt x="207" y="313"/>
                    <a:pt x="204" y="313"/>
                  </a:cubicBezTo>
                  <a:cubicBezTo>
                    <a:pt x="202" y="313"/>
                    <a:pt x="203" y="313"/>
                    <a:pt x="202" y="313"/>
                  </a:cubicBezTo>
                  <a:cubicBezTo>
                    <a:pt x="201" y="313"/>
                    <a:pt x="201" y="313"/>
                    <a:pt x="200" y="313"/>
                  </a:cubicBezTo>
                  <a:cubicBezTo>
                    <a:pt x="199" y="313"/>
                    <a:pt x="198" y="312"/>
                    <a:pt x="194" y="313"/>
                  </a:cubicBezTo>
                  <a:cubicBezTo>
                    <a:pt x="193" y="313"/>
                    <a:pt x="193" y="313"/>
                    <a:pt x="192" y="313"/>
                  </a:cubicBezTo>
                  <a:cubicBezTo>
                    <a:pt x="191" y="312"/>
                    <a:pt x="189" y="312"/>
                    <a:pt x="188" y="312"/>
                  </a:cubicBezTo>
                  <a:cubicBezTo>
                    <a:pt x="187" y="313"/>
                    <a:pt x="186" y="313"/>
                    <a:pt x="185" y="313"/>
                  </a:cubicBezTo>
                  <a:cubicBezTo>
                    <a:pt x="183" y="313"/>
                    <a:pt x="182" y="313"/>
                    <a:pt x="181" y="313"/>
                  </a:cubicBezTo>
                  <a:cubicBezTo>
                    <a:pt x="179" y="313"/>
                    <a:pt x="178" y="312"/>
                    <a:pt x="178" y="312"/>
                  </a:cubicBezTo>
                  <a:cubicBezTo>
                    <a:pt x="174" y="312"/>
                    <a:pt x="180" y="313"/>
                    <a:pt x="175" y="312"/>
                  </a:cubicBezTo>
                  <a:cubicBezTo>
                    <a:pt x="175" y="310"/>
                    <a:pt x="175" y="310"/>
                    <a:pt x="176" y="308"/>
                  </a:cubicBezTo>
                  <a:cubicBezTo>
                    <a:pt x="175" y="308"/>
                    <a:pt x="175" y="309"/>
                    <a:pt x="175" y="307"/>
                  </a:cubicBezTo>
                  <a:cubicBezTo>
                    <a:pt x="177" y="306"/>
                    <a:pt x="177" y="306"/>
                    <a:pt x="177" y="306"/>
                  </a:cubicBezTo>
                  <a:cubicBezTo>
                    <a:pt x="177" y="303"/>
                    <a:pt x="178" y="302"/>
                    <a:pt x="178" y="299"/>
                  </a:cubicBezTo>
                  <a:cubicBezTo>
                    <a:pt x="176" y="299"/>
                    <a:pt x="176" y="300"/>
                    <a:pt x="175" y="299"/>
                  </a:cubicBezTo>
                  <a:cubicBezTo>
                    <a:pt x="176" y="298"/>
                    <a:pt x="177" y="298"/>
                    <a:pt x="178" y="298"/>
                  </a:cubicBezTo>
                  <a:cubicBezTo>
                    <a:pt x="178" y="297"/>
                    <a:pt x="178" y="297"/>
                    <a:pt x="178" y="297"/>
                  </a:cubicBezTo>
                  <a:cubicBezTo>
                    <a:pt x="179" y="299"/>
                    <a:pt x="179" y="299"/>
                    <a:pt x="179" y="299"/>
                  </a:cubicBezTo>
                  <a:cubicBezTo>
                    <a:pt x="179" y="299"/>
                    <a:pt x="179" y="299"/>
                    <a:pt x="179" y="299"/>
                  </a:cubicBezTo>
                  <a:cubicBezTo>
                    <a:pt x="179" y="299"/>
                    <a:pt x="180" y="299"/>
                    <a:pt x="180" y="299"/>
                  </a:cubicBezTo>
                  <a:cubicBezTo>
                    <a:pt x="179" y="300"/>
                    <a:pt x="179" y="300"/>
                    <a:pt x="179" y="300"/>
                  </a:cubicBezTo>
                  <a:cubicBezTo>
                    <a:pt x="179" y="302"/>
                    <a:pt x="178" y="305"/>
                    <a:pt x="179" y="307"/>
                  </a:cubicBezTo>
                  <a:cubicBezTo>
                    <a:pt x="178" y="308"/>
                    <a:pt x="178" y="307"/>
                    <a:pt x="177" y="308"/>
                  </a:cubicBezTo>
                  <a:cubicBezTo>
                    <a:pt x="178" y="309"/>
                    <a:pt x="176" y="308"/>
                    <a:pt x="180" y="308"/>
                  </a:cubicBezTo>
                  <a:cubicBezTo>
                    <a:pt x="181" y="308"/>
                    <a:pt x="181" y="309"/>
                    <a:pt x="182" y="309"/>
                  </a:cubicBezTo>
                  <a:cubicBezTo>
                    <a:pt x="182" y="307"/>
                    <a:pt x="182" y="307"/>
                    <a:pt x="180" y="307"/>
                  </a:cubicBezTo>
                  <a:cubicBezTo>
                    <a:pt x="181" y="297"/>
                    <a:pt x="181" y="297"/>
                    <a:pt x="181" y="297"/>
                  </a:cubicBezTo>
                  <a:cubicBezTo>
                    <a:pt x="181" y="295"/>
                    <a:pt x="180" y="295"/>
                    <a:pt x="179" y="296"/>
                  </a:cubicBezTo>
                  <a:cubicBezTo>
                    <a:pt x="178" y="296"/>
                    <a:pt x="176" y="296"/>
                    <a:pt x="176" y="296"/>
                  </a:cubicBezTo>
                  <a:cubicBezTo>
                    <a:pt x="175" y="295"/>
                    <a:pt x="175" y="290"/>
                    <a:pt x="176" y="289"/>
                  </a:cubicBezTo>
                  <a:cubicBezTo>
                    <a:pt x="177" y="287"/>
                    <a:pt x="178" y="287"/>
                    <a:pt x="180" y="286"/>
                  </a:cubicBezTo>
                  <a:cubicBezTo>
                    <a:pt x="183" y="285"/>
                    <a:pt x="183" y="286"/>
                    <a:pt x="185" y="287"/>
                  </a:cubicBezTo>
                  <a:cubicBezTo>
                    <a:pt x="186" y="287"/>
                    <a:pt x="186" y="287"/>
                    <a:pt x="186" y="287"/>
                  </a:cubicBezTo>
                  <a:cubicBezTo>
                    <a:pt x="186" y="286"/>
                    <a:pt x="186" y="287"/>
                    <a:pt x="186" y="286"/>
                  </a:cubicBezTo>
                  <a:cubicBezTo>
                    <a:pt x="187" y="287"/>
                    <a:pt x="186" y="287"/>
                    <a:pt x="188" y="288"/>
                  </a:cubicBezTo>
                  <a:cubicBezTo>
                    <a:pt x="188" y="286"/>
                    <a:pt x="188" y="288"/>
                    <a:pt x="188" y="286"/>
                  </a:cubicBezTo>
                  <a:cubicBezTo>
                    <a:pt x="190" y="287"/>
                    <a:pt x="189" y="287"/>
                    <a:pt x="190" y="287"/>
                  </a:cubicBezTo>
                  <a:cubicBezTo>
                    <a:pt x="190" y="287"/>
                    <a:pt x="190" y="287"/>
                    <a:pt x="190" y="287"/>
                  </a:cubicBezTo>
                  <a:cubicBezTo>
                    <a:pt x="190" y="286"/>
                    <a:pt x="190" y="287"/>
                    <a:pt x="190" y="286"/>
                  </a:cubicBezTo>
                  <a:close/>
                  <a:moveTo>
                    <a:pt x="180" y="283"/>
                  </a:moveTo>
                  <a:cubicBezTo>
                    <a:pt x="180" y="284"/>
                    <a:pt x="180" y="284"/>
                    <a:pt x="180" y="285"/>
                  </a:cubicBezTo>
                  <a:cubicBezTo>
                    <a:pt x="179" y="285"/>
                    <a:pt x="179" y="285"/>
                    <a:pt x="179" y="284"/>
                  </a:cubicBezTo>
                  <a:cubicBezTo>
                    <a:pt x="179" y="283"/>
                    <a:pt x="179" y="283"/>
                    <a:pt x="180" y="283"/>
                  </a:cubicBezTo>
                  <a:close/>
                  <a:moveTo>
                    <a:pt x="175" y="286"/>
                  </a:moveTo>
                  <a:cubicBezTo>
                    <a:pt x="176" y="281"/>
                    <a:pt x="176" y="281"/>
                    <a:pt x="176" y="281"/>
                  </a:cubicBezTo>
                  <a:cubicBezTo>
                    <a:pt x="177" y="282"/>
                    <a:pt x="178" y="283"/>
                    <a:pt x="178" y="284"/>
                  </a:cubicBezTo>
                  <a:cubicBezTo>
                    <a:pt x="178" y="286"/>
                    <a:pt x="177" y="286"/>
                    <a:pt x="175" y="286"/>
                  </a:cubicBezTo>
                  <a:close/>
                  <a:moveTo>
                    <a:pt x="169" y="284"/>
                  </a:moveTo>
                  <a:cubicBezTo>
                    <a:pt x="169" y="281"/>
                    <a:pt x="171" y="282"/>
                    <a:pt x="171" y="282"/>
                  </a:cubicBezTo>
                  <a:cubicBezTo>
                    <a:pt x="171" y="285"/>
                    <a:pt x="171" y="285"/>
                    <a:pt x="171" y="285"/>
                  </a:cubicBezTo>
                  <a:cubicBezTo>
                    <a:pt x="170" y="285"/>
                    <a:pt x="169" y="286"/>
                    <a:pt x="169" y="284"/>
                  </a:cubicBezTo>
                  <a:close/>
                  <a:moveTo>
                    <a:pt x="354" y="284"/>
                  </a:moveTo>
                  <a:cubicBezTo>
                    <a:pt x="354" y="284"/>
                    <a:pt x="354" y="283"/>
                    <a:pt x="355" y="284"/>
                  </a:cubicBezTo>
                  <a:cubicBezTo>
                    <a:pt x="357" y="284"/>
                    <a:pt x="356" y="284"/>
                    <a:pt x="356" y="285"/>
                  </a:cubicBezTo>
                  <a:cubicBezTo>
                    <a:pt x="355" y="285"/>
                    <a:pt x="355" y="285"/>
                    <a:pt x="354" y="284"/>
                  </a:cubicBezTo>
                  <a:close/>
                  <a:moveTo>
                    <a:pt x="320" y="283"/>
                  </a:moveTo>
                  <a:cubicBezTo>
                    <a:pt x="320" y="285"/>
                    <a:pt x="320" y="285"/>
                    <a:pt x="320" y="285"/>
                  </a:cubicBezTo>
                  <a:cubicBezTo>
                    <a:pt x="318" y="285"/>
                    <a:pt x="319" y="283"/>
                    <a:pt x="320" y="283"/>
                  </a:cubicBezTo>
                  <a:close/>
                  <a:moveTo>
                    <a:pt x="235" y="284"/>
                  </a:moveTo>
                  <a:cubicBezTo>
                    <a:pt x="237" y="284"/>
                    <a:pt x="237" y="284"/>
                    <a:pt x="237" y="284"/>
                  </a:cubicBezTo>
                  <a:cubicBezTo>
                    <a:pt x="238" y="283"/>
                    <a:pt x="238" y="283"/>
                    <a:pt x="239" y="284"/>
                  </a:cubicBezTo>
                  <a:cubicBezTo>
                    <a:pt x="238" y="285"/>
                    <a:pt x="238" y="285"/>
                    <a:pt x="237" y="285"/>
                  </a:cubicBezTo>
                  <a:cubicBezTo>
                    <a:pt x="236" y="285"/>
                    <a:pt x="235" y="285"/>
                    <a:pt x="235" y="284"/>
                  </a:cubicBezTo>
                  <a:close/>
                  <a:moveTo>
                    <a:pt x="229" y="280"/>
                  </a:moveTo>
                  <a:cubicBezTo>
                    <a:pt x="229" y="281"/>
                    <a:pt x="229" y="280"/>
                    <a:pt x="229" y="282"/>
                  </a:cubicBezTo>
                  <a:cubicBezTo>
                    <a:pt x="229" y="283"/>
                    <a:pt x="229" y="284"/>
                    <a:pt x="229" y="285"/>
                  </a:cubicBezTo>
                  <a:cubicBezTo>
                    <a:pt x="227" y="285"/>
                    <a:pt x="229" y="285"/>
                    <a:pt x="228" y="285"/>
                  </a:cubicBezTo>
                  <a:cubicBezTo>
                    <a:pt x="228" y="284"/>
                    <a:pt x="228" y="284"/>
                    <a:pt x="228" y="283"/>
                  </a:cubicBezTo>
                  <a:cubicBezTo>
                    <a:pt x="229" y="282"/>
                    <a:pt x="228" y="282"/>
                    <a:pt x="229" y="280"/>
                  </a:cubicBezTo>
                  <a:close/>
                  <a:moveTo>
                    <a:pt x="213" y="284"/>
                  </a:moveTo>
                  <a:cubicBezTo>
                    <a:pt x="214" y="283"/>
                    <a:pt x="213" y="283"/>
                    <a:pt x="215" y="283"/>
                  </a:cubicBezTo>
                  <a:cubicBezTo>
                    <a:pt x="216" y="283"/>
                    <a:pt x="216" y="284"/>
                    <a:pt x="217" y="285"/>
                  </a:cubicBezTo>
                  <a:cubicBezTo>
                    <a:pt x="216" y="285"/>
                    <a:pt x="216" y="285"/>
                    <a:pt x="215" y="285"/>
                  </a:cubicBezTo>
                  <a:cubicBezTo>
                    <a:pt x="214" y="285"/>
                    <a:pt x="214" y="285"/>
                    <a:pt x="213" y="284"/>
                  </a:cubicBezTo>
                  <a:close/>
                  <a:moveTo>
                    <a:pt x="360" y="283"/>
                  </a:moveTo>
                  <a:cubicBezTo>
                    <a:pt x="360" y="284"/>
                    <a:pt x="360" y="284"/>
                    <a:pt x="360" y="285"/>
                  </a:cubicBezTo>
                  <a:cubicBezTo>
                    <a:pt x="358" y="285"/>
                    <a:pt x="358" y="285"/>
                    <a:pt x="357" y="284"/>
                  </a:cubicBezTo>
                  <a:cubicBezTo>
                    <a:pt x="358" y="283"/>
                    <a:pt x="357" y="284"/>
                    <a:pt x="358" y="284"/>
                  </a:cubicBezTo>
                  <a:cubicBezTo>
                    <a:pt x="359" y="283"/>
                    <a:pt x="358" y="283"/>
                    <a:pt x="360" y="283"/>
                  </a:cubicBezTo>
                  <a:close/>
                  <a:moveTo>
                    <a:pt x="29" y="283"/>
                  </a:moveTo>
                  <a:cubicBezTo>
                    <a:pt x="28" y="281"/>
                    <a:pt x="29" y="279"/>
                    <a:pt x="31" y="278"/>
                  </a:cubicBezTo>
                  <a:cubicBezTo>
                    <a:pt x="31" y="279"/>
                    <a:pt x="31" y="280"/>
                    <a:pt x="31" y="281"/>
                  </a:cubicBezTo>
                  <a:cubicBezTo>
                    <a:pt x="31" y="283"/>
                    <a:pt x="31" y="283"/>
                    <a:pt x="29" y="283"/>
                  </a:cubicBezTo>
                  <a:close/>
                  <a:moveTo>
                    <a:pt x="32" y="283"/>
                  </a:moveTo>
                  <a:cubicBezTo>
                    <a:pt x="31" y="282"/>
                    <a:pt x="32" y="282"/>
                    <a:pt x="32" y="281"/>
                  </a:cubicBezTo>
                  <a:cubicBezTo>
                    <a:pt x="32" y="280"/>
                    <a:pt x="31" y="279"/>
                    <a:pt x="32" y="278"/>
                  </a:cubicBezTo>
                  <a:cubicBezTo>
                    <a:pt x="33" y="279"/>
                    <a:pt x="33" y="281"/>
                    <a:pt x="32" y="283"/>
                  </a:cubicBezTo>
                  <a:close/>
                  <a:moveTo>
                    <a:pt x="25" y="281"/>
                  </a:moveTo>
                  <a:cubicBezTo>
                    <a:pt x="24" y="279"/>
                    <a:pt x="26" y="278"/>
                    <a:pt x="26" y="278"/>
                  </a:cubicBezTo>
                  <a:cubicBezTo>
                    <a:pt x="28" y="279"/>
                    <a:pt x="27" y="281"/>
                    <a:pt x="27" y="283"/>
                  </a:cubicBezTo>
                  <a:cubicBezTo>
                    <a:pt x="25" y="282"/>
                    <a:pt x="25" y="282"/>
                    <a:pt x="25" y="282"/>
                  </a:cubicBezTo>
                  <a:cubicBezTo>
                    <a:pt x="25" y="281"/>
                    <a:pt x="25" y="281"/>
                    <a:pt x="25" y="281"/>
                  </a:cubicBezTo>
                  <a:close/>
                  <a:moveTo>
                    <a:pt x="34" y="283"/>
                  </a:moveTo>
                  <a:cubicBezTo>
                    <a:pt x="34" y="281"/>
                    <a:pt x="34" y="279"/>
                    <a:pt x="36" y="278"/>
                  </a:cubicBezTo>
                  <a:cubicBezTo>
                    <a:pt x="37" y="279"/>
                    <a:pt x="37" y="280"/>
                    <a:pt x="37" y="282"/>
                  </a:cubicBezTo>
                  <a:cubicBezTo>
                    <a:pt x="36" y="283"/>
                    <a:pt x="35" y="283"/>
                    <a:pt x="34" y="283"/>
                  </a:cubicBezTo>
                  <a:close/>
                  <a:moveTo>
                    <a:pt x="255" y="282"/>
                  </a:moveTo>
                  <a:cubicBezTo>
                    <a:pt x="254" y="281"/>
                    <a:pt x="255" y="281"/>
                    <a:pt x="255" y="280"/>
                  </a:cubicBezTo>
                  <a:cubicBezTo>
                    <a:pt x="257" y="280"/>
                    <a:pt x="256" y="282"/>
                    <a:pt x="255" y="282"/>
                  </a:cubicBezTo>
                  <a:close/>
                  <a:moveTo>
                    <a:pt x="245" y="280"/>
                  </a:moveTo>
                  <a:cubicBezTo>
                    <a:pt x="246" y="281"/>
                    <a:pt x="247" y="281"/>
                    <a:pt x="245" y="282"/>
                  </a:cubicBezTo>
                  <a:cubicBezTo>
                    <a:pt x="245" y="280"/>
                    <a:pt x="245" y="281"/>
                    <a:pt x="245" y="280"/>
                  </a:cubicBezTo>
                  <a:close/>
                  <a:moveTo>
                    <a:pt x="320" y="281"/>
                  </a:moveTo>
                  <a:cubicBezTo>
                    <a:pt x="319" y="282"/>
                    <a:pt x="318" y="281"/>
                    <a:pt x="318" y="280"/>
                  </a:cubicBezTo>
                  <a:cubicBezTo>
                    <a:pt x="319" y="280"/>
                    <a:pt x="320" y="280"/>
                    <a:pt x="320" y="281"/>
                  </a:cubicBezTo>
                  <a:close/>
                  <a:moveTo>
                    <a:pt x="94" y="275"/>
                  </a:moveTo>
                  <a:cubicBezTo>
                    <a:pt x="95" y="276"/>
                    <a:pt x="96" y="281"/>
                    <a:pt x="93" y="279"/>
                  </a:cubicBezTo>
                  <a:cubicBezTo>
                    <a:pt x="92" y="279"/>
                    <a:pt x="92" y="276"/>
                    <a:pt x="94" y="275"/>
                  </a:cubicBezTo>
                  <a:close/>
                  <a:moveTo>
                    <a:pt x="228" y="279"/>
                  </a:moveTo>
                  <a:cubicBezTo>
                    <a:pt x="228" y="278"/>
                    <a:pt x="227" y="278"/>
                    <a:pt x="228" y="277"/>
                  </a:cubicBezTo>
                  <a:cubicBezTo>
                    <a:pt x="228" y="276"/>
                    <a:pt x="228" y="276"/>
                    <a:pt x="229" y="275"/>
                  </a:cubicBezTo>
                  <a:cubicBezTo>
                    <a:pt x="229" y="276"/>
                    <a:pt x="230" y="279"/>
                    <a:pt x="228" y="279"/>
                  </a:cubicBezTo>
                  <a:close/>
                  <a:moveTo>
                    <a:pt x="108" y="278"/>
                  </a:moveTo>
                  <a:cubicBezTo>
                    <a:pt x="108" y="274"/>
                    <a:pt x="112" y="276"/>
                    <a:pt x="114" y="277"/>
                  </a:cubicBezTo>
                  <a:cubicBezTo>
                    <a:pt x="114" y="281"/>
                    <a:pt x="113" y="292"/>
                    <a:pt x="113" y="296"/>
                  </a:cubicBezTo>
                  <a:cubicBezTo>
                    <a:pt x="113" y="303"/>
                    <a:pt x="108" y="295"/>
                    <a:pt x="108" y="308"/>
                  </a:cubicBezTo>
                  <a:cubicBezTo>
                    <a:pt x="107" y="308"/>
                    <a:pt x="107" y="308"/>
                    <a:pt x="107" y="308"/>
                  </a:cubicBezTo>
                  <a:cubicBezTo>
                    <a:pt x="107" y="311"/>
                    <a:pt x="107" y="308"/>
                    <a:pt x="106" y="311"/>
                  </a:cubicBezTo>
                  <a:cubicBezTo>
                    <a:pt x="106" y="311"/>
                    <a:pt x="106" y="311"/>
                    <a:pt x="106" y="312"/>
                  </a:cubicBezTo>
                  <a:cubicBezTo>
                    <a:pt x="106" y="313"/>
                    <a:pt x="102" y="313"/>
                    <a:pt x="101" y="313"/>
                  </a:cubicBezTo>
                  <a:cubicBezTo>
                    <a:pt x="99" y="313"/>
                    <a:pt x="100" y="312"/>
                    <a:pt x="100" y="310"/>
                  </a:cubicBezTo>
                  <a:cubicBezTo>
                    <a:pt x="100" y="309"/>
                    <a:pt x="100" y="309"/>
                    <a:pt x="101" y="308"/>
                  </a:cubicBezTo>
                  <a:cubicBezTo>
                    <a:pt x="101" y="308"/>
                    <a:pt x="101" y="308"/>
                    <a:pt x="101" y="308"/>
                  </a:cubicBezTo>
                  <a:cubicBezTo>
                    <a:pt x="100" y="306"/>
                    <a:pt x="100" y="308"/>
                    <a:pt x="100" y="306"/>
                  </a:cubicBezTo>
                  <a:cubicBezTo>
                    <a:pt x="100" y="303"/>
                    <a:pt x="101" y="297"/>
                    <a:pt x="100" y="289"/>
                  </a:cubicBezTo>
                  <a:cubicBezTo>
                    <a:pt x="100" y="288"/>
                    <a:pt x="100" y="287"/>
                    <a:pt x="101" y="287"/>
                  </a:cubicBezTo>
                  <a:cubicBezTo>
                    <a:pt x="101" y="285"/>
                    <a:pt x="100" y="285"/>
                    <a:pt x="101" y="284"/>
                  </a:cubicBezTo>
                  <a:cubicBezTo>
                    <a:pt x="101" y="283"/>
                    <a:pt x="103" y="282"/>
                    <a:pt x="104" y="281"/>
                  </a:cubicBezTo>
                  <a:cubicBezTo>
                    <a:pt x="108" y="283"/>
                    <a:pt x="104" y="281"/>
                    <a:pt x="108" y="281"/>
                  </a:cubicBezTo>
                  <a:cubicBezTo>
                    <a:pt x="107" y="282"/>
                    <a:pt x="107" y="282"/>
                    <a:pt x="108" y="285"/>
                  </a:cubicBezTo>
                  <a:cubicBezTo>
                    <a:pt x="110" y="284"/>
                    <a:pt x="109" y="282"/>
                    <a:pt x="109" y="281"/>
                  </a:cubicBezTo>
                  <a:cubicBezTo>
                    <a:pt x="108" y="278"/>
                    <a:pt x="108" y="278"/>
                    <a:pt x="108" y="278"/>
                  </a:cubicBezTo>
                  <a:close/>
                  <a:moveTo>
                    <a:pt x="91" y="280"/>
                  </a:moveTo>
                  <a:cubicBezTo>
                    <a:pt x="93" y="280"/>
                    <a:pt x="93" y="281"/>
                    <a:pt x="94" y="282"/>
                  </a:cubicBezTo>
                  <a:cubicBezTo>
                    <a:pt x="94" y="283"/>
                    <a:pt x="94" y="282"/>
                    <a:pt x="93" y="283"/>
                  </a:cubicBezTo>
                  <a:cubicBezTo>
                    <a:pt x="92" y="283"/>
                    <a:pt x="92" y="283"/>
                    <a:pt x="92" y="281"/>
                  </a:cubicBezTo>
                  <a:cubicBezTo>
                    <a:pt x="92" y="281"/>
                    <a:pt x="92" y="281"/>
                    <a:pt x="92" y="282"/>
                  </a:cubicBezTo>
                  <a:cubicBezTo>
                    <a:pt x="92" y="282"/>
                    <a:pt x="91" y="283"/>
                    <a:pt x="90" y="283"/>
                  </a:cubicBezTo>
                  <a:cubicBezTo>
                    <a:pt x="89" y="282"/>
                    <a:pt x="90" y="277"/>
                    <a:pt x="90" y="275"/>
                  </a:cubicBezTo>
                  <a:cubicBezTo>
                    <a:pt x="92" y="276"/>
                    <a:pt x="91" y="279"/>
                    <a:pt x="91" y="280"/>
                  </a:cubicBezTo>
                  <a:close/>
                  <a:moveTo>
                    <a:pt x="104" y="279"/>
                  </a:moveTo>
                  <a:cubicBezTo>
                    <a:pt x="103" y="278"/>
                    <a:pt x="104" y="276"/>
                    <a:pt x="105" y="275"/>
                  </a:cubicBezTo>
                  <a:cubicBezTo>
                    <a:pt x="105" y="275"/>
                    <a:pt x="105" y="275"/>
                    <a:pt x="106" y="276"/>
                  </a:cubicBezTo>
                  <a:cubicBezTo>
                    <a:pt x="106" y="277"/>
                    <a:pt x="106" y="277"/>
                    <a:pt x="106" y="278"/>
                  </a:cubicBezTo>
                  <a:cubicBezTo>
                    <a:pt x="106" y="281"/>
                    <a:pt x="104" y="279"/>
                    <a:pt x="104" y="279"/>
                  </a:cubicBezTo>
                  <a:close/>
                  <a:moveTo>
                    <a:pt x="100" y="275"/>
                  </a:moveTo>
                  <a:cubicBezTo>
                    <a:pt x="100" y="274"/>
                    <a:pt x="100" y="274"/>
                    <a:pt x="101" y="273"/>
                  </a:cubicBezTo>
                  <a:cubicBezTo>
                    <a:pt x="102" y="275"/>
                    <a:pt x="104" y="280"/>
                    <a:pt x="100" y="280"/>
                  </a:cubicBezTo>
                  <a:cubicBezTo>
                    <a:pt x="100" y="278"/>
                    <a:pt x="101" y="279"/>
                    <a:pt x="101" y="278"/>
                  </a:cubicBezTo>
                  <a:cubicBezTo>
                    <a:pt x="100" y="275"/>
                    <a:pt x="100" y="275"/>
                    <a:pt x="100" y="275"/>
                  </a:cubicBezTo>
                  <a:close/>
                  <a:moveTo>
                    <a:pt x="216" y="275"/>
                  </a:moveTo>
                  <a:cubicBezTo>
                    <a:pt x="217" y="275"/>
                    <a:pt x="217" y="275"/>
                    <a:pt x="217" y="275"/>
                  </a:cubicBezTo>
                  <a:cubicBezTo>
                    <a:pt x="217" y="276"/>
                    <a:pt x="216" y="276"/>
                    <a:pt x="216" y="277"/>
                  </a:cubicBezTo>
                  <a:cubicBezTo>
                    <a:pt x="216" y="275"/>
                    <a:pt x="216" y="275"/>
                    <a:pt x="216" y="275"/>
                  </a:cubicBezTo>
                  <a:close/>
                  <a:moveTo>
                    <a:pt x="224" y="284"/>
                  </a:moveTo>
                  <a:cubicBezTo>
                    <a:pt x="222" y="285"/>
                    <a:pt x="221" y="285"/>
                    <a:pt x="220" y="284"/>
                  </a:cubicBezTo>
                  <a:cubicBezTo>
                    <a:pt x="220" y="284"/>
                    <a:pt x="221" y="284"/>
                    <a:pt x="221" y="284"/>
                  </a:cubicBezTo>
                  <a:cubicBezTo>
                    <a:pt x="221" y="282"/>
                    <a:pt x="222" y="282"/>
                    <a:pt x="222" y="279"/>
                  </a:cubicBezTo>
                  <a:cubicBezTo>
                    <a:pt x="221" y="278"/>
                    <a:pt x="222" y="278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5"/>
                    <a:pt x="221" y="276"/>
                    <a:pt x="222" y="274"/>
                  </a:cubicBezTo>
                  <a:cubicBezTo>
                    <a:pt x="224" y="275"/>
                    <a:pt x="224" y="275"/>
                    <a:pt x="224" y="275"/>
                  </a:cubicBezTo>
                  <a:cubicBezTo>
                    <a:pt x="224" y="277"/>
                    <a:pt x="222" y="274"/>
                    <a:pt x="223" y="279"/>
                  </a:cubicBezTo>
                  <a:cubicBezTo>
                    <a:pt x="223" y="280"/>
                    <a:pt x="223" y="282"/>
                    <a:pt x="223" y="282"/>
                  </a:cubicBezTo>
                  <a:cubicBezTo>
                    <a:pt x="223" y="284"/>
                    <a:pt x="224" y="283"/>
                    <a:pt x="224" y="284"/>
                  </a:cubicBezTo>
                  <a:close/>
                  <a:moveTo>
                    <a:pt x="133" y="274"/>
                  </a:moveTo>
                  <a:cubicBezTo>
                    <a:pt x="134" y="275"/>
                    <a:pt x="134" y="275"/>
                    <a:pt x="133" y="276"/>
                  </a:cubicBezTo>
                  <a:cubicBezTo>
                    <a:pt x="133" y="276"/>
                    <a:pt x="133" y="275"/>
                    <a:pt x="133" y="275"/>
                  </a:cubicBezTo>
                  <a:cubicBezTo>
                    <a:pt x="132" y="274"/>
                    <a:pt x="133" y="275"/>
                    <a:pt x="133" y="274"/>
                  </a:cubicBezTo>
                  <a:close/>
                  <a:moveTo>
                    <a:pt x="355" y="277"/>
                  </a:moveTo>
                  <a:cubicBezTo>
                    <a:pt x="356" y="273"/>
                    <a:pt x="355" y="273"/>
                    <a:pt x="356" y="272"/>
                  </a:cubicBezTo>
                  <a:cubicBezTo>
                    <a:pt x="357" y="273"/>
                    <a:pt x="357" y="281"/>
                    <a:pt x="356" y="282"/>
                  </a:cubicBezTo>
                  <a:cubicBezTo>
                    <a:pt x="354" y="282"/>
                    <a:pt x="355" y="279"/>
                    <a:pt x="355" y="277"/>
                  </a:cubicBezTo>
                  <a:close/>
                  <a:moveTo>
                    <a:pt x="328" y="271"/>
                  </a:moveTo>
                  <a:cubicBezTo>
                    <a:pt x="328" y="275"/>
                    <a:pt x="329" y="277"/>
                    <a:pt x="327" y="281"/>
                  </a:cubicBezTo>
                  <a:cubicBezTo>
                    <a:pt x="327" y="278"/>
                    <a:pt x="326" y="280"/>
                    <a:pt x="327" y="277"/>
                  </a:cubicBezTo>
                  <a:cubicBezTo>
                    <a:pt x="327" y="275"/>
                    <a:pt x="327" y="275"/>
                    <a:pt x="326" y="273"/>
                  </a:cubicBezTo>
                  <a:cubicBezTo>
                    <a:pt x="328" y="271"/>
                    <a:pt x="327" y="272"/>
                    <a:pt x="328" y="271"/>
                  </a:cubicBezTo>
                  <a:close/>
                  <a:moveTo>
                    <a:pt x="299" y="275"/>
                  </a:moveTo>
                  <a:cubicBezTo>
                    <a:pt x="299" y="278"/>
                    <a:pt x="300" y="278"/>
                    <a:pt x="298" y="281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79"/>
                    <a:pt x="297" y="277"/>
                    <a:pt x="298" y="275"/>
                  </a:cubicBezTo>
                  <a:cubicBezTo>
                    <a:pt x="297" y="273"/>
                    <a:pt x="297" y="273"/>
                    <a:pt x="297" y="273"/>
                  </a:cubicBezTo>
                  <a:cubicBezTo>
                    <a:pt x="298" y="272"/>
                    <a:pt x="298" y="273"/>
                    <a:pt x="298" y="271"/>
                  </a:cubicBezTo>
                  <a:cubicBezTo>
                    <a:pt x="300" y="274"/>
                    <a:pt x="299" y="274"/>
                    <a:pt x="299" y="275"/>
                  </a:cubicBezTo>
                  <a:close/>
                  <a:moveTo>
                    <a:pt x="284" y="273"/>
                  </a:moveTo>
                  <a:cubicBezTo>
                    <a:pt x="282" y="276"/>
                    <a:pt x="284" y="277"/>
                    <a:pt x="283" y="281"/>
                  </a:cubicBezTo>
                  <a:cubicBezTo>
                    <a:pt x="282" y="280"/>
                    <a:pt x="281" y="280"/>
                    <a:pt x="281" y="279"/>
                  </a:cubicBezTo>
                  <a:cubicBezTo>
                    <a:pt x="281" y="274"/>
                    <a:pt x="282" y="275"/>
                    <a:pt x="281" y="273"/>
                  </a:cubicBezTo>
                  <a:cubicBezTo>
                    <a:pt x="282" y="272"/>
                    <a:pt x="282" y="272"/>
                    <a:pt x="282" y="272"/>
                  </a:cubicBezTo>
                  <a:cubicBezTo>
                    <a:pt x="282" y="272"/>
                    <a:pt x="282" y="271"/>
                    <a:pt x="282" y="271"/>
                  </a:cubicBezTo>
                  <a:cubicBezTo>
                    <a:pt x="283" y="273"/>
                    <a:pt x="282" y="272"/>
                    <a:pt x="284" y="273"/>
                  </a:cubicBezTo>
                  <a:close/>
                  <a:moveTo>
                    <a:pt x="221" y="273"/>
                  </a:moveTo>
                  <a:cubicBezTo>
                    <a:pt x="222" y="272"/>
                    <a:pt x="222" y="272"/>
                    <a:pt x="223" y="271"/>
                  </a:cubicBezTo>
                  <a:cubicBezTo>
                    <a:pt x="224" y="272"/>
                    <a:pt x="223" y="272"/>
                    <a:pt x="224" y="273"/>
                  </a:cubicBezTo>
                  <a:cubicBezTo>
                    <a:pt x="221" y="273"/>
                    <a:pt x="221" y="273"/>
                    <a:pt x="221" y="273"/>
                  </a:cubicBezTo>
                  <a:close/>
                  <a:moveTo>
                    <a:pt x="207" y="272"/>
                  </a:moveTo>
                  <a:cubicBezTo>
                    <a:pt x="208" y="271"/>
                    <a:pt x="208" y="271"/>
                    <a:pt x="208" y="271"/>
                  </a:cubicBezTo>
                  <a:cubicBezTo>
                    <a:pt x="209" y="272"/>
                    <a:pt x="209" y="273"/>
                    <a:pt x="208" y="276"/>
                  </a:cubicBezTo>
                  <a:cubicBezTo>
                    <a:pt x="208" y="278"/>
                    <a:pt x="208" y="276"/>
                    <a:pt x="208" y="278"/>
                  </a:cubicBezTo>
                  <a:cubicBezTo>
                    <a:pt x="208" y="279"/>
                    <a:pt x="208" y="280"/>
                    <a:pt x="208" y="282"/>
                  </a:cubicBezTo>
                  <a:cubicBezTo>
                    <a:pt x="208" y="282"/>
                    <a:pt x="209" y="284"/>
                    <a:pt x="209" y="285"/>
                  </a:cubicBezTo>
                  <a:cubicBezTo>
                    <a:pt x="206" y="285"/>
                    <a:pt x="206" y="285"/>
                    <a:pt x="206" y="285"/>
                  </a:cubicBezTo>
                  <a:cubicBezTo>
                    <a:pt x="206" y="282"/>
                    <a:pt x="206" y="284"/>
                    <a:pt x="208" y="283"/>
                  </a:cubicBezTo>
                  <a:cubicBezTo>
                    <a:pt x="207" y="279"/>
                    <a:pt x="208" y="274"/>
                    <a:pt x="207" y="272"/>
                  </a:cubicBezTo>
                  <a:close/>
                  <a:moveTo>
                    <a:pt x="193" y="281"/>
                  </a:moveTo>
                  <a:cubicBezTo>
                    <a:pt x="194" y="283"/>
                    <a:pt x="194" y="282"/>
                    <a:pt x="195" y="283"/>
                  </a:cubicBezTo>
                  <a:cubicBezTo>
                    <a:pt x="194" y="285"/>
                    <a:pt x="196" y="284"/>
                    <a:pt x="194" y="285"/>
                  </a:cubicBezTo>
                  <a:cubicBezTo>
                    <a:pt x="193" y="285"/>
                    <a:pt x="192" y="285"/>
                    <a:pt x="191" y="284"/>
                  </a:cubicBezTo>
                  <a:cubicBezTo>
                    <a:pt x="191" y="282"/>
                    <a:pt x="191" y="282"/>
                    <a:pt x="193" y="282"/>
                  </a:cubicBezTo>
                  <a:cubicBezTo>
                    <a:pt x="192" y="278"/>
                    <a:pt x="193" y="276"/>
                    <a:pt x="193" y="274"/>
                  </a:cubicBezTo>
                  <a:cubicBezTo>
                    <a:pt x="192" y="272"/>
                    <a:pt x="193" y="273"/>
                    <a:pt x="193" y="271"/>
                  </a:cubicBezTo>
                  <a:cubicBezTo>
                    <a:pt x="195" y="273"/>
                    <a:pt x="194" y="271"/>
                    <a:pt x="194" y="278"/>
                  </a:cubicBezTo>
                  <a:cubicBezTo>
                    <a:pt x="194" y="279"/>
                    <a:pt x="193" y="280"/>
                    <a:pt x="193" y="281"/>
                  </a:cubicBezTo>
                  <a:close/>
                  <a:moveTo>
                    <a:pt x="235" y="276"/>
                  </a:moveTo>
                  <a:cubicBezTo>
                    <a:pt x="236" y="276"/>
                    <a:pt x="236" y="276"/>
                    <a:pt x="236" y="276"/>
                  </a:cubicBezTo>
                  <a:cubicBezTo>
                    <a:pt x="238" y="275"/>
                    <a:pt x="236" y="274"/>
                    <a:pt x="235" y="272"/>
                  </a:cubicBezTo>
                  <a:cubicBezTo>
                    <a:pt x="236" y="271"/>
                    <a:pt x="236" y="271"/>
                    <a:pt x="236" y="271"/>
                  </a:cubicBezTo>
                  <a:cubicBezTo>
                    <a:pt x="238" y="271"/>
                    <a:pt x="237" y="271"/>
                    <a:pt x="238" y="272"/>
                  </a:cubicBezTo>
                  <a:cubicBezTo>
                    <a:pt x="238" y="274"/>
                    <a:pt x="238" y="272"/>
                    <a:pt x="237" y="273"/>
                  </a:cubicBezTo>
                  <a:cubicBezTo>
                    <a:pt x="238" y="275"/>
                    <a:pt x="238" y="274"/>
                    <a:pt x="239" y="275"/>
                  </a:cubicBezTo>
                  <a:cubicBezTo>
                    <a:pt x="238" y="276"/>
                    <a:pt x="238" y="276"/>
                    <a:pt x="238" y="276"/>
                  </a:cubicBezTo>
                  <a:cubicBezTo>
                    <a:pt x="237" y="277"/>
                    <a:pt x="238" y="276"/>
                    <a:pt x="237" y="277"/>
                  </a:cubicBezTo>
                  <a:cubicBezTo>
                    <a:pt x="238" y="278"/>
                    <a:pt x="238" y="276"/>
                    <a:pt x="239" y="278"/>
                  </a:cubicBezTo>
                  <a:cubicBezTo>
                    <a:pt x="238" y="279"/>
                    <a:pt x="238" y="278"/>
                    <a:pt x="237" y="279"/>
                  </a:cubicBezTo>
                  <a:cubicBezTo>
                    <a:pt x="238" y="281"/>
                    <a:pt x="238" y="281"/>
                    <a:pt x="238" y="281"/>
                  </a:cubicBezTo>
                  <a:cubicBezTo>
                    <a:pt x="238" y="281"/>
                    <a:pt x="237" y="283"/>
                    <a:pt x="236" y="282"/>
                  </a:cubicBezTo>
                  <a:cubicBezTo>
                    <a:pt x="235" y="282"/>
                    <a:pt x="235" y="283"/>
                    <a:pt x="235" y="281"/>
                  </a:cubicBezTo>
                  <a:cubicBezTo>
                    <a:pt x="235" y="279"/>
                    <a:pt x="235" y="281"/>
                    <a:pt x="235" y="279"/>
                  </a:cubicBezTo>
                  <a:cubicBezTo>
                    <a:pt x="236" y="278"/>
                    <a:pt x="235" y="278"/>
                    <a:pt x="235" y="276"/>
                  </a:cubicBezTo>
                  <a:close/>
                  <a:moveTo>
                    <a:pt x="319" y="277"/>
                  </a:moveTo>
                  <a:cubicBezTo>
                    <a:pt x="319" y="276"/>
                    <a:pt x="319" y="276"/>
                    <a:pt x="318" y="276"/>
                  </a:cubicBezTo>
                  <a:cubicBezTo>
                    <a:pt x="318" y="274"/>
                    <a:pt x="318" y="273"/>
                    <a:pt x="318" y="271"/>
                  </a:cubicBezTo>
                  <a:cubicBezTo>
                    <a:pt x="319" y="271"/>
                    <a:pt x="319" y="271"/>
                    <a:pt x="319" y="270"/>
                  </a:cubicBezTo>
                  <a:cubicBezTo>
                    <a:pt x="318" y="269"/>
                    <a:pt x="319" y="270"/>
                    <a:pt x="318" y="269"/>
                  </a:cubicBezTo>
                  <a:cubicBezTo>
                    <a:pt x="319" y="268"/>
                    <a:pt x="319" y="268"/>
                    <a:pt x="320" y="267"/>
                  </a:cubicBezTo>
                  <a:cubicBezTo>
                    <a:pt x="320" y="279"/>
                    <a:pt x="320" y="279"/>
                    <a:pt x="320" y="279"/>
                  </a:cubicBezTo>
                  <a:cubicBezTo>
                    <a:pt x="319" y="280"/>
                    <a:pt x="319" y="280"/>
                    <a:pt x="318" y="279"/>
                  </a:cubicBezTo>
                  <a:cubicBezTo>
                    <a:pt x="318" y="278"/>
                    <a:pt x="319" y="278"/>
                    <a:pt x="319" y="277"/>
                  </a:cubicBezTo>
                  <a:close/>
                  <a:moveTo>
                    <a:pt x="82" y="286"/>
                  </a:moveTo>
                  <a:cubicBezTo>
                    <a:pt x="82" y="284"/>
                    <a:pt x="82" y="285"/>
                    <a:pt x="82" y="284"/>
                  </a:cubicBezTo>
                  <a:cubicBezTo>
                    <a:pt x="82" y="278"/>
                    <a:pt x="82" y="278"/>
                    <a:pt x="82" y="278"/>
                  </a:cubicBezTo>
                  <a:cubicBezTo>
                    <a:pt x="82" y="276"/>
                    <a:pt x="83" y="268"/>
                    <a:pt x="83" y="268"/>
                  </a:cubicBezTo>
                  <a:cubicBezTo>
                    <a:pt x="84" y="268"/>
                    <a:pt x="84" y="268"/>
                    <a:pt x="86" y="270"/>
                  </a:cubicBezTo>
                  <a:cubicBezTo>
                    <a:pt x="86" y="281"/>
                    <a:pt x="86" y="281"/>
                    <a:pt x="86" y="281"/>
                  </a:cubicBezTo>
                  <a:cubicBezTo>
                    <a:pt x="86" y="282"/>
                    <a:pt x="86" y="282"/>
                    <a:pt x="85" y="283"/>
                  </a:cubicBezTo>
                  <a:cubicBezTo>
                    <a:pt x="84" y="281"/>
                    <a:pt x="86" y="273"/>
                    <a:pt x="85" y="272"/>
                  </a:cubicBezTo>
                  <a:cubicBezTo>
                    <a:pt x="85" y="272"/>
                    <a:pt x="84" y="270"/>
                    <a:pt x="84" y="273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4" y="281"/>
                    <a:pt x="83" y="280"/>
                    <a:pt x="83" y="285"/>
                  </a:cubicBezTo>
                  <a:cubicBezTo>
                    <a:pt x="85" y="285"/>
                    <a:pt x="84" y="284"/>
                    <a:pt x="85" y="284"/>
                  </a:cubicBezTo>
                  <a:cubicBezTo>
                    <a:pt x="85" y="285"/>
                    <a:pt x="85" y="285"/>
                    <a:pt x="86" y="285"/>
                  </a:cubicBezTo>
                  <a:cubicBezTo>
                    <a:pt x="87" y="285"/>
                    <a:pt x="86" y="285"/>
                    <a:pt x="87" y="284"/>
                  </a:cubicBezTo>
                  <a:cubicBezTo>
                    <a:pt x="88" y="285"/>
                    <a:pt x="88" y="285"/>
                    <a:pt x="89" y="286"/>
                  </a:cubicBezTo>
                  <a:cubicBezTo>
                    <a:pt x="87" y="286"/>
                    <a:pt x="83" y="286"/>
                    <a:pt x="82" y="286"/>
                  </a:cubicBezTo>
                  <a:close/>
                  <a:moveTo>
                    <a:pt x="228" y="273"/>
                  </a:moveTo>
                  <a:cubicBezTo>
                    <a:pt x="228" y="272"/>
                    <a:pt x="228" y="273"/>
                    <a:pt x="228" y="272"/>
                  </a:cubicBezTo>
                  <a:cubicBezTo>
                    <a:pt x="228" y="270"/>
                    <a:pt x="228" y="273"/>
                    <a:pt x="228" y="269"/>
                  </a:cubicBezTo>
                  <a:cubicBezTo>
                    <a:pt x="228" y="269"/>
                    <a:pt x="228" y="268"/>
                    <a:pt x="228" y="268"/>
                  </a:cubicBezTo>
                  <a:cubicBezTo>
                    <a:pt x="229" y="267"/>
                    <a:pt x="229" y="267"/>
                    <a:pt x="230" y="267"/>
                  </a:cubicBezTo>
                  <a:cubicBezTo>
                    <a:pt x="230" y="270"/>
                    <a:pt x="229" y="271"/>
                    <a:pt x="229" y="274"/>
                  </a:cubicBezTo>
                  <a:cubicBezTo>
                    <a:pt x="229" y="274"/>
                    <a:pt x="228" y="275"/>
                    <a:pt x="228" y="273"/>
                  </a:cubicBezTo>
                  <a:close/>
                  <a:moveTo>
                    <a:pt x="90" y="268"/>
                  </a:moveTo>
                  <a:cubicBezTo>
                    <a:pt x="91" y="268"/>
                    <a:pt x="91" y="268"/>
                    <a:pt x="91" y="269"/>
                  </a:cubicBezTo>
                  <a:cubicBezTo>
                    <a:pt x="91" y="270"/>
                    <a:pt x="91" y="271"/>
                    <a:pt x="91" y="272"/>
                  </a:cubicBezTo>
                  <a:cubicBezTo>
                    <a:pt x="88" y="272"/>
                    <a:pt x="92" y="271"/>
                    <a:pt x="88" y="271"/>
                  </a:cubicBezTo>
                  <a:cubicBezTo>
                    <a:pt x="89" y="272"/>
                    <a:pt x="89" y="272"/>
                    <a:pt x="89" y="273"/>
                  </a:cubicBezTo>
                  <a:cubicBezTo>
                    <a:pt x="89" y="273"/>
                    <a:pt x="89" y="274"/>
                    <a:pt x="89" y="274"/>
                  </a:cubicBezTo>
                  <a:cubicBezTo>
                    <a:pt x="89" y="274"/>
                    <a:pt x="89" y="274"/>
                    <a:pt x="89" y="274"/>
                  </a:cubicBezTo>
                  <a:cubicBezTo>
                    <a:pt x="89" y="274"/>
                    <a:pt x="89" y="274"/>
                    <a:pt x="89" y="275"/>
                  </a:cubicBezTo>
                  <a:cubicBezTo>
                    <a:pt x="89" y="275"/>
                    <a:pt x="89" y="275"/>
                    <a:pt x="89" y="277"/>
                  </a:cubicBezTo>
                  <a:cubicBezTo>
                    <a:pt x="89" y="279"/>
                    <a:pt x="89" y="282"/>
                    <a:pt x="88" y="283"/>
                  </a:cubicBezTo>
                  <a:cubicBezTo>
                    <a:pt x="86" y="283"/>
                    <a:pt x="87" y="281"/>
                    <a:pt x="87" y="275"/>
                  </a:cubicBezTo>
                  <a:cubicBezTo>
                    <a:pt x="87" y="274"/>
                    <a:pt x="87" y="272"/>
                    <a:pt x="87" y="270"/>
                  </a:cubicBezTo>
                  <a:cubicBezTo>
                    <a:pt x="87" y="269"/>
                    <a:pt x="87" y="269"/>
                    <a:pt x="87" y="269"/>
                  </a:cubicBezTo>
                  <a:cubicBezTo>
                    <a:pt x="87" y="269"/>
                    <a:pt x="87" y="269"/>
                    <a:pt x="87" y="269"/>
                  </a:cubicBezTo>
                  <a:cubicBezTo>
                    <a:pt x="87" y="268"/>
                    <a:pt x="87" y="269"/>
                    <a:pt x="87" y="268"/>
                  </a:cubicBezTo>
                  <a:cubicBezTo>
                    <a:pt x="89" y="268"/>
                    <a:pt x="89" y="269"/>
                    <a:pt x="89" y="270"/>
                  </a:cubicBezTo>
                  <a:cubicBezTo>
                    <a:pt x="91" y="268"/>
                    <a:pt x="89" y="269"/>
                    <a:pt x="90" y="268"/>
                  </a:cubicBezTo>
                  <a:close/>
                  <a:moveTo>
                    <a:pt x="93" y="270"/>
                  </a:moveTo>
                  <a:cubicBezTo>
                    <a:pt x="93" y="269"/>
                    <a:pt x="92" y="269"/>
                    <a:pt x="92" y="268"/>
                  </a:cubicBezTo>
                  <a:cubicBezTo>
                    <a:pt x="92" y="267"/>
                    <a:pt x="96" y="267"/>
                    <a:pt x="96" y="268"/>
                  </a:cubicBezTo>
                  <a:cubicBezTo>
                    <a:pt x="94" y="273"/>
                    <a:pt x="94" y="273"/>
                    <a:pt x="94" y="273"/>
                  </a:cubicBezTo>
                  <a:cubicBezTo>
                    <a:pt x="92" y="272"/>
                    <a:pt x="93" y="272"/>
                    <a:pt x="93" y="270"/>
                  </a:cubicBezTo>
                  <a:close/>
                  <a:moveTo>
                    <a:pt x="261" y="266"/>
                  </a:moveTo>
                  <a:cubicBezTo>
                    <a:pt x="264" y="266"/>
                    <a:pt x="268" y="266"/>
                    <a:pt x="270" y="266"/>
                  </a:cubicBezTo>
                  <a:cubicBezTo>
                    <a:pt x="270" y="267"/>
                    <a:pt x="271" y="267"/>
                    <a:pt x="267" y="267"/>
                  </a:cubicBezTo>
                  <a:cubicBezTo>
                    <a:pt x="266" y="267"/>
                    <a:pt x="265" y="267"/>
                    <a:pt x="264" y="267"/>
                  </a:cubicBezTo>
                  <a:cubicBezTo>
                    <a:pt x="264" y="267"/>
                    <a:pt x="264" y="267"/>
                    <a:pt x="263" y="267"/>
                  </a:cubicBezTo>
                  <a:cubicBezTo>
                    <a:pt x="262" y="267"/>
                    <a:pt x="263" y="267"/>
                    <a:pt x="262" y="267"/>
                  </a:cubicBezTo>
                  <a:cubicBezTo>
                    <a:pt x="263" y="269"/>
                    <a:pt x="262" y="268"/>
                    <a:pt x="266" y="268"/>
                  </a:cubicBezTo>
                  <a:cubicBezTo>
                    <a:pt x="272" y="268"/>
                    <a:pt x="270" y="269"/>
                    <a:pt x="270" y="279"/>
                  </a:cubicBezTo>
                  <a:cubicBezTo>
                    <a:pt x="270" y="283"/>
                    <a:pt x="269" y="280"/>
                    <a:pt x="270" y="283"/>
                  </a:cubicBezTo>
                  <a:cubicBezTo>
                    <a:pt x="270" y="283"/>
                    <a:pt x="270" y="283"/>
                    <a:pt x="271" y="283"/>
                  </a:cubicBezTo>
                  <a:cubicBezTo>
                    <a:pt x="273" y="284"/>
                    <a:pt x="273" y="284"/>
                    <a:pt x="273" y="284"/>
                  </a:cubicBezTo>
                  <a:cubicBezTo>
                    <a:pt x="273" y="283"/>
                    <a:pt x="273" y="283"/>
                    <a:pt x="274" y="282"/>
                  </a:cubicBezTo>
                  <a:cubicBezTo>
                    <a:pt x="276" y="284"/>
                    <a:pt x="278" y="282"/>
                    <a:pt x="281" y="282"/>
                  </a:cubicBezTo>
                  <a:cubicBezTo>
                    <a:pt x="281" y="282"/>
                    <a:pt x="282" y="282"/>
                    <a:pt x="282" y="282"/>
                  </a:cubicBezTo>
                  <a:cubicBezTo>
                    <a:pt x="284" y="282"/>
                    <a:pt x="285" y="282"/>
                    <a:pt x="286" y="283"/>
                  </a:cubicBezTo>
                  <a:cubicBezTo>
                    <a:pt x="284" y="279"/>
                    <a:pt x="284" y="282"/>
                    <a:pt x="285" y="276"/>
                  </a:cubicBezTo>
                  <a:cubicBezTo>
                    <a:pt x="286" y="268"/>
                    <a:pt x="285" y="270"/>
                    <a:pt x="283" y="270"/>
                  </a:cubicBezTo>
                  <a:cubicBezTo>
                    <a:pt x="282" y="270"/>
                    <a:pt x="281" y="270"/>
                    <a:pt x="279" y="270"/>
                  </a:cubicBezTo>
                  <a:cubicBezTo>
                    <a:pt x="280" y="272"/>
                    <a:pt x="280" y="275"/>
                    <a:pt x="280" y="277"/>
                  </a:cubicBezTo>
                  <a:cubicBezTo>
                    <a:pt x="279" y="280"/>
                    <a:pt x="280" y="280"/>
                    <a:pt x="278" y="282"/>
                  </a:cubicBezTo>
                  <a:cubicBezTo>
                    <a:pt x="277" y="280"/>
                    <a:pt x="278" y="280"/>
                    <a:pt x="278" y="275"/>
                  </a:cubicBezTo>
                  <a:cubicBezTo>
                    <a:pt x="278" y="271"/>
                    <a:pt x="278" y="269"/>
                    <a:pt x="278" y="266"/>
                  </a:cubicBezTo>
                  <a:cubicBezTo>
                    <a:pt x="287" y="266"/>
                    <a:pt x="287" y="266"/>
                    <a:pt x="287" y="266"/>
                  </a:cubicBezTo>
                  <a:cubicBezTo>
                    <a:pt x="286" y="269"/>
                    <a:pt x="287" y="278"/>
                    <a:pt x="286" y="281"/>
                  </a:cubicBezTo>
                  <a:cubicBezTo>
                    <a:pt x="286" y="281"/>
                    <a:pt x="286" y="285"/>
                    <a:pt x="288" y="283"/>
                  </a:cubicBezTo>
                  <a:cubicBezTo>
                    <a:pt x="289" y="283"/>
                    <a:pt x="289" y="282"/>
                    <a:pt x="290" y="282"/>
                  </a:cubicBezTo>
                  <a:cubicBezTo>
                    <a:pt x="290" y="283"/>
                    <a:pt x="290" y="283"/>
                    <a:pt x="290" y="283"/>
                  </a:cubicBezTo>
                  <a:cubicBezTo>
                    <a:pt x="293" y="283"/>
                    <a:pt x="301" y="283"/>
                    <a:pt x="304" y="284"/>
                  </a:cubicBezTo>
                  <a:cubicBezTo>
                    <a:pt x="305" y="283"/>
                    <a:pt x="304" y="283"/>
                    <a:pt x="306" y="282"/>
                  </a:cubicBezTo>
                  <a:cubicBezTo>
                    <a:pt x="306" y="286"/>
                    <a:pt x="305" y="285"/>
                    <a:pt x="301" y="285"/>
                  </a:cubicBezTo>
                  <a:cubicBezTo>
                    <a:pt x="300" y="284"/>
                    <a:pt x="297" y="284"/>
                    <a:pt x="295" y="284"/>
                  </a:cubicBezTo>
                  <a:cubicBezTo>
                    <a:pt x="290" y="284"/>
                    <a:pt x="279" y="284"/>
                    <a:pt x="276" y="284"/>
                  </a:cubicBezTo>
                  <a:cubicBezTo>
                    <a:pt x="274" y="285"/>
                    <a:pt x="272" y="284"/>
                    <a:pt x="270" y="284"/>
                  </a:cubicBezTo>
                  <a:cubicBezTo>
                    <a:pt x="268" y="284"/>
                    <a:pt x="267" y="284"/>
                    <a:pt x="264" y="284"/>
                  </a:cubicBezTo>
                  <a:cubicBezTo>
                    <a:pt x="261" y="284"/>
                    <a:pt x="260" y="284"/>
                    <a:pt x="257" y="284"/>
                  </a:cubicBezTo>
                  <a:cubicBezTo>
                    <a:pt x="257" y="283"/>
                    <a:pt x="257" y="284"/>
                    <a:pt x="258" y="282"/>
                  </a:cubicBezTo>
                  <a:cubicBezTo>
                    <a:pt x="259" y="282"/>
                    <a:pt x="257" y="282"/>
                    <a:pt x="259" y="283"/>
                  </a:cubicBezTo>
                  <a:cubicBezTo>
                    <a:pt x="262" y="284"/>
                    <a:pt x="261" y="282"/>
                    <a:pt x="261" y="277"/>
                  </a:cubicBezTo>
                  <a:cubicBezTo>
                    <a:pt x="261" y="273"/>
                    <a:pt x="262" y="270"/>
                    <a:pt x="261" y="266"/>
                  </a:cubicBezTo>
                  <a:close/>
                  <a:moveTo>
                    <a:pt x="323" y="266"/>
                  </a:moveTo>
                  <a:cubicBezTo>
                    <a:pt x="325" y="266"/>
                    <a:pt x="325" y="266"/>
                    <a:pt x="327" y="266"/>
                  </a:cubicBezTo>
                  <a:cubicBezTo>
                    <a:pt x="328" y="266"/>
                    <a:pt x="330" y="266"/>
                    <a:pt x="332" y="266"/>
                  </a:cubicBezTo>
                  <a:cubicBezTo>
                    <a:pt x="331" y="267"/>
                    <a:pt x="331" y="267"/>
                    <a:pt x="331" y="268"/>
                  </a:cubicBezTo>
                  <a:cubicBezTo>
                    <a:pt x="330" y="267"/>
                    <a:pt x="329" y="267"/>
                    <a:pt x="328" y="267"/>
                  </a:cubicBezTo>
                  <a:cubicBezTo>
                    <a:pt x="325" y="267"/>
                    <a:pt x="325" y="267"/>
                    <a:pt x="324" y="269"/>
                  </a:cubicBezTo>
                  <a:cubicBezTo>
                    <a:pt x="325" y="269"/>
                    <a:pt x="326" y="269"/>
                    <a:pt x="327" y="268"/>
                  </a:cubicBezTo>
                  <a:cubicBezTo>
                    <a:pt x="327" y="268"/>
                    <a:pt x="327" y="268"/>
                    <a:pt x="327" y="268"/>
                  </a:cubicBezTo>
                  <a:cubicBezTo>
                    <a:pt x="329" y="269"/>
                    <a:pt x="327" y="268"/>
                    <a:pt x="329" y="269"/>
                  </a:cubicBezTo>
                  <a:cubicBezTo>
                    <a:pt x="331" y="269"/>
                    <a:pt x="330" y="268"/>
                    <a:pt x="332" y="269"/>
                  </a:cubicBezTo>
                  <a:cubicBezTo>
                    <a:pt x="332" y="272"/>
                    <a:pt x="332" y="275"/>
                    <a:pt x="332" y="278"/>
                  </a:cubicBezTo>
                  <a:cubicBezTo>
                    <a:pt x="331" y="280"/>
                    <a:pt x="332" y="284"/>
                    <a:pt x="331" y="285"/>
                  </a:cubicBezTo>
                  <a:cubicBezTo>
                    <a:pt x="330" y="285"/>
                    <a:pt x="330" y="285"/>
                    <a:pt x="330" y="284"/>
                  </a:cubicBezTo>
                  <a:cubicBezTo>
                    <a:pt x="330" y="283"/>
                    <a:pt x="330" y="273"/>
                    <a:pt x="330" y="271"/>
                  </a:cubicBezTo>
                  <a:cubicBezTo>
                    <a:pt x="330" y="269"/>
                    <a:pt x="329" y="271"/>
                    <a:pt x="327" y="270"/>
                  </a:cubicBezTo>
                  <a:cubicBezTo>
                    <a:pt x="326" y="270"/>
                    <a:pt x="327" y="270"/>
                    <a:pt x="325" y="270"/>
                  </a:cubicBezTo>
                  <a:cubicBezTo>
                    <a:pt x="324" y="276"/>
                    <a:pt x="325" y="275"/>
                    <a:pt x="324" y="283"/>
                  </a:cubicBezTo>
                  <a:cubicBezTo>
                    <a:pt x="326" y="283"/>
                    <a:pt x="327" y="282"/>
                    <a:pt x="327" y="281"/>
                  </a:cubicBezTo>
                  <a:cubicBezTo>
                    <a:pt x="328" y="282"/>
                    <a:pt x="327" y="281"/>
                    <a:pt x="328" y="282"/>
                  </a:cubicBezTo>
                  <a:cubicBezTo>
                    <a:pt x="329" y="283"/>
                    <a:pt x="329" y="283"/>
                    <a:pt x="329" y="283"/>
                  </a:cubicBezTo>
                  <a:cubicBezTo>
                    <a:pt x="329" y="284"/>
                    <a:pt x="329" y="284"/>
                    <a:pt x="329" y="285"/>
                  </a:cubicBezTo>
                  <a:cubicBezTo>
                    <a:pt x="325" y="285"/>
                    <a:pt x="325" y="284"/>
                    <a:pt x="325" y="284"/>
                  </a:cubicBezTo>
                  <a:cubicBezTo>
                    <a:pt x="324" y="285"/>
                    <a:pt x="325" y="286"/>
                    <a:pt x="322" y="285"/>
                  </a:cubicBezTo>
                  <a:cubicBezTo>
                    <a:pt x="323" y="284"/>
                    <a:pt x="323" y="281"/>
                    <a:pt x="323" y="280"/>
                  </a:cubicBezTo>
                  <a:cubicBezTo>
                    <a:pt x="323" y="276"/>
                    <a:pt x="324" y="269"/>
                    <a:pt x="323" y="266"/>
                  </a:cubicBezTo>
                  <a:close/>
                  <a:moveTo>
                    <a:pt x="296" y="270"/>
                  </a:moveTo>
                  <a:cubicBezTo>
                    <a:pt x="296" y="273"/>
                    <a:pt x="296" y="276"/>
                    <a:pt x="296" y="278"/>
                  </a:cubicBezTo>
                  <a:cubicBezTo>
                    <a:pt x="296" y="280"/>
                    <a:pt x="296" y="281"/>
                    <a:pt x="295" y="281"/>
                  </a:cubicBezTo>
                  <a:cubicBezTo>
                    <a:pt x="293" y="282"/>
                    <a:pt x="294" y="280"/>
                    <a:pt x="294" y="279"/>
                  </a:cubicBezTo>
                  <a:cubicBezTo>
                    <a:pt x="294" y="277"/>
                    <a:pt x="294" y="267"/>
                    <a:pt x="295" y="266"/>
                  </a:cubicBezTo>
                  <a:cubicBezTo>
                    <a:pt x="297" y="267"/>
                    <a:pt x="296" y="266"/>
                    <a:pt x="296" y="267"/>
                  </a:cubicBezTo>
                  <a:cubicBezTo>
                    <a:pt x="295" y="268"/>
                    <a:pt x="295" y="268"/>
                    <a:pt x="296" y="268"/>
                  </a:cubicBezTo>
                  <a:cubicBezTo>
                    <a:pt x="296" y="268"/>
                    <a:pt x="300" y="268"/>
                    <a:pt x="300" y="268"/>
                  </a:cubicBezTo>
                  <a:cubicBezTo>
                    <a:pt x="300" y="267"/>
                    <a:pt x="301" y="269"/>
                    <a:pt x="300" y="267"/>
                  </a:cubicBezTo>
                  <a:cubicBezTo>
                    <a:pt x="299" y="267"/>
                    <a:pt x="299" y="267"/>
                    <a:pt x="299" y="266"/>
                  </a:cubicBezTo>
                  <a:cubicBezTo>
                    <a:pt x="301" y="266"/>
                    <a:pt x="302" y="266"/>
                    <a:pt x="303" y="267"/>
                  </a:cubicBezTo>
                  <a:cubicBezTo>
                    <a:pt x="302" y="269"/>
                    <a:pt x="302" y="266"/>
                    <a:pt x="301" y="268"/>
                  </a:cubicBezTo>
                  <a:cubicBezTo>
                    <a:pt x="302" y="269"/>
                    <a:pt x="301" y="268"/>
                    <a:pt x="303" y="269"/>
                  </a:cubicBezTo>
                  <a:cubicBezTo>
                    <a:pt x="303" y="270"/>
                    <a:pt x="302" y="278"/>
                    <a:pt x="303" y="279"/>
                  </a:cubicBezTo>
                  <a:cubicBezTo>
                    <a:pt x="303" y="280"/>
                    <a:pt x="303" y="281"/>
                    <a:pt x="303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299" y="284"/>
                    <a:pt x="301" y="270"/>
                    <a:pt x="301" y="270"/>
                  </a:cubicBezTo>
                  <a:cubicBezTo>
                    <a:pt x="300" y="270"/>
                    <a:pt x="301" y="270"/>
                    <a:pt x="300" y="270"/>
                  </a:cubicBezTo>
                  <a:cubicBezTo>
                    <a:pt x="296" y="271"/>
                    <a:pt x="300" y="270"/>
                    <a:pt x="296" y="270"/>
                  </a:cubicBezTo>
                  <a:close/>
                  <a:moveTo>
                    <a:pt x="232" y="268"/>
                  </a:moveTo>
                  <a:cubicBezTo>
                    <a:pt x="232" y="266"/>
                    <a:pt x="231" y="267"/>
                    <a:pt x="232" y="266"/>
                  </a:cubicBezTo>
                  <a:cubicBezTo>
                    <a:pt x="232" y="265"/>
                    <a:pt x="233" y="266"/>
                    <a:pt x="234" y="266"/>
                  </a:cubicBezTo>
                  <a:cubicBezTo>
                    <a:pt x="236" y="266"/>
                    <a:pt x="239" y="266"/>
                    <a:pt x="241" y="266"/>
                  </a:cubicBezTo>
                  <a:cubicBezTo>
                    <a:pt x="241" y="268"/>
                    <a:pt x="241" y="269"/>
                    <a:pt x="241" y="271"/>
                  </a:cubicBezTo>
                  <a:cubicBezTo>
                    <a:pt x="241" y="283"/>
                    <a:pt x="241" y="283"/>
                    <a:pt x="241" y="283"/>
                  </a:cubicBezTo>
                  <a:cubicBezTo>
                    <a:pt x="241" y="284"/>
                    <a:pt x="241" y="284"/>
                    <a:pt x="241" y="284"/>
                  </a:cubicBezTo>
                  <a:cubicBezTo>
                    <a:pt x="241" y="285"/>
                    <a:pt x="241" y="285"/>
                    <a:pt x="241" y="285"/>
                  </a:cubicBezTo>
                  <a:cubicBezTo>
                    <a:pt x="238" y="286"/>
                    <a:pt x="240" y="284"/>
                    <a:pt x="240" y="282"/>
                  </a:cubicBezTo>
                  <a:cubicBezTo>
                    <a:pt x="239" y="281"/>
                    <a:pt x="239" y="279"/>
                    <a:pt x="239" y="278"/>
                  </a:cubicBezTo>
                  <a:cubicBezTo>
                    <a:pt x="239" y="274"/>
                    <a:pt x="240" y="275"/>
                    <a:pt x="240" y="272"/>
                  </a:cubicBezTo>
                  <a:cubicBezTo>
                    <a:pt x="240" y="271"/>
                    <a:pt x="240" y="270"/>
                    <a:pt x="240" y="270"/>
                  </a:cubicBezTo>
                  <a:cubicBezTo>
                    <a:pt x="234" y="270"/>
                    <a:pt x="234" y="270"/>
                    <a:pt x="234" y="270"/>
                  </a:cubicBezTo>
                  <a:cubicBezTo>
                    <a:pt x="234" y="279"/>
                    <a:pt x="234" y="279"/>
                    <a:pt x="234" y="279"/>
                  </a:cubicBezTo>
                  <a:cubicBezTo>
                    <a:pt x="234" y="284"/>
                    <a:pt x="233" y="279"/>
                    <a:pt x="233" y="285"/>
                  </a:cubicBezTo>
                  <a:cubicBezTo>
                    <a:pt x="232" y="285"/>
                    <a:pt x="232" y="285"/>
                    <a:pt x="230" y="284"/>
                  </a:cubicBezTo>
                  <a:cubicBezTo>
                    <a:pt x="233" y="283"/>
                    <a:pt x="232" y="282"/>
                    <a:pt x="232" y="281"/>
                  </a:cubicBezTo>
                  <a:cubicBezTo>
                    <a:pt x="232" y="280"/>
                    <a:pt x="232" y="281"/>
                    <a:pt x="232" y="279"/>
                  </a:cubicBezTo>
                  <a:cubicBezTo>
                    <a:pt x="232" y="279"/>
                    <a:pt x="232" y="279"/>
                    <a:pt x="232" y="278"/>
                  </a:cubicBezTo>
                  <a:cubicBezTo>
                    <a:pt x="232" y="270"/>
                    <a:pt x="232" y="270"/>
                    <a:pt x="232" y="270"/>
                  </a:cubicBezTo>
                  <a:cubicBezTo>
                    <a:pt x="232" y="268"/>
                    <a:pt x="233" y="269"/>
                    <a:pt x="232" y="268"/>
                  </a:cubicBezTo>
                  <a:close/>
                  <a:moveTo>
                    <a:pt x="187" y="285"/>
                  </a:moveTo>
                  <a:cubicBezTo>
                    <a:pt x="189" y="283"/>
                    <a:pt x="189" y="277"/>
                    <a:pt x="189" y="275"/>
                  </a:cubicBezTo>
                  <a:cubicBezTo>
                    <a:pt x="189" y="269"/>
                    <a:pt x="190" y="269"/>
                    <a:pt x="188" y="266"/>
                  </a:cubicBezTo>
                  <a:cubicBezTo>
                    <a:pt x="190" y="266"/>
                    <a:pt x="191" y="266"/>
                    <a:pt x="193" y="266"/>
                  </a:cubicBezTo>
                  <a:cubicBezTo>
                    <a:pt x="195" y="266"/>
                    <a:pt x="196" y="266"/>
                    <a:pt x="197" y="266"/>
                  </a:cubicBezTo>
                  <a:cubicBezTo>
                    <a:pt x="197" y="267"/>
                    <a:pt x="197" y="267"/>
                    <a:pt x="198" y="268"/>
                  </a:cubicBezTo>
                  <a:cubicBezTo>
                    <a:pt x="198" y="269"/>
                    <a:pt x="197" y="277"/>
                    <a:pt x="197" y="278"/>
                  </a:cubicBezTo>
                  <a:cubicBezTo>
                    <a:pt x="197" y="281"/>
                    <a:pt x="197" y="280"/>
                    <a:pt x="198" y="281"/>
                  </a:cubicBezTo>
                  <a:cubicBezTo>
                    <a:pt x="198" y="281"/>
                    <a:pt x="198" y="281"/>
                    <a:pt x="198" y="282"/>
                  </a:cubicBezTo>
                  <a:cubicBezTo>
                    <a:pt x="197" y="282"/>
                    <a:pt x="197" y="282"/>
                    <a:pt x="197" y="283"/>
                  </a:cubicBezTo>
                  <a:cubicBezTo>
                    <a:pt x="197" y="283"/>
                    <a:pt x="198" y="284"/>
                    <a:pt x="197" y="285"/>
                  </a:cubicBezTo>
                  <a:cubicBezTo>
                    <a:pt x="196" y="285"/>
                    <a:pt x="196" y="285"/>
                    <a:pt x="196" y="284"/>
                  </a:cubicBezTo>
                  <a:cubicBezTo>
                    <a:pt x="196" y="282"/>
                    <a:pt x="196" y="283"/>
                    <a:pt x="197" y="283"/>
                  </a:cubicBezTo>
                  <a:cubicBezTo>
                    <a:pt x="196" y="280"/>
                    <a:pt x="198" y="285"/>
                    <a:pt x="196" y="282"/>
                  </a:cubicBezTo>
                  <a:cubicBezTo>
                    <a:pt x="196" y="281"/>
                    <a:pt x="196" y="280"/>
                    <a:pt x="196" y="278"/>
                  </a:cubicBezTo>
                  <a:cubicBezTo>
                    <a:pt x="196" y="267"/>
                    <a:pt x="197" y="270"/>
                    <a:pt x="192" y="269"/>
                  </a:cubicBezTo>
                  <a:cubicBezTo>
                    <a:pt x="191" y="269"/>
                    <a:pt x="192" y="269"/>
                    <a:pt x="190" y="270"/>
                  </a:cubicBezTo>
                  <a:cubicBezTo>
                    <a:pt x="190" y="272"/>
                    <a:pt x="190" y="280"/>
                    <a:pt x="190" y="282"/>
                  </a:cubicBezTo>
                  <a:cubicBezTo>
                    <a:pt x="189" y="284"/>
                    <a:pt x="190" y="282"/>
                    <a:pt x="190" y="285"/>
                  </a:cubicBezTo>
                  <a:cubicBezTo>
                    <a:pt x="188" y="285"/>
                    <a:pt x="189" y="285"/>
                    <a:pt x="187" y="285"/>
                  </a:cubicBezTo>
                  <a:close/>
                  <a:moveTo>
                    <a:pt x="202" y="284"/>
                  </a:moveTo>
                  <a:cubicBezTo>
                    <a:pt x="204" y="282"/>
                    <a:pt x="203" y="282"/>
                    <a:pt x="203" y="281"/>
                  </a:cubicBezTo>
                  <a:cubicBezTo>
                    <a:pt x="203" y="280"/>
                    <a:pt x="203" y="281"/>
                    <a:pt x="203" y="279"/>
                  </a:cubicBezTo>
                  <a:cubicBezTo>
                    <a:pt x="204" y="275"/>
                    <a:pt x="204" y="275"/>
                    <a:pt x="204" y="275"/>
                  </a:cubicBezTo>
                  <a:cubicBezTo>
                    <a:pt x="204" y="272"/>
                    <a:pt x="204" y="269"/>
                    <a:pt x="203" y="266"/>
                  </a:cubicBezTo>
                  <a:cubicBezTo>
                    <a:pt x="204" y="266"/>
                    <a:pt x="211" y="266"/>
                    <a:pt x="212" y="266"/>
                  </a:cubicBezTo>
                  <a:cubicBezTo>
                    <a:pt x="212" y="266"/>
                    <a:pt x="213" y="283"/>
                    <a:pt x="212" y="285"/>
                  </a:cubicBezTo>
                  <a:cubicBezTo>
                    <a:pt x="209" y="285"/>
                    <a:pt x="210" y="284"/>
                    <a:pt x="210" y="284"/>
                  </a:cubicBezTo>
                  <a:cubicBezTo>
                    <a:pt x="210" y="283"/>
                    <a:pt x="211" y="282"/>
                    <a:pt x="211" y="281"/>
                  </a:cubicBezTo>
                  <a:cubicBezTo>
                    <a:pt x="211" y="268"/>
                    <a:pt x="212" y="269"/>
                    <a:pt x="209" y="270"/>
                  </a:cubicBezTo>
                  <a:cubicBezTo>
                    <a:pt x="208" y="270"/>
                    <a:pt x="208" y="269"/>
                    <a:pt x="206" y="269"/>
                  </a:cubicBezTo>
                  <a:cubicBezTo>
                    <a:pt x="205" y="269"/>
                    <a:pt x="205" y="269"/>
                    <a:pt x="205" y="270"/>
                  </a:cubicBezTo>
                  <a:cubicBezTo>
                    <a:pt x="205" y="273"/>
                    <a:pt x="206" y="281"/>
                    <a:pt x="204" y="282"/>
                  </a:cubicBezTo>
                  <a:cubicBezTo>
                    <a:pt x="205" y="283"/>
                    <a:pt x="205" y="283"/>
                    <a:pt x="205" y="285"/>
                  </a:cubicBezTo>
                  <a:cubicBezTo>
                    <a:pt x="203" y="285"/>
                    <a:pt x="203" y="285"/>
                    <a:pt x="201" y="285"/>
                  </a:cubicBezTo>
                  <a:cubicBezTo>
                    <a:pt x="200" y="285"/>
                    <a:pt x="201" y="285"/>
                    <a:pt x="200" y="285"/>
                  </a:cubicBezTo>
                  <a:cubicBezTo>
                    <a:pt x="197" y="284"/>
                    <a:pt x="199" y="285"/>
                    <a:pt x="198" y="284"/>
                  </a:cubicBezTo>
                  <a:cubicBezTo>
                    <a:pt x="199" y="284"/>
                    <a:pt x="199" y="283"/>
                    <a:pt x="200" y="284"/>
                  </a:cubicBezTo>
                  <a:cubicBezTo>
                    <a:pt x="203" y="284"/>
                    <a:pt x="200" y="284"/>
                    <a:pt x="202" y="284"/>
                  </a:cubicBezTo>
                  <a:close/>
                  <a:moveTo>
                    <a:pt x="26" y="277"/>
                  </a:moveTo>
                  <a:cubicBezTo>
                    <a:pt x="24" y="275"/>
                    <a:pt x="25" y="275"/>
                    <a:pt x="25" y="272"/>
                  </a:cubicBezTo>
                  <a:cubicBezTo>
                    <a:pt x="26" y="261"/>
                    <a:pt x="26" y="261"/>
                    <a:pt x="26" y="261"/>
                  </a:cubicBezTo>
                  <a:cubicBezTo>
                    <a:pt x="26" y="258"/>
                    <a:pt x="26" y="259"/>
                    <a:pt x="27" y="257"/>
                  </a:cubicBezTo>
                  <a:cubicBezTo>
                    <a:pt x="28" y="258"/>
                    <a:pt x="27" y="258"/>
                    <a:pt x="28" y="259"/>
                  </a:cubicBezTo>
                  <a:cubicBezTo>
                    <a:pt x="28" y="261"/>
                    <a:pt x="28" y="260"/>
                    <a:pt x="28" y="262"/>
                  </a:cubicBezTo>
                  <a:cubicBezTo>
                    <a:pt x="27" y="264"/>
                    <a:pt x="27" y="266"/>
                    <a:pt x="28" y="267"/>
                  </a:cubicBezTo>
                  <a:cubicBezTo>
                    <a:pt x="29" y="269"/>
                    <a:pt x="30" y="270"/>
                    <a:pt x="30" y="272"/>
                  </a:cubicBezTo>
                  <a:cubicBezTo>
                    <a:pt x="31" y="273"/>
                    <a:pt x="32" y="277"/>
                    <a:pt x="30" y="276"/>
                  </a:cubicBezTo>
                  <a:cubicBezTo>
                    <a:pt x="29" y="275"/>
                    <a:pt x="29" y="275"/>
                    <a:pt x="29" y="275"/>
                  </a:cubicBezTo>
                  <a:cubicBezTo>
                    <a:pt x="28" y="271"/>
                    <a:pt x="30" y="275"/>
                    <a:pt x="28" y="272"/>
                  </a:cubicBezTo>
                  <a:cubicBezTo>
                    <a:pt x="28" y="271"/>
                    <a:pt x="29" y="271"/>
                    <a:pt x="29" y="270"/>
                  </a:cubicBezTo>
                  <a:cubicBezTo>
                    <a:pt x="26" y="270"/>
                    <a:pt x="28" y="272"/>
                    <a:pt x="28" y="273"/>
                  </a:cubicBezTo>
                  <a:cubicBezTo>
                    <a:pt x="28" y="276"/>
                    <a:pt x="28" y="276"/>
                    <a:pt x="26" y="277"/>
                  </a:cubicBezTo>
                  <a:close/>
                  <a:moveTo>
                    <a:pt x="29" y="259"/>
                  </a:moveTo>
                  <a:cubicBezTo>
                    <a:pt x="29" y="258"/>
                    <a:pt x="29" y="257"/>
                    <a:pt x="30" y="256"/>
                  </a:cubicBezTo>
                  <a:cubicBezTo>
                    <a:pt x="30" y="256"/>
                    <a:pt x="31" y="256"/>
                    <a:pt x="32" y="257"/>
                  </a:cubicBezTo>
                  <a:cubicBezTo>
                    <a:pt x="32" y="258"/>
                    <a:pt x="32" y="261"/>
                    <a:pt x="32" y="262"/>
                  </a:cubicBezTo>
                  <a:cubicBezTo>
                    <a:pt x="34" y="263"/>
                    <a:pt x="34" y="263"/>
                    <a:pt x="34" y="263"/>
                  </a:cubicBezTo>
                  <a:cubicBezTo>
                    <a:pt x="33" y="266"/>
                    <a:pt x="33" y="266"/>
                    <a:pt x="33" y="266"/>
                  </a:cubicBezTo>
                  <a:cubicBezTo>
                    <a:pt x="31" y="265"/>
                    <a:pt x="34" y="264"/>
                    <a:pt x="31" y="263"/>
                  </a:cubicBezTo>
                  <a:cubicBezTo>
                    <a:pt x="30" y="266"/>
                    <a:pt x="31" y="266"/>
                    <a:pt x="29" y="267"/>
                  </a:cubicBezTo>
                  <a:cubicBezTo>
                    <a:pt x="29" y="262"/>
                    <a:pt x="28" y="264"/>
                    <a:pt x="29" y="262"/>
                  </a:cubicBezTo>
                  <a:cubicBezTo>
                    <a:pt x="31" y="260"/>
                    <a:pt x="30" y="261"/>
                    <a:pt x="30" y="258"/>
                  </a:cubicBezTo>
                  <a:cubicBezTo>
                    <a:pt x="28" y="260"/>
                    <a:pt x="30" y="260"/>
                    <a:pt x="29" y="259"/>
                  </a:cubicBezTo>
                  <a:close/>
                  <a:moveTo>
                    <a:pt x="37" y="276"/>
                  </a:moveTo>
                  <a:cubicBezTo>
                    <a:pt x="35" y="277"/>
                    <a:pt x="34" y="277"/>
                    <a:pt x="34" y="272"/>
                  </a:cubicBezTo>
                  <a:cubicBezTo>
                    <a:pt x="34" y="272"/>
                    <a:pt x="33" y="272"/>
                    <a:pt x="33" y="274"/>
                  </a:cubicBezTo>
                  <a:cubicBezTo>
                    <a:pt x="33" y="275"/>
                    <a:pt x="33" y="275"/>
                    <a:pt x="33" y="276"/>
                  </a:cubicBezTo>
                  <a:cubicBezTo>
                    <a:pt x="31" y="275"/>
                    <a:pt x="32" y="274"/>
                    <a:pt x="32" y="272"/>
                  </a:cubicBezTo>
                  <a:cubicBezTo>
                    <a:pt x="34" y="265"/>
                    <a:pt x="34" y="271"/>
                    <a:pt x="35" y="258"/>
                  </a:cubicBezTo>
                  <a:cubicBezTo>
                    <a:pt x="33" y="259"/>
                    <a:pt x="35" y="258"/>
                    <a:pt x="33" y="259"/>
                  </a:cubicBezTo>
                  <a:cubicBezTo>
                    <a:pt x="33" y="257"/>
                    <a:pt x="34" y="257"/>
                    <a:pt x="34" y="255"/>
                  </a:cubicBezTo>
                  <a:cubicBezTo>
                    <a:pt x="35" y="255"/>
                    <a:pt x="35" y="255"/>
                    <a:pt x="35" y="255"/>
                  </a:cubicBezTo>
                  <a:cubicBezTo>
                    <a:pt x="38" y="257"/>
                    <a:pt x="37" y="258"/>
                    <a:pt x="37" y="26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7" y="272"/>
                    <a:pt x="37" y="272"/>
                    <a:pt x="37" y="272"/>
                  </a:cubicBezTo>
                  <a:cubicBezTo>
                    <a:pt x="38" y="272"/>
                    <a:pt x="37" y="272"/>
                    <a:pt x="38" y="273"/>
                  </a:cubicBezTo>
                  <a:cubicBezTo>
                    <a:pt x="38" y="274"/>
                    <a:pt x="37" y="275"/>
                    <a:pt x="37" y="276"/>
                  </a:cubicBezTo>
                  <a:close/>
                  <a:moveTo>
                    <a:pt x="43" y="257"/>
                  </a:moveTo>
                  <a:cubicBezTo>
                    <a:pt x="43" y="256"/>
                    <a:pt x="43" y="255"/>
                    <a:pt x="44" y="254"/>
                  </a:cubicBezTo>
                  <a:cubicBezTo>
                    <a:pt x="45" y="254"/>
                    <a:pt x="45" y="254"/>
                    <a:pt x="46" y="256"/>
                  </a:cubicBezTo>
                  <a:cubicBezTo>
                    <a:pt x="46" y="256"/>
                    <a:pt x="46" y="257"/>
                    <a:pt x="46" y="258"/>
                  </a:cubicBezTo>
                  <a:cubicBezTo>
                    <a:pt x="46" y="263"/>
                    <a:pt x="46" y="261"/>
                    <a:pt x="48" y="263"/>
                  </a:cubicBezTo>
                  <a:cubicBezTo>
                    <a:pt x="47" y="263"/>
                    <a:pt x="47" y="263"/>
                    <a:pt x="46" y="263"/>
                  </a:cubicBezTo>
                  <a:cubicBezTo>
                    <a:pt x="46" y="265"/>
                    <a:pt x="46" y="265"/>
                    <a:pt x="46" y="266"/>
                  </a:cubicBezTo>
                  <a:cubicBezTo>
                    <a:pt x="46" y="267"/>
                    <a:pt x="46" y="268"/>
                    <a:pt x="46" y="269"/>
                  </a:cubicBezTo>
                  <a:cubicBezTo>
                    <a:pt x="46" y="273"/>
                    <a:pt x="48" y="271"/>
                    <a:pt x="46" y="274"/>
                  </a:cubicBezTo>
                  <a:cubicBezTo>
                    <a:pt x="45" y="276"/>
                    <a:pt x="46" y="273"/>
                    <a:pt x="46" y="279"/>
                  </a:cubicBezTo>
                  <a:cubicBezTo>
                    <a:pt x="45" y="279"/>
                    <a:pt x="45" y="279"/>
                    <a:pt x="45" y="279"/>
                  </a:cubicBezTo>
                  <a:cubicBezTo>
                    <a:pt x="47" y="283"/>
                    <a:pt x="45" y="282"/>
                    <a:pt x="46" y="283"/>
                  </a:cubicBezTo>
                  <a:cubicBezTo>
                    <a:pt x="45" y="285"/>
                    <a:pt x="45" y="285"/>
                    <a:pt x="45" y="285"/>
                  </a:cubicBezTo>
                  <a:cubicBezTo>
                    <a:pt x="46" y="286"/>
                    <a:pt x="48" y="287"/>
                    <a:pt x="46" y="288"/>
                  </a:cubicBezTo>
                  <a:cubicBezTo>
                    <a:pt x="44" y="286"/>
                    <a:pt x="46" y="286"/>
                    <a:pt x="43" y="286"/>
                  </a:cubicBezTo>
                  <a:cubicBezTo>
                    <a:pt x="43" y="284"/>
                    <a:pt x="43" y="284"/>
                    <a:pt x="41" y="284"/>
                  </a:cubicBezTo>
                  <a:cubicBezTo>
                    <a:pt x="40" y="287"/>
                    <a:pt x="41" y="286"/>
                    <a:pt x="42" y="287"/>
                  </a:cubicBezTo>
                  <a:cubicBezTo>
                    <a:pt x="41" y="288"/>
                    <a:pt x="41" y="288"/>
                    <a:pt x="41" y="288"/>
                  </a:cubicBezTo>
                  <a:cubicBezTo>
                    <a:pt x="39" y="286"/>
                    <a:pt x="41" y="288"/>
                    <a:pt x="39" y="286"/>
                  </a:cubicBezTo>
                  <a:cubicBezTo>
                    <a:pt x="37" y="285"/>
                    <a:pt x="38" y="284"/>
                    <a:pt x="37" y="285"/>
                  </a:cubicBezTo>
                  <a:cubicBezTo>
                    <a:pt x="36" y="286"/>
                    <a:pt x="37" y="287"/>
                    <a:pt x="37" y="287"/>
                  </a:cubicBezTo>
                  <a:cubicBezTo>
                    <a:pt x="37" y="287"/>
                    <a:pt x="37" y="288"/>
                    <a:pt x="37" y="288"/>
                  </a:cubicBezTo>
                  <a:cubicBezTo>
                    <a:pt x="35" y="288"/>
                    <a:pt x="37" y="288"/>
                    <a:pt x="35" y="287"/>
                  </a:cubicBezTo>
                  <a:cubicBezTo>
                    <a:pt x="34" y="287"/>
                    <a:pt x="34" y="287"/>
                    <a:pt x="33" y="287"/>
                  </a:cubicBezTo>
                  <a:cubicBezTo>
                    <a:pt x="34" y="285"/>
                    <a:pt x="34" y="284"/>
                    <a:pt x="36" y="284"/>
                  </a:cubicBezTo>
                  <a:cubicBezTo>
                    <a:pt x="38" y="284"/>
                    <a:pt x="37" y="284"/>
                    <a:pt x="39" y="283"/>
                  </a:cubicBezTo>
                  <a:cubicBezTo>
                    <a:pt x="39" y="282"/>
                    <a:pt x="38" y="282"/>
                    <a:pt x="41" y="277"/>
                  </a:cubicBezTo>
                  <a:cubicBezTo>
                    <a:pt x="40" y="277"/>
                    <a:pt x="41" y="277"/>
                    <a:pt x="40" y="277"/>
                  </a:cubicBezTo>
                  <a:cubicBezTo>
                    <a:pt x="37" y="274"/>
                    <a:pt x="40" y="276"/>
                    <a:pt x="39" y="272"/>
                  </a:cubicBezTo>
                  <a:cubicBezTo>
                    <a:pt x="39" y="271"/>
                    <a:pt x="38" y="271"/>
                    <a:pt x="38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70"/>
                    <a:pt x="39" y="271"/>
                    <a:pt x="39" y="267"/>
                  </a:cubicBezTo>
                  <a:cubicBezTo>
                    <a:pt x="39" y="266"/>
                    <a:pt x="39" y="266"/>
                    <a:pt x="39" y="265"/>
                  </a:cubicBezTo>
                  <a:cubicBezTo>
                    <a:pt x="39" y="263"/>
                    <a:pt x="40" y="261"/>
                    <a:pt x="40" y="260"/>
                  </a:cubicBezTo>
                  <a:cubicBezTo>
                    <a:pt x="40" y="256"/>
                    <a:pt x="39" y="258"/>
                    <a:pt x="38" y="257"/>
                  </a:cubicBezTo>
                  <a:cubicBezTo>
                    <a:pt x="38" y="257"/>
                    <a:pt x="38" y="256"/>
                    <a:pt x="38" y="256"/>
                  </a:cubicBezTo>
                  <a:cubicBezTo>
                    <a:pt x="39" y="255"/>
                    <a:pt x="39" y="255"/>
                    <a:pt x="40" y="256"/>
                  </a:cubicBezTo>
                  <a:cubicBezTo>
                    <a:pt x="42" y="257"/>
                    <a:pt x="42" y="259"/>
                    <a:pt x="41" y="261"/>
                  </a:cubicBezTo>
                  <a:cubicBezTo>
                    <a:pt x="41" y="267"/>
                    <a:pt x="42" y="267"/>
                    <a:pt x="41" y="271"/>
                  </a:cubicBezTo>
                  <a:cubicBezTo>
                    <a:pt x="42" y="271"/>
                    <a:pt x="42" y="272"/>
                    <a:pt x="42" y="274"/>
                  </a:cubicBezTo>
                  <a:cubicBezTo>
                    <a:pt x="41" y="277"/>
                    <a:pt x="42" y="275"/>
                    <a:pt x="42" y="277"/>
                  </a:cubicBezTo>
                  <a:cubicBezTo>
                    <a:pt x="42" y="280"/>
                    <a:pt x="41" y="278"/>
                    <a:pt x="41" y="280"/>
                  </a:cubicBezTo>
                  <a:cubicBezTo>
                    <a:pt x="41" y="281"/>
                    <a:pt x="41" y="282"/>
                    <a:pt x="41" y="283"/>
                  </a:cubicBezTo>
                  <a:cubicBezTo>
                    <a:pt x="44" y="283"/>
                    <a:pt x="41" y="283"/>
                    <a:pt x="43" y="282"/>
                  </a:cubicBezTo>
                  <a:cubicBezTo>
                    <a:pt x="43" y="280"/>
                    <a:pt x="43" y="278"/>
                    <a:pt x="43" y="276"/>
                  </a:cubicBezTo>
                  <a:cubicBezTo>
                    <a:pt x="44" y="271"/>
                    <a:pt x="43" y="272"/>
                    <a:pt x="43" y="270"/>
                  </a:cubicBezTo>
                  <a:cubicBezTo>
                    <a:pt x="44" y="264"/>
                    <a:pt x="44" y="259"/>
                    <a:pt x="44" y="257"/>
                  </a:cubicBezTo>
                  <a:cubicBezTo>
                    <a:pt x="43" y="257"/>
                    <a:pt x="44" y="258"/>
                    <a:pt x="43" y="257"/>
                  </a:cubicBezTo>
                  <a:close/>
                  <a:moveTo>
                    <a:pt x="68" y="285"/>
                  </a:moveTo>
                  <a:cubicBezTo>
                    <a:pt x="67" y="284"/>
                    <a:pt x="68" y="273"/>
                    <a:pt x="68" y="272"/>
                  </a:cubicBezTo>
                  <a:cubicBezTo>
                    <a:pt x="69" y="269"/>
                    <a:pt x="68" y="271"/>
                    <a:pt x="67" y="269"/>
                  </a:cubicBezTo>
                  <a:cubicBezTo>
                    <a:pt x="69" y="266"/>
                    <a:pt x="68" y="260"/>
                    <a:pt x="68" y="260"/>
                  </a:cubicBezTo>
                  <a:cubicBezTo>
                    <a:pt x="68" y="260"/>
                    <a:pt x="68" y="260"/>
                    <a:pt x="68" y="260"/>
                  </a:cubicBezTo>
                  <a:cubicBezTo>
                    <a:pt x="69" y="260"/>
                    <a:pt x="67" y="261"/>
                    <a:pt x="68" y="260"/>
                  </a:cubicBezTo>
                  <a:cubicBezTo>
                    <a:pt x="70" y="258"/>
                    <a:pt x="67" y="255"/>
                    <a:pt x="68" y="254"/>
                  </a:cubicBezTo>
                  <a:cubicBezTo>
                    <a:pt x="68" y="251"/>
                    <a:pt x="71" y="252"/>
                    <a:pt x="71" y="256"/>
                  </a:cubicBezTo>
                  <a:cubicBezTo>
                    <a:pt x="71" y="258"/>
                    <a:pt x="71" y="258"/>
                    <a:pt x="71" y="259"/>
                  </a:cubicBezTo>
                  <a:cubicBezTo>
                    <a:pt x="71" y="261"/>
                    <a:pt x="71" y="259"/>
                    <a:pt x="71" y="261"/>
                  </a:cubicBezTo>
                  <a:cubicBezTo>
                    <a:pt x="71" y="263"/>
                    <a:pt x="71" y="265"/>
                    <a:pt x="71" y="267"/>
                  </a:cubicBezTo>
                  <a:cubicBezTo>
                    <a:pt x="71" y="268"/>
                    <a:pt x="71" y="268"/>
                    <a:pt x="71" y="268"/>
                  </a:cubicBezTo>
                  <a:cubicBezTo>
                    <a:pt x="70" y="271"/>
                    <a:pt x="71" y="270"/>
                    <a:pt x="72" y="271"/>
                  </a:cubicBezTo>
                  <a:cubicBezTo>
                    <a:pt x="72" y="272"/>
                    <a:pt x="71" y="273"/>
                    <a:pt x="71" y="274"/>
                  </a:cubicBezTo>
                  <a:cubicBezTo>
                    <a:pt x="70" y="277"/>
                    <a:pt x="72" y="281"/>
                    <a:pt x="70" y="283"/>
                  </a:cubicBezTo>
                  <a:cubicBezTo>
                    <a:pt x="71" y="285"/>
                    <a:pt x="71" y="285"/>
                    <a:pt x="71" y="285"/>
                  </a:cubicBezTo>
                  <a:cubicBezTo>
                    <a:pt x="71" y="286"/>
                    <a:pt x="71" y="285"/>
                    <a:pt x="71" y="286"/>
                  </a:cubicBezTo>
                  <a:cubicBezTo>
                    <a:pt x="71" y="286"/>
                    <a:pt x="71" y="285"/>
                    <a:pt x="72" y="287"/>
                  </a:cubicBezTo>
                  <a:cubicBezTo>
                    <a:pt x="68" y="287"/>
                    <a:pt x="72" y="286"/>
                    <a:pt x="69" y="285"/>
                  </a:cubicBezTo>
                  <a:cubicBezTo>
                    <a:pt x="68" y="285"/>
                    <a:pt x="68" y="285"/>
                    <a:pt x="68" y="285"/>
                  </a:cubicBezTo>
                  <a:close/>
                  <a:moveTo>
                    <a:pt x="48" y="257"/>
                  </a:moveTo>
                  <a:cubicBezTo>
                    <a:pt x="48" y="255"/>
                    <a:pt x="48" y="254"/>
                    <a:pt x="50" y="254"/>
                  </a:cubicBezTo>
                  <a:cubicBezTo>
                    <a:pt x="50" y="257"/>
                    <a:pt x="49" y="254"/>
                    <a:pt x="49" y="256"/>
                  </a:cubicBezTo>
                  <a:cubicBezTo>
                    <a:pt x="50" y="255"/>
                    <a:pt x="49" y="255"/>
                    <a:pt x="51" y="256"/>
                  </a:cubicBezTo>
                  <a:cubicBezTo>
                    <a:pt x="51" y="257"/>
                    <a:pt x="51" y="256"/>
                    <a:pt x="51" y="257"/>
                  </a:cubicBezTo>
                  <a:cubicBezTo>
                    <a:pt x="51" y="260"/>
                    <a:pt x="51" y="259"/>
                    <a:pt x="51" y="261"/>
                  </a:cubicBezTo>
                  <a:cubicBezTo>
                    <a:pt x="51" y="263"/>
                    <a:pt x="51" y="261"/>
                    <a:pt x="51" y="264"/>
                  </a:cubicBezTo>
                  <a:cubicBezTo>
                    <a:pt x="51" y="265"/>
                    <a:pt x="51" y="265"/>
                    <a:pt x="51" y="266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1"/>
                    <a:pt x="50" y="272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51" y="272"/>
                    <a:pt x="51" y="272"/>
                    <a:pt x="52" y="272"/>
                  </a:cubicBezTo>
                  <a:cubicBezTo>
                    <a:pt x="52" y="272"/>
                    <a:pt x="52" y="273"/>
                    <a:pt x="52" y="274"/>
                  </a:cubicBezTo>
                  <a:cubicBezTo>
                    <a:pt x="51" y="275"/>
                    <a:pt x="50" y="275"/>
                    <a:pt x="50" y="275"/>
                  </a:cubicBezTo>
                  <a:cubicBezTo>
                    <a:pt x="51" y="277"/>
                    <a:pt x="50" y="279"/>
                    <a:pt x="50" y="280"/>
                  </a:cubicBezTo>
                  <a:cubicBezTo>
                    <a:pt x="50" y="281"/>
                    <a:pt x="50" y="281"/>
                    <a:pt x="50" y="281"/>
                  </a:cubicBezTo>
                  <a:cubicBezTo>
                    <a:pt x="52" y="285"/>
                    <a:pt x="50" y="283"/>
                    <a:pt x="50" y="285"/>
                  </a:cubicBezTo>
                  <a:cubicBezTo>
                    <a:pt x="50" y="287"/>
                    <a:pt x="52" y="286"/>
                    <a:pt x="51" y="288"/>
                  </a:cubicBezTo>
                  <a:cubicBezTo>
                    <a:pt x="50" y="287"/>
                    <a:pt x="50" y="288"/>
                    <a:pt x="50" y="286"/>
                  </a:cubicBezTo>
                  <a:cubicBezTo>
                    <a:pt x="47" y="286"/>
                    <a:pt x="47" y="286"/>
                    <a:pt x="48" y="282"/>
                  </a:cubicBezTo>
                  <a:cubicBezTo>
                    <a:pt x="48" y="281"/>
                    <a:pt x="48" y="281"/>
                    <a:pt x="48" y="280"/>
                  </a:cubicBezTo>
                  <a:cubicBezTo>
                    <a:pt x="48" y="278"/>
                    <a:pt x="48" y="278"/>
                    <a:pt x="48" y="277"/>
                  </a:cubicBezTo>
                  <a:cubicBezTo>
                    <a:pt x="48" y="275"/>
                    <a:pt x="49" y="275"/>
                    <a:pt x="48" y="272"/>
                  </a:cubicBezTo>
                  <a:cubicBezTo>
                    <a:pt x="48" y="270"/>
                    <a:pt x="48" y="271"/>
                    <a:pt x="48" y="270"/>
                  </a:cubicBezTo>
                  <a:cubicBezTo>
                    <a:pt x="49" y="257"/>
                    <a:pt x="49" y="257"/>
                    <a:pt x="49" y="257"/>
                  </a:cubicBezTo>
                  <a:cubicBezTo>
                    <a:pt x="48" y="257"/>
                    <a:pt x="49" y="257"/>
                    <a:pt x="48" y="257"/>
                  </a:cubicBezTo>
                  <a:cubicBezTo>
                    <a:pt x="48" y="257"/>
                    <a:pt x="48" y="257"/>
                    <a:pt x="48" y="257"/>
                  </a:cubicBezTo>
                  <a:cubicBezTo>
                    <a:pt x="48" y="257"/>
                    <a:pt x="48" y="257"/>
                    <a:pt x="48" y="257"/>
                  </a:cubicBezTo>
                  <a:close/>
                  <a:moveTo>
                    <a:pt x="107" y="252"/>
                  </a:moveTo>
                  <a:cubicBezTo>
                    <a:pt x="108" y="253"/>
                    <a:pt x="108" y="253"/>
                    <a:pt x="108" y="254"/>
                  </a:cubicBezTo>
                  <a:cubicBezTo>
                    <a:pt x="107" y="253"/>
                    <a:pt x="107" y="253"/>
                    <a:pt x="107" y="252"/>
                  </a:cubicBezTo>
                  <a:close/>
                  <a:moveTo>
                    <a:pt x="53" y="273"/>
                  </a:moveTo>
                  <a:cubicBezTo>
                    <a:pt x="53" y="271"/>
                    <a:pt x="53" y="271"/>
                    <a:pt x="52" y="270"/>
                  </a:cubicBezTo>
                  <a:cubicBezTo>
                    <a:pt x="54" y="268"/>
                    <a:pt x="54" y="258"/>
                    <a:pt x="54" y="256"/>
                  </a:cubicBezTo>
                  <a:cubicBezTo>
                    <a:pt x="54" y="253"/>
                    <a:pt x="53" y="254"/>
                    <a:pt x="54" y="252"/>
                  </a:cubicBezTo>
                  <a:cubicBezTo>
                    <a:pt x="54" y="253"/>
                    <a:pt x="54" y="253"/>
                    <a:pt x="55" y="254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57" y="257"/>
                    <a:pt x="55" y="258"/>
                    <a:pt x="56" y="260"/>
                  </a:cubicBezTo>
                  <a:cubicBezTo>
                    <a:pt x="56" y="262"/>
                    <a:pt x="56" y="261"/>
                    <a:pt x="56" y="263"/>
                  </a:cubicBezTo>
                  <a:cubicBezTo>
                    <a:pt x="56" y="265"/>
                    <a:pt x="56" y="268"/>
                    <a:pt x="56" y="269"/>
                  </a:cubicBezTo>
                  <a:cubicBezTo>
                    <a:pt x="55" y="271"/>
                    <a:pt x="57" y="271"/>
                    <a:pt x="56" y="273"/>
                  </a:cubicBezTo>
                  <a:cubicBezTo>
                    <a:pt x="56" y="274"/>
                    <a:pt x="55" y="273"/>
                    <a:pt x="55" y="273"/>
                  </a:cubicBezTo>
                  <a:cubicBezTo>
                    <a:pt x="55" y="274"/>
                    <a:pt x="55" y="275"/>
                    <a:pt x="55" y="276"/>
                  </a:cubicBezTo>
                  <a:cubicBezTo>
                    <a:pt x="55" y="279"/>
                    <a:pt x="55" y="276"/>
                    <a:pt x="55" y="280"/>
                  </a:cubicBezTo>
                  <a:cubicBezTo>
                    <a:pt x="55" y="281"/>
                    <a:pt x="55" y="281"/>
                    <a:pt x="55" y="282"/>
                  </a:cubicBezTo>
                  <a:cubicBezTo>
                    <a:pt x="57" y="283"/>
                    <a:pt x="57" y="283"/>
                    <a:pt x="57" y="283"/>
                  </a:cubicBezTo>
                  <a:cubicBezTo>
                    <a:pt x="57" y="283"/>
                    <a:pt x="57" y="283"/>
                    <a:pt x="57" y="283"/>
                  </a:cubicBezTo>
                  <a:cubicBezTo>
                    <a:pt x="56" y="284"/>
                    <a:pt x="56" y="284"/>
                    <a:pt x="55" y="284"/>
                  </a:cubicBezTo>
                  <a:cubicBezTo>
                    <a:pt x="55" y="285"/>
                    <a:pt x="55" y="285"/>
                    <a:pt x="55" y="285"/>
                  </a:cubicBezTo>
                  <a:cubicBezTo>
                    <a:pt x="56" y="288"/>
                    <a:pt x="54" y="284"/>
                    <a:pt x="56" y="286"/>
                  </a:cubicBezTo>
                  <a:cubicBezTo>
                    <a:pt x="56" y="287"/>
                    <a:pt x="57" y="286"/>
                    <a:pt x="56" y="288"/>
                  </a:cubicBezTo>
                  <a:cubicBezTo>
                    <a:pt x="55" y="287"/>
                    <a:pt x="56" y="287"/>
                    <a:pt x="55" y="287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55" y="286"/>
                    <a:pt x="55" y="286"/>
                    <a:pt x="55" y="286"/>
                  </a:cubicBezTo>
                  <a:cubicBezTo>
                    <a:pt x="54" y="286"/>
                    <a:pt x="54" y="286"/>
                    <a:pt x="54" y="286"/>
                  </a:cubicBezTo>
                  <a:cubicBezTo>
                    <a:pt x="51" y="285"/>
                    <a:pt x="53" y="284"/>
                    <a:pt x="53" y="283"/>
                  </a:cubicBezTo>
                  <a:cubicBezTo>
                    <a:pt x="53" y="278"/>
                    <a:pt x="53" y="278"/>
                    <a:pt x="53" y="278"/>
                  </a:cubicBezTo>
                  <a:cubicBezTo>
                    <a:pt x="53" y="274"/>
                    <a:pt x="53" y="276"/>
                    <a:pt x="53" y="273"/>
                  </a:cubicBezTo>
                  <a:close/>
                  <a:moveTo>
                    <a:pt x="73" y="257"/>
                  </a:moveTo>
                  <a:cubicBezTo>
                    <a:pt x="73" y="254"/>
                    <a:pt x="73" y="253"/>
                    <a:pt x="73" y="251"/>
                  </a:cubicBezTo>
                  <a:cubicBezTo>
                    <a:pt x="75" y="251"/>
                    <a:pt x="73" y="251"/>
                    <a:pt x="74" y="252"/>
                  </a:cubicBezTo>
                  <a:cubicBezTo>
                    <a:pt x="75" y="252"/>
                    <a:pt x="75" y="252"/>
                    <a:pt x="75" y="252"/>
                  </a:cubicBezTo>
                  <a:cubicBezTo>
                    <a:pt x="76" y="253"/>
                    <a:pt x="76" y="253"/>
                    <a:pt x="76" y="254"/>
                  </a:cubicBezTo>
                  <a:cubicBezTo>
                    <a:pt x="76" y="255"/>
                    <a:pt x="76" y="262"/>
                    <a:pt x="76" y="262"/>
                  </a:cubicBezTo>
                  <a:cubicBezTo>
                    <a:pt x="76" y="264"/>
                    <a:pt x="76" y="263"/>
                    <a:pt x="76" y="265"/>
                  </a:cubicBezTo>
                  <a:cubicBezTo>
                    <a:pt x="76" y="266"/>
                    <a:pt x="76" y="268"/>
                    <a:pt x="76" y="269"/>
                  </a:cubicBezTo>
                  <a:cubicBezTo>
                    <a:pt x="76" y="272"/>
                    <a:pt x="76" y="269"/>
                    <a:pt x="77" y="271"/>
                  </a:cubicBezTo>
                  <a:cubicBezTo>
                    <a:pt x="76" y="273"/>
                    <a:pt x="76" y="273"/>
                    <a:pt x="76" y="275"/>
                  </a:cubicBezTo>
                  <a:cubicBezTo>
                    <a:pt x="76" y="277"/>
                    <a:pt x="75" y="283"/>
                    <a:pt x="76" y="285"/>
                  </a:cubicBezTo>
                  <a:cubicBezTo>
                    <a:pt x="77" y="287"/>
                    <a:pt x="77" y="285"/>
                    <a:pt x="77" y="286"/>
                  </a:cubicBezTo>
                  <a:cubicBezTo>
                    <a:pt x="75" y="286"/>
                    <a:pt x="76" y="286"/>
                    <a:pt x="75" y="285"/>
                  </a:cubicBezTo>
                  <a:cubicBezTo>
                    <a:pt x="72" y="285"/>
                    <a:pt x="72" y="286"/>
                    <a:pt x="73" y="278"/>
                  </a:cubicBezTo>
                  <a:cubicBezTo>
                    <a:pt x="73" y="276"/>
                    <a:pt x="73" y="275"/>
                    <a:pt x="73" y="273"/>
                  </a:cubicBezTo>
                  <a:cubicBezTo>
                    <a:pt x="73" y="272"/>
                    <a:pt x="74" y="271"/>
                    <a:pt x="73" y="270"/>
                  </a:cubicBezTo>
                  <a:cubicBezTo>
                    <a:pt x="73" y="268"/>
                    <a:pt x="73" y="270"/>
                    <a:pt x="73" y="269"/>
                  </a:cubicBezTo>
                  <a:cubicBezTo>
                    <a:pt x="74" y="267"/>
                    <a:pt x="73" y="267"/>
                    <a:pt x="73" y="26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53"/>
                    <a:pt x="74" y="253"/>
                    <a:pt x="74" y="253"/>
                  </a:cubicBezTo>
                  <a:cubicBezTo>
                    <a:pt x="74" y="254"/>
                    <a:pt x="74" y="254"/>
                    <a:pt x="73" y="255"/>
                  </a:cubicBezTo>
                  <a:cubicBezTo>
                    <a:pt x="73" y="256"/>
                    <a:pt x="74" y="256"/>
                    <a:pt x="73" y="257"/>
                  </a:cubicBezTo>
                  <a:close/>
                  <a:moveTo>
                    <a:pt x="78" y="256"/>
                  </a:moveTo>
                  <a:cubicBezTo>
                    <a:pt x="78" y="256"/>
                    <a:pt x="78" y="255"/>
                    <a:pt x="78" y="255"/>
                  </a:cubicBezTo>
                  <a:cubicBezTo>
                    <a:pt x="78" y="253"/>
                    <a:pt x="78" y="251"/>
                    <a:pt x="80" y="251"/>
                  </a:cubicBezTo>
                  <a:cubicBezTo>
                    <a:pt x="82" y="253"/>
                    <a:pt x="81" y="258"/>
                    <a:pt x="81" y="260"/>
                  </a:cubicBezTo>
                  <a:cubicBezTo>
                    <a:pt x="81" y="268"/>
                    <a:pt x="79" y="265"/>
                    <a:pt x="80" y="268"/>
                  </a:cubicBezTo>
                  <a:cubicBezTo>
                    <a:pt x="81" y="273"/>
                    <a:pt x="81" y="271"/>
                    <a:pt x="81" y="277"/>
                  </a:cubicBezTo>
                  <a:cubicBezTo>
                    <a:pt x="81" y="279"/>
                    <a:pt x="81" y="280"/>
                    <a:pt x="81" y="281"/>
                  </a:cubicBezTo>
                  <a:cubicBezTo>
                    <a:pt x="81" y="283"/>
                    <a:pt x="81" y="283"/>
                    <a:pt x="80" y="285"/>
                  </a:cubicBezTo>
                  <a:cubicBezTo>
                    <a:pt x="78" y="285"/>
                    <a:pt x="78" y="285"/>
                    <a:pt x="78" y="285"/>
                  </a:cubicBezTo>
                  <a:cubicBezTo>
                    <a:pt x="77" y="282"/>
                    <a:pt x="79" y="274"/>
                    <a:pt x="79" y="273"/>
                  </a:cubicBezTo>
                  <a:cubicBezTo>
                    <a:pt x="79" y="269"/>
                    <a:pt x="78" y="269"/>
                    <a:pt x="78" y="267"/>
                  </a:cubicBezTo>
                  <a:cubicBezTo>
                    <a:pt x="79" y="263"/>
                    <a:pt x="79" y="263"/>
                    <a:pt x="79" y="263"/>
                  </a:cubicBezTo>
                  <a:cubicBezTo>
                    <a:pt x="79" y="259"/>
                    <a:pt x="79" y="258"/>
                    <a:pt x="79" y="257"/>
                  </a:cubicBezTo>
                  <a:cubicBezTo>
                    <a:pt x="79" y="255"/>
                    <a:pt x="79" y="254"/>
                    <a:pt x="80" y="252"/>
                  </a:cubicBezTo>
                  <a:cubicBezTo>
                    <a:pt x="77" y="252"/>
                    <a:pt x="79" y="255"/>
                    <a:pt x="78" y="257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256"/>
                    <a:pt x="78" y="256"/>
                    <a:pt x="78" y="256"/>
                  </a:cubicBezTo>
                  <a:cubicBezTo>
                    <a:pt x="78" y="256"/>
                    <a:pt x="78" y="256"/>
                    <a:pt x="78" y="256"/>
                  </a:cubicBezTo>
                  <a:close/>
                  <a:moveTo>
                    <a:pt x="363" y="309"/>
                  </a:moveTo>
                  <a:cubicBezTo>
                    <a:pt x="362" y="309"/>
                    <a:pt x="361" y="309"/>
                    <a:pt x="360" y="309"/>
                  </a:cubicBezTo>
                  <a:cubicBezTo>
                    <a:pt x="360" y="307"/>
                    <a:pt x="360" y="307"/>
                    <a:pt x="358" y="306"/>
                  </a:cubicBezTo>
                  <a:cubicBezTo>
                    <a:pt x="358" y="298"/>
                    <a:pt x="358" y="298"/>
                    <a:pt x="358" y="298"/>
                  </a:cubicBezTo>
                  <a:cubicBezTo>
                    <a:pt x="358" y="296"/>
                    <a:pt x="359" y="295"/>
                    <a:pt x="357" y="295"/>
                  </a:cubicBezTo>
                  <a:cubicBezTo>
                    <a:pt x="355" y="295"/>
                    <a:pt x="356" y="295"/>
                    <a:pt x="354" y="295"/>
                  </a:cubicBezTo>
                  <a:cubicBezTo>
                    <a:pt x="351" y="295"/>
                    <a:pt x="354" y="297"/>
                    <a:pt x="353" y="306"/>
                  </a:cubicBezTo>
                  <a:cubicBezTo>
                    <a:pt x="352" y="307"/>
                    <a:pt x="352" y="307"/>
                    <a:pt x="352" y="307"/>
                  </a:cubicBezTo>
                  <a:cubicBezTo>
                    <a:pt x="352" y="309"/>
                    <a:pt x="352" y="309"/>
                    <a:pt x="349" y="309"/>
                  </a:cubicBezTo>
                  <a:cubicBezTo>
                    <a:pt x="347" y="309"/>
                    <a:pt x="347" y="309"/>
                    <a:pt x="345" y="309"/>
                  </a:cubicBezTo>
                  <a:cubicBezTo>
                    <a:pt x="345" y="307"/>
                    <a:pt x="345" y="307"/>
                    <a:pt x="345" y="307"/>
                  </a:cubicBezTo>
                  <a:cubicBezTo>
                    <a:pt x="347" y="308"/>
                    <a:pt x="346" y="308"/>
                    <a:pt x="347" y="308"/>
                  </a:cubicBezTo>
                  <a:cubicBezTo>
                    <a:pt x="346" y="306"/>
                    <a:pt x="346" y="307"/>
                    <a:pt x="344" y="306"/>
                  </a:cubicBezTo>
                  <a:cubicBezTo>
                    <a:pt x="343" y="304"/>
                    <a:pt x="344" y="304"/>
                    <a:pt x="344" y="302"/>
                  </a:cubicBezTo>
                  <a:cubicBezTo>
                    <a:pt x="344" y="301"/>
                    <a:pt x="344" y="299"/>
                    <a:pt x="344" y="298"/>
                  </a:cubicBezTo>
                  <a:cubicBezTo>
                    <a:pt x="344" y="295"/>
                    <a:pt x="342" y="295"/>
                    <a:pt x="344" y="292"/>
                  </a:cubicBezTo>
                  <a:cubicBezTo>
                    <a:pt x="345" y="291"/>
                    <a:pt x="351" y="292"/>
                    <a:pt x="353" y="292"/>
                  </a:cubicBezTo>
                  <a:cubicBezTo>
                    <a:pt x="354" y="293"/>
                    <a:pt x="354" y="293"/>
                    <a:pt x="355" y="294"/>
                  </a:cubicBezTo>
                  <a:cubicBezTo>
                    <a:pt x="355" y="293"/>
                    <a:pt x="355" y="293"/>
                    <a:pt x="355" y="292"/>
                  </a:cubicBezTo>
                  <a:cubicBezTo>
                    <a:pt x="354" y="289"/>
                    <a:pt x="352" y="290"/>
                    <a:pt x="349" y="290"/>
                  </a:cubicBezTo>
                  <a:cubicBezTo>
                    <a:pt x="342" y="290"/>
                    <a:pt x="342" y="290"/>
                    <a:pt x="342" y="290"/>
                  </a:cubicBezTo>
                  <a:cubicBezTo>
                    <a:pt x="342" y="293"/>
                    <a:pt x="342" y="293"/>
                    <a:pt x="342" y="293"/>
                  </a:cubicBezTo>
                  <a:cubicBezTo>
                    <a:pt x="342" y="294"/>
                    <a:pt x="342" y="294"/>
                    <a:pt x="342" y="295"/>
                  </a:cubicBezTo>
                  <a:cubicBezTo>
                    <a:pt x="339" y="296"/>
                    <a:pt x="338" y="294"/>
                    <a:pt x="339" y="298"/>
                  </a:cubicBezTo>
                  <a:cubicBezTo>
                    <a:pt x="339" y="300"/>
                    <a:pt x="339" y="299"/>
                    <a:pt x="339" y="301"/>
                  </a:cubicBezTo>
                  <a:cubicBezTo>
                    <a:pt x="339" y="301"/>
                    <a:pt x="339" y="302"/>
                    <a:pt x="339" y="303"/>
                  </a:cubicBezTo>
                  <a:cubicBezTo>
                    <a:pt x="339" y="304"/>
                    <a:pt x="339" y="305"/>
                    <a:pt x="339" y="306"/>
                  </a:cubicBezTo>
                  <a:cubicBezTo>
                    <a:pt x="338" y="307"/>
                    <a:pt x="339" y="306"/>
                    <a:pt x="338" y="307"/>
                  </a:cubicBezTo>
                  <a:cubicBezTo>
                    <a:pt x="337" y="309"/>
                    <a:pt x="337" y="309"/>
                    <a:pt x="337" y="309"/>
                  </a:cubicBezTo>
                  <a:cubicBezTo>
                    <a:pt x="334" y="309"/>
                    <a:pt x="334" y="309"/>
                    <a:pt x="334" y="309"/>
                  </a:cubicBezTo>
                  <a:cubicBezTo>
                    <a:pt x="335" y="311"/>
                    <a:pt x="337" y="310"/>
                    <a:pt x="340" y="310"/>
                  </a:cubicBezTo>
                  <a:cubicBezTo>
                    <a:pt x="342" y="310"/>
                    <a:pt x="344" y="310"/>
                    <a:pt x="346" y="310"/>
                  </a:cubicBezTo>
                  <a:cubicBezTo>
                    <a:pt x="347" y="310"/>
                    <a:pt x="351" y="310"/>
                    <a:pt x="352" y="310"/>
                  </a:cubicBezTo>
                  <a:cubicBezTo>
                    <a:pt x="354" y="310"/>
                    <a:pt x="355" y="311"/>
                    <a:pt x="357" y="310"/>
                  </a:cubicBezTo>
                  <a:cubicBezTo>
                    <a:pt x="359" y="310"/>
                    <a:pt x="361" y="310"/>
                    <a:pt x="363" y="310"/>
                  </a:cubicBezTo>
                  <a:cubicBezTo>
                    <a:pt x="363" y="309"/>
                    <a:pt x="363" y="309"/>
                    <a:pt x="363" y="309"/>
                  </a:cubicBezTo>
                  <a:close/>
                  <a:moveTo>
                    <a:pt x="53" y="245"/>
                  </a:moveTo>
                  <a:cubicBezTo>
                    <a:pt x="55" y="245"/>
                    <a:pt x="53" y="246"/>
                    <a:pt x="57" y="245"/>
                  </a:cubicBezTo>
                  <a:cubicBezTo>
                    <a:pt x="59" y="244"/>
                    <a:pt x="64" y="244"/>
                    <a:pt x="69" y="244"/>
                  </a:cubicBezTo>
                  <a:cubicBezTo>
                    <a:pt x="73" y="243"/>
                    <a:pt x="71" y="244"/>
                    <a:pt x="74" y="243"/>
                  </a:cubicBezTo>
                  <a:cubicBezTo>
                    <a:pt x="81" y="241"/>
                    <a:pt x="80" y="243"/>
                    <a:pt x="80" y="247"/>
                  </a:cubicBezTo>
                  <a:cubicBezTo>
                    <a:pt x="83" y="247"/>
                    <a:pt x="81" y="249"/>
                    <a:pt x="80" y="249"/>
                  </a:cubicBezTo>
                  <a:cubicBezTo>
                    <a:pt x="59" y="251"/>
                    <a:pt x="59" y="251"/>
                    <a:pt x="59" y="251"/>
                  </a:cubicBezTo>
                  <a:cubicBezTo>
                    <a:pt x="54" y="251"/>
                    <a:pt x="28" y="254"/>
                    <a:pt x="27" y="254"/>
                  </a:cubicBezTo>
                  <a:cubicBezTo>
                    <a:pt x="25" y="254"/>
                    <a:pt x="26" y="253"/>
                    <a:pt x="24" y="255"/>
                  </a:cubicBezTo>
                  <a:cubicBezTo>
                    <a:pt x="24" y="255"/>
                    <a:pt x="25" y="256"/>
                    <a:pt x="25" y="257"/>
                  </a:cubicBezTo>
                  <a:cubicBezTo>
                    <a:pt x="25" y="257"/>
                    <a:pt x="24" y="261"/>
                    <a:pt x="25" y="264"/>
                  </a:cubicBezTo>
                  <a:cubicBezTo>
                    <a:pt x="24" y="265"/>
                    <a:pt x="24" y="265"/>
                    <a:pt x="23" y="266"/>
                  </a:cubicBezTo>
                  <a:cubicBezTo>
                    <a:pt x="24" y="268"/>
                    <a:pt x="24" y="266"/>
                    <a:pt x="24" y="268"/>
                  </a:cubicBezTo>
                  <a:cubicBezTo>
                    <a:pt x="24" y="271"/>
                    <a:pt x="24" y="269"/>
                    <a:pt x="24" y="270"/>
                  </a:cubicBezTo>
                  <a:cubicBezTo>
                    <a:pt x="23" y="272"/>
                    <a:pt x="22" y="271"/>
                    <a:pt x="20" y="271"/>
                  </a:cubicBezTo>
                  <a:cubicBezTo>
                    <a:pt x="11" y="272"/>
                    <a:pt x="11" y="272"/>
                    <a:pt x="11" y="272"/>
                  </a:cubicBezTo>
                  <a:cubicBezTo>
                    <a:pt x="11" y="272"/>
                    <a:pt x="10" y="272"/>
                    <a:pt x="10" y="272"/>
                  </a:cubicBezTo>
                  <a:cubicBezTo>
                    <a:pt x="6" y="271"/>
                    <a:pt x="7" y="273"/>
                    <a:pt x="6" y="271"/>
                  </a:cubicBezTo>
                  <a:cubicBezTo>
                    <a:pt x="5" y="270"/>
                    <a:pt x="6" y="271"/>
                    <a:pt x="6" y="269"/>
                  </a:cubicBezTo>
                  <a:cubicBezTo>
                    <a:pt x="6" y="267"/>
                    <a:pt x="6" y="267"/>
                    <a:pt x="6" y="266"/>
                  </a:cubicBezTo>
                  <a:cubicBezTo>
                    <a:pt x="6" y="265"/>
                    <a:pt x="6" y="264"/>
                    <a:pt x="6" y="263"/>
                  </a:cubicBezTo>
                  <a:cubicBezTo>
                    <a:pt x="6" y="260"/>
                    <a:pt x="5" y="262"/>
                    <a:pt x="6" y="258"/>
                  </a:cubicBezTo>
                  <a:cubicBezTo>
                    <a:pt x="10" y="256"/>
                    <a:pt x="8" y="258"/>
                    <a:pt x="11" y="257"/>
                  </a:cubicBezTo>
                  <a:cubicBezTo>
                    <a:pt x="11" y="259"/>
                    <a:pt x="12" y="259"/>
                    <a:pt x="12" y="261"/>
                  </a:cubicBezTo>
                  <a:cubicBezTo>
                    <a:pt x="12" y="268"/>
                    <a:pt x="10" y="267"/>
                    <a:pt x="12" y="270"/>
                  </a:cubicBezTo>
                  <a:cubicBezTo>
                    <a:pt x="13" y="268"/>
                    <a:pt x="13" y="268"/>
                    <a:pt x="13" y="268"/>
                  </a:cubicBezTo>
                  <a:cubicBezTo>
                    <a:pt x="13" y="268"/>
                    <a:pt x="13" y="268"/>
                    <a:pt x="13" y="267"/>
                  </a:cubicBezTo>
                  <a:cubicBezTo>
                    <a:pt x="13" y="265"/>
                    <a:pt x="13" y="265"/>
                    <a:pt x="13" y="263"/>
                  </a:cubicBezTo>
                  <a:cubicBezTo>
                    <a:pt x="13" y="260"/>
                    <a:pt x="12" y="262"/>
                    <a:pt x="13" y="260"/>
                  </a:cubicBezTo>
                  <a:cubicBezTo>
                    <a:pt x="14" y="258"/>
                    <a:pt x="13" y="259"/>
                    <a:pt x="13" y="257"/>
                  </a:cubicBezTo>
                  <a:cubicBezTo>
                    <a:pt x="18" y="257"/>
                    <a:pt x="15" y="262"/>
                    <a:pt x="16" y="266"/>
                  </a:cubicBezTo>
                  <a:cubicBezTo>
                    <a:pt x="15" y="267"/>
                    <a:pt x="15" y="266"/>
                    <a:pt x="14" y="267"/>
                  </a:cubicBezTo>
                  <a:cubicBezTo>
                    <a:pt x="15" y="268"/>
                    <a:pt x="17" y="268"/>
                    <a:pt x="18" y="267"/>
                  </a:cubicBezTo>
                  <a:cubicBezTo>
                    <a:pt x="18" y="267"/>
                    <a:pt x="16" y="263"/>
                    <a:pt x="18" y="263"/>
                  </a:cubicBezTo>
                  <a:cubicBezTo>
                    <a:pt x="17" y="262"/>
                    <a:pt x="17" y="262"/>
                    <a:pt x="18" y="257"/>
                  </a:cubicBezTo>
                  <a:cubicBezTo>
                    <a:pt x="17" y="257"/>
                    <a:pt x="17" y="257"/>
                    <a:pt x="17" y="257"/>
                  </a:cubicBezTo>
                  <a:cubicBezTo>
                    <a:pt x="16" y="257"/>
                    <a:pt x="17" y="257"/>
                    <a:pt x="16" y="257"/>
                  </a:cubicBezTo>
                  <a:cubicBezTo>
                    <a:pt x="17" y="255"/>
                    <a:pt x="15" y="257"/>
                    <a:pt x="20" y="256"/>
                  </a:cubicBezTo>
                  <a:cubicBezTo>
                    <a:pt x="20" y="257"/>
                    <a:pt x="20" y="259"/>
                    <a:pt x="20" y="260"/>
                  </a:cubicBezTo>
                  <a:cubicBezTo>
                    <a:pt x="20" y="262"/>
                    <a:pt x="20" y="264"/>
                    <a:pt x="20" y="265"/>
                  </a:cubicBezTo>
                  <a:cubicBezTo>
                    <a:pt x="18" y="266"/>
                    <a:pt x="20" y="265"/>
                    <a:pt x="18" y="266"/>
                  </a:cubicBezTo>
                  <a:cubicBezTo>
                    <a:pt x="18" y="266"/>
                    <a:pt x="18" y="266"/>
                    <a:pt x="19" y="267"/>
                  </a:cubicBezTo>
                  <a:cubicBezTo>
                    <a:pt x="19" y="268"/>
                    <a:pt x="19" y="268"/>
                    <a:pt x="19" y="268"/>
                  </a:cubicBezTo>
                  <a:cubicBezTo>
                    <a:pt x="19" y="268"/>
                    <a:pt x="19" y="268"/>
                    <a:pt x="19" y="268"/>
                  </a:cubicBezTo>
                  <a:cubicBezTo>
                    <a:pt x="21" y="266"/>
                    <a:pt x="21" y="268"/>
                    <a:pt x="22" y="267"/>
                  </a:cubicBezTo>
                  <a:cubicBezTo>
                    <a:pt x="23" y="265"/>
                    <a:pt x="22" y="267"/>
                    <a:pt x="22" y="264"/>
                  </a:cubicBezTo>
                  <a:cubicBezTo>
                    <a:pt x="22" y="259"/>
                    <a:pt x="22" y="259"/>
                    <a:pt x="22" y="259"/>
                  </a:cubicBezTo>
                  <a:cubicBezTo>
                    <a:pt x="23" y="255"/>
                    <a:pt x="22" y="258"/>
                    <a:pt x="21" y="256"/>
                  </a:cubicBezTo>
                  <a:cubicBezTo>
                    <a:pt x="23" y="256"/>
                    <a:pt x="24" y="257"/>
                    <a:pt x="23" y="255"/>
                  </a:cubicBezTo>
                  <a:cubicBezTo>
                    <a:pt x="23" y="254"/>
                    <a:pt x="24" y="255"/>
                    <a:pt x="22" y="255"/>
                  </a:cubicBezTo>
                  <a:cubicBezTo>
                    <a:pt x="20" y="255"/>
                    <a:pt x="20" y="255"/>
                    <a:pt x="19" y="255"/>
                  </a:cubicBezTo>
                  <a:cubicBezTo>
                    <a:pt x="19" y="256"/>
                    <a:pt x="17" y="255"/>
                    <a:pt x="16" y="256"/>
                  </a:cubicBezTo>
                  <a:cubicBezTo>
                    <a:pt x="14" y="256"/>
                    <a:pt x="12" y="256"/>
                    <a:pt x="10" y="256"/>
                  </a:cubicBezTo>
                  <a:cubicBezTo>
                    <a:pt x="8" y="256"/>
                    <a:pt x="11" y="255"/>
                    <a:pt x="7" y="257"/>
                  </a:cubicBezTo>
                  <a:cubicBezTo>
                    <a:pt x="6" y="257"/>
                    <a:pt x="5" y="255"/>
                    <a:pt x="6" y="254"/>
                  </a:cubicBezTo>
                  <a:cubicBezTo>
                    <a:pt x="7" y="252"/>
                    <a:pt x="7" y="254"/>
                    <a:pt x="7" y="251"/>
                  </a:cubicBezTo>
                  <a:cubicBezTo>
                    <a:pt x="5" y="251"/>
                    <a:pt x="6" y="253"/>
                    <a:pt x="4" y="251"/>
                  </a:cubicBezTo>
                  <a:cubicBezTo>
                    <a:pt x="6" y="250"/>
                    <a:pt x="17" y="250"/>
                    <a:pt x="19" y="249"/>
                  </a:cubicBezTo>
                  <a:cubicBezTo>
                    <a:pt x="21" y="248"/>
                    <a:pt x="22" y="248"/>
                    <a:pt x="23" y="250"/>
                  </a:cubicBezTo>
                  <a:cubicBezTo>
                    <a:pt x="20" y="250"/>
                    <a:pt x="20" y="250"/>
                    <a:pt x="20" y="250"/>
                  </a:cubicBezTo>
                  <a:cubicBezTo>
                    <a:pt x="21" y="250"/>
                    <a:pt x="21" y="250"/>
                    <a:pt x="21" y="250"/>
                  </a:cubicBezTo>
                  <a:cubicBezTo>
                    <a:pt x="23" y="251"/>
                    <a:pt x="22" y="251"/>
                    <a:pt x="22" y="252"/>
                  </a:cubicBezTo>
                  <a:cubicBezTo>
                    <a:pt x="24" y="251"/>
                    <a:pt x="23" y="252"/>
                    <a:pt x="24" y="251"/>
                  </a:cubicBezTo>
                  <a:cubicBezTo>
                    <a:pt x="25" y="252"/>
                    <a:pt x="24" y="252"/>
                    <a:pt x="25" y="252"/>
                  </a:cubicBezTo>
                  <a:cubicBezTo>
                    <a:pt x="26" y="251"/>
                    <a:pt x="26" y="251"/>
                    <a:pt x="26" y="250"/>
                  </a:cubicBezTo>
                  <a:cubicBezTo>
                    <a:pt x="26" y="248"/>
                    <a:pt x="25" y="250"/>
                    <a:pt x="25" y="248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5" y="247"/>
                    <a:pt x="37" y="247"/>
                    <a:pt x="38" y="247"/>
                  </a:cubicBezTo>
                  <a:cubicBezTo>
                    <a:pt x="41" y="247"/>
                    <a:pt x="40" y="246"/>
                    <a:pt x="42" y="246"/>
                  </a:cubicBezTo>
                  <a:cubicBezTo>
                    <a:pt x="43" y="246"/>
                    <a:pt x="45" y="246"/>
                    <a:pt x="46" y="246"/>
                  </a:cubicBezTo>
                  <a:cubicBezTo>
                    <a:pt x="48" y="245"/>
                    <a:pt x="48" y="246"/>
                    <a:pt x="50" y="246"/>
                  </a:cubicBezTo>
                  <a:cubicBezTo>
                    <a:pt x="52" y="246"/>
                    <a:pt x="52" y="245"/>
                    <a:pt x="53" y="245"/>
                  </a:cubicBezTo>
                  <a:close/>
                  <a:moveTo>
                    <a:pt x="94" y="241"/>
                  </a:moveTo>
                  <a:cubicBezTo>
                    <a:pt x="95" y="241"/>
                    <a:pt x="95" y="241"/>
                    <a:pt x="97" y="241"/>
                  </a:cubicBezTo>
                  <a:cubicBezTo>
                    <a:pt x="98" y="241"/>
                    <a:pt x="98" y="241"/>
                    <a:pt x="99" y="241"/>
                  </a:cubicBezTo>
                  <a:cubicBezTo>
                    <a:pt x="102" y="241"/>
                    <a:pt x="103" y="240"/>
                    <a:pt x="106" y="240"/>
                  </a:cubicBezTo>
                  <a:cubicBezTo>
                    <a:pt x="106" y="243"/>
                    <a:pt x="105" y="241"/>
                    <a:pt x="103" y="243"/>
                  </a:cubicBezTo>
                  <a:cubicBezTo>
                    <a:pt x="103" y="243"/>
                    <a:pt x="103" y="243"/>
                    <a:pt x="103" y="243"/>
                  </a:cubicBezTo>
                  <a:cubicBezTo>
                    <a:pt x="103" y="243"/>
                    <a:pt x="103" y="242"/>
                    <a:pt x="103" y="242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2" y="242"/>
                    <a:pt x="100" y="242"/>
                    <a:pt x="99" y="242"/>
                  </a:cubicBezTo>
                  <a:cubicBezTo>
                    <a:pt x="99" y="242"/>
                    <a:pt x="98" y="243"/>
                    <a:pt x="98" y="243"/>
                  </a:cubicBezTo>
                  <a:cubicBezTo>
                    <a:pt x="97" y="243"/>
                    <a:pt x="97" y="243"/>
                    <a:pt x="97" y="243"/>
                  </a:cubicBezTo>
                  <a:cubicBezTo>
                    <a:pt x="97" y="243"/>
                    <a:pt x="96" y="243"/>
                    <a:pt x="96" y="243"/>
                  </a:cubicBezTo>
                  <a:cubicBezTo>
                    <a:pt x="96" y="243"/>
                    <a:pt x="96" y="245"/>
                    <a:pt x="96" y="246"/>
                  </a:cubicBezTo>
                  <a:cubicBezTo>
                    <a:pt x="98" y="246"/>
                    <a:pt x="97" y="245"/>
                    <a:pt x="98" y="244"/>
                  </a:cubicBezTo>
                  <a:cubicBezTo>
                    <a:pt x="100" y="246"/>
                    <a:pt x="97" y="243"/>
                    <a:pt x="99" y="245"/>
                  </a:cubicBezTo>
                  <a:cubicBezTo>
                    <a:pt x="99" y="245"/>
                    <a:pt x="99" y="245"/>
                    <a:pt x="99" y="245"/>
                  </a:cubicBezTo>
                  <a:cubicBezTo>
                    <a:pt x="99" y="245"/>
                    <a:pt x="99" y="245"/>
                    <a:pt x="100" y="245"/>
                  </a:cubicBezTo>
                  <a:cubicBezTo>
                    <a:pt x="100" y="244"/>
                    <a:pt x="100" y="243"/>
                    <a:pt x="101" y="242"/>
                  </a:cubicBezTo>
                  <a:cubicBezTo>
                    <a:pt x="101" y="243"/>
                    <a:pt x="102" y="244"/>
                    <a:pt x="102" y="245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02" y="245"/>
                    <a:pt x="103" y="245"/>
                    <a:pt x="103" y="245"/>
                  </a:cubicBezTo>
                  <a:cubicBezTo>
                    <a:pt x="104" y="245"/>
                    <a:pt x="105" y="245"/>
                    <a:pt x="106" y="245"/>
                  </a:cubicBezTo>
                  <a:cubicBezTo>
                    <a:pt x="106" y="242"/>
                    <a:pt x="106" y="242"/>
                    <a:pt x="106" y="242"/>
                  </a:cubicBezTo>
                  <a:cubicBezTo>
                    <a:pt x="108" y="243"/>
                    <a:pt x="108" y="245"/>
                    <a:pt x="108" y="246"/>
                  </a:cubicBezTo>
                  <a:cubicBezTo>
                    <a:pt x="108" y="247"/>
                    <a:pt x="108" y="250"/>
                    <a:pt x="108" y="252"/>
                  </a:cubicBezTo>
                  <a:cubicBezTo>
                    <a:pt x="108" y="249"/>
                    <a:pt x="108" y="249"/>
                    <a:pt x="108" y="249"/>
                  </a:cubicBezTo>
                  <a:cubicBezTo>
                    <a:pt x="106" y="249"/>
                    <a:pt x="106" y="249"/>
                    <a:pt x="106" y="249"/>
                  </a:cubicBezTo>
                  <a:cubicBezTo>
                    <a:pt x="106" y="253"/>
                    <a:pt x="106" y="252"/>
                    <a:pt x="106" y="256"/>
                  </a:cubicBezTo>
                  <a:cubicBezTo>
                    <a:pt x="106" y="258"/>
                    <a:pt x="107" y="258"/>
                    <a:pt x="105" y="259"/>
                  </a:cubicBezTo>
                  <a:cubicBezTo>
                    <a:pt x="104" y="257"/>
                    <a:pt x="105" y="252"/>
                    <a:pt x="105" y="250"/>
                  </a:cubicBezTo>
                  <a:cubicBezTo>
                    <a:pt x="104" y="250"/>
                    <a:pt x="104" y="252"/>
                    <a:pt x="104" y="253"/>
                  </a:cubicBezTo>
                  <a:cubicBezTo>
                    <a:pt x="104" y="256"/>
                    <a:pt x="103" y="256"/>
                    <a:pt x="104" y="259"/>
                  </a:cubicBezTo>
                  <a:cubicBezTo>
                    <a:pt x="104" y="260"/>
                    <a:pt x="104" y="260"/>
                    <a:pt x="105" y="260"/>
                  </a:cubicBezTo>
                  <a:cubicBezTo>
                    <a:pt x="106" y="260"/>
                    <a:pt x="106" y="260"/>
                    <a:pt x="106" y="260"/>
                  </a:cubicBezTo>
                  <a:cubicBezTo>
                    <a:pt x="107" y="260"/>
                    <a:pt x="107" y="259"/>
                    <a:pt x="108" y="259"/>
                  </a:cubicBezTo>
                  <a:cubicBezTo>
                    <a:pt x="108" y="260"/>
                    <a:pt x="108" y="262"/>
                    <a:pt x="108" y="264"/>
                  </a:cubicBezTo>
                  <a:cubicBezTo>
                    <a:pt x="107" y="266"/>
                    <a:pt x="106" y="265"/>
                    <a:pt x="105" y="265"/>
                  </a:cubicBezTo>
                  <a:cubicBezTo>
                    <a:pt x="104" y="265"/>
                    <a:pt x="103" y="265"/>
                    <a:pt x="103" y="266"/>
                  </a:cubicBezTo>
                  <a:cubicBezTo>
                    <a:pt x="105" y="267"/>
                    <a:pt x="105" y="266"/>
                    <a:pt x="107" y="266"/>
                  </a:cubicBezTo>
                  <a:cubicBezTo>
                    <a:pt x="109" y="269"/>
                    <a:pt x="106" y="270"/>
                    <a:pt x="105" y="270"/>
                  </a:cubicBezTo>
                  <a:cubicBezTo>
                    <a:pt x="106" y="272"/>
                    <a:pt x="106" y="270"/>
                    <a:pt x="107" y="272"/>
                  </a:cubicBezTo>
                  <a:cubicBezTo>
                    <a:pt x="102" y="273"/>
                    <a:pt x="105" y="271"/>
                    <a:pt x="104" y="269"/>
                  </a:cubicBezTo>
                  <a:cubicBezTo>
                    <a:pt x="101" y="270"/>
                    <a:pt x="105" y="272"/>
                    <a:pt x="101" y="273"/>
                  </a:cubicBezTo>
                  <a:cubicBezTo>
                    <a:pt x="100" y="270"/>
                    <a:pt x="100" y="269"/>
                    <a:pt x="101" y="267"/>
                  </a:cubicBezTo>
                  <a:cubicBezTo>
                    <a:pt x="102" y="266"/>
                    <a:pt x="103" y="263"/>
                    <a:pt x="103" y="262"/>
                  </a:cubicBezTo>
                  <a:cubicBezTo>
                    <a:pt x="102" y="262"/>
                    <a:pt x="102" y="262"/>
                    <a:pt x="101" y="261"/>
                  </a:cubicBezTo>
                  <a:cubicBezTo>
                    <a:pt x="101" y="260"/>
                    <a:pt x="102" y="255"/>
                    <a:pt x="102" y="254"/>
                  </a:cubicBezTo>
                  <a:cubicBezTo>
                    <a:pt x="102" y="254"/>
                    <a:pt x="102" y="254"/>
                    <a:pt x="102" y="254"/>
                  </a:cubicBezTo>
                  <a:cubicBezTo>
                    <a:pt x="102" y="254"/>
                    <a:pt x="102" y="254"/>
                    <a:pt x="103" y="254"/>
                  </a:cubicBezTo>
                  <a:cubicBezTo>
                    <a:pt x="102" y="253"/>
                    <a:pt x="102" y="253"/>
                    <a:pt x="102" y="253"/>
                  </a:cubicBezTo>
                  <a:cubicBezTo>
                    <a:pt x="102" y="251"/>
                    <a:pt x="102" y="253"/>
                    <a:pt x="102" y="251"/>
                  </a:cubicBezTo>
                  <a:cubicBezTo>
                    <a:pt x="102" y="250"/>
                    <a:pt x="101" y="250"/>
                    <a:pt x="100" y="249"/>
                  </a:cubicBezTo>
                  <a:cubicBezTo>
                    <a:pt x="101" y="248"/>
                    <a:pt x="100" y="248"/>
                    <a:pt x="101" y="248"/>
                  </a:cubicBezTo>
                  <a:cubicBezTo>
                    <a:pt x="102" y="248"/>
                    <a:pt x="103" y="249"/>
                    <a:pt x="103" y="249"/>
                  </a:cubicBezTo>
                  <a:cubicBezTo>
                    <a:pt x="105" y="248"/>
                    <a:pt x="105" y="248"/>
                    <a:pt x="105" y="248"/>
                  </a:cubicBezTo>
                  <a:cubicBezTo>
                    <a:pt x="107" y="248"/>
                    <a:pt x="107" y="248"/>
                    <a:pt x="107" y="247"/>
                  </a:cubicBezTo>
                  <a:cubicBezTo>
                    <a:pt x="107" y="247"/>
                    <a:pt x="108" y="247"/>
                    <a:pt x="106" y="247"/>
                  </a:cubicBezTo>
                  <a:cubicBezTo>
                    <a:pt x="102" y="247"/>
                    <a:pt x="102" y="247"/>
                    <a:pt x="102" y="247"/>
                  </a:cubicBezTo>
                  <a:cubicBezTo>
                    <a:pt x="101" y="247"/>
                    <a:pt x="98" y="248"/>
                    <a:pt x="95" y="248"/>
                  </a:cubicBezTo>
                  <a:cubicBezTo>
                    <a:pt x="94" y="248"/>
                    <a:pt x="93" y="248"/>
                    <a:pt x="92" y="248"/>
                  </a:cubicBezTo>
                  <a:cubicBezTo>
                    <a:pt x="89" y="248"/>
                    <a:pt x="89" y="248"/>
                    <a:pt x="89" y="248"/>
                  </a:cubicBezTo>
                  <a:cubicBezTo>
                    <a:pt x="89" y="249"/>
                    <a:pt x="86" y="248"/>
                    <a:pt x="85" y="249"/>
                  </a:cubicBezTo>
                  <a:cubicBezTo>
                    <a:pt x="84" y="249"/>
                    <a:pt x="85" y="248"/>
                    <a:pt x="85" y="250"/>
                  </a:cubicBezTo>
                  <a:cubicBezTo>
                    <a:pt x="89" y="250"/>
                    <a:pt x="89" y="250"/>
                    <a:pt x="89" y="250"/>
                  </a:cubicBezTo>
                  <a:cubicBezTo>
                    <a:pt x="90" y="250"/>
                    <a:pt x="89" y="250"/>
                    <a:pt x="90" y="250"/>
                  </a:cubicBezTo>
                  <a:cubicBezTo>
                    <a:pt x="91" y="249"/>
                    <a:pt x="91" y="250"/>
                    <a:pt x="92" y="249"/>
                  </a:cubicBezTo>
                  <a:cubicBezTo>
                    <a:pt x="94" y="249"/>
                    <a:pt x="94" y="249"/>
                    <a:pt x="94" y="249"/>
                  </a:cubicBezTo>
                  <a:cubicBezTo>
                    <a:pt x="95" y="251"/>
                    <a:pt x="95" y="251"/>
                    <a:pt x="95" y="253"/>
                  </a:cubicBezTo>
                  <a:cubicBezTo>
                    <a:pt x="95" y="259"/>
                    <a:pt x="95" y="259"/>
                    <a:pt x="95" y="259"/>
                  </a:cubicBezTo>
                  <a:cubicBezTo>
                    <a:pt x="93" y="260"/>
                    <a:pt x="93" y="260"/>
                    <a:pt x="93" y="260"/>
                  </a:cubicBezTo>
                  <a:cubicBezTo>
                    <a:pt x="94" y="261"/>
                    <a:pt x="94" y="261"/>
                    <a:pt x="95" y="262"/>
                  </a:cubicBezTo>
                  <a:cubicBezTo>
                    <a:pt x="95" y="261"/>
                    <a:pt x="96" y="261"/>
                    <a:pt x="97" y="260"/>
                  </a:cubicBezTo>
                  <a:cubicBezTo>
                    <a:pt x="97" y="257"/>
                    <a:pt x="97" y="254"/>
                    <a:pt x="97" y="250"/>
                  </a:cubicBezTo>
                  <a:cubicBezTo>
                    <a:pt x="95" y="249"/>
                    <a:pt x="95" y="249"/>
                    <a:pt x="95" y="249"/>
                  </a:cubicBezTo>
                  <a:cubicBezTo>
                    <a:pt x="97" y="249"/>
                    <a:pt x="98" y="250"/>
                    <a:pt x="100" y="250"/>
                  </a:cubicBezTo>
                  <a:cubicBezTo>
                    <a:pt x="100" y="254"/>
                    <a:pt x="100" y="254"/>
                    <a:pt x="100" y="255"/>
                  </a:cubicBezTo>
                  <a:cubicBezTo>
                    <a:pt x="100" y="258"/>
                    <a:pt x="100" y="258"/>
                    <a:pt x="100" y="258"/>
                  </a:cubicBezTo>
                  <a:cubicBezTo>
                    <a:pt x="99" y="259"/>
                    <a:pt x="99" y="259"/>
                    <a:pt x="99" y="261"/>
                  </a:cubicBezTo>
                  <a:cubicBezTo>
                    <a:pt x="98" y="262"/>
                    <a:pt x="98" y="261"/>
                    <a:pt x="97" y="262"/>
                  </a:cubicBezTo>
                  <a:cubicBezTo>
                    <a:pt x="97" y="264"/>
                    <a:pt x="98" y="266"/>
                    <a:pt x="99" y="268"/>
                  </a:cubicBezTo>
                  <a:cubicBezTo>
                    <a:pt x="99" y="270"/>
                    <a:pt x="99" y="269"/>
                    <a:pt x="99" y="269"/>
                  </a:cubicBezTo>
                  <a:cubicBezTo>
                    <a:pt x="99" y="271"/>
                    <a:pt x="99" y="279"/>
                    <a:pt x="99" y="280"/>
                  </a:cubicBezTo>
                  <a:cubicBezTo>
                    <a:pt x="95" y="280"/>
                    <a:pt x="98" y="275"/>
                    <a:pt x="98" y="273"/>
                  </a:cubicBezTo>
                  <a:cubicBezTo>
                    <a:pt x="97" y="272"/>
                    <a:pt x="97" y="272"/>
                    <a:pt x="97" y="272"/>
                  </a:cubicBezTo>
                  <a:cubicBezTo>
                    <a:pt x="97" y="270"/>
                    <a:pt x="98" y="268"/>
                    <a:pt x="97" y="266"/>
                  </a:cubicBezTo>
                  <a:cubicBezTo>
                    <a:pt x="96" y="265"/>
                    <a:pt x="95" y="266"/>
                    <a:pt x="91" y="266"/>
                  </a:cubicBezTo>
                  <a:cubicBezTo>
                    <a:pt x="89" y="266"/>
                    <a:pt x="84" y="267"/>
                    <a:pt x="83" y="266"/>
                  </a:cubicBezTo>
                  <a:cubicBezTo>
                    <a:pt x="83" y="254"/>
                    <a:pt x="83" y="254"/>
                    <a:pt x="83" y="254"/>
                  </a:cubicBezTo>
                  <a:cubicBezTo>
                    <a:pt x="83" y="254"/>
                    <a:pt x="84" y="251"/>
                    <a:pt x="84" y="250"/>
                  </a:cubicBezTo>
                  <a:cubicBezTo>
                    <a:pt x="83" y="248"/>
                    <a:pt x="82" y="249"/>
                    <a:pt x="84" y="246"/>
                  </a:cubicBezTo>
                  <a:cubicBezTo>
                    <a:pt x="85" y="245"/>
                    <a:pt x="84" y="246"/>
                    <a:pt x="84" y="245"/>
                  </a:cubicBezTo>
                  <a:cubicBezTo>
                    <a:pt x="84" y="244"/>
                    <a:pt x="85" y="244"/>
                    <a:pt x="85" y="244"/>
                  </a:cubicBezTo>
                  <a:cubicBezTo>
                    <a:pt x="86" y="246"/>
                    <a:pt x="86" y="245"/>
                    <a:pt x="85" y="246"/>
                  </a:cubicBezTo>
                  <a:cubicBezTo>
                    <a:pt x="87" y="247"/>
                    <a:pt x="87" y="247"/>
                    <a:pt x="87" y="247"/>
                  </a:cubicBezTo>
                  <a:cubicBezTo>
                    <a:pt x="87" y="246"/>
                    <a:pt x="88" y="246"/>
                    <a:pt x="88" y="246"/>
                  </a:cubicBezTo>
                  <a:cubicBezTo>
                    <a:pt x="88" y="246"/>
                    <a:pt x="89" y="246"/>
                    <a:pt x="89" y="246"/>
                  </a:cubicBezTo>
                  <a:cubicBezTo>
                    <a:pt x="89" y="244"/>
                    <a:pt x="90" y="244"/>
                    <a:pt x="89" y="243"/>
                  </a:cubicBezTo>
                  <a:cubicBezTo>
                    <a:pt x="87" y="243"/>
                    <a:pt x="85" y="244"/>
                    <a:pt x="83" y="243"/>
                  </a:cubicBezTo>
                  <a:cubicBezTo>
                    <a:pt x="83" y="243"/>
                    <a:pt x="83" y="243"/>
                    <a:pt x="83" y="243"/>
                  </a:cubicBezTo>
                  <a:cubicBezTo>
                    <a:pt x="84" y="241"/>
                    <a:pt x="86" y="242"/>
                    <a:pt x="87" y="242"/>
                  </a:cubicBezTo>
                  <a:cubicBezTo>
                    <a:pt x="87" y="241"/>
                    <a:pt x="93" y="241"/>
                    <a:pt x="94" y="241"/>
                  </a:cubicBezTo>
                  <a:close/>
                  <a:moveTo>
                    <a:pt x="21" y="246"/>
                  </a:moveTo>
                  <a:cubicBezTo>
                    <a:pt x="23" y="245"/>
                    <a:pt x="24" y="245"/>
                    <a:pt x="28" y="245"/>
                  </a:cubicBezTo>
                  <a:cubicBezTo>
                    <a:pt x="30" y="245"/>
                    <a:pt x="33" y="244"/>
                    <a:pt x="35" y="244"/>
                  </a:cubicBezTo>
                  <a:cubicBezTo>
                    <a:pt x="39" y="244"/>
                    <a:pt x="40" y="243"/>
                    <a:pt x="43" y="243"/>
                  </a:cubicBezTo>
                  <a:cubicBezTo>
                    <a:pt x="45" y="243"/>
                    <a:pt x="48" y="243"/>
                    <a:pt x="50" y="242"/>
                  </a:cubicBezTo>
                  <a:cubicBezTo>
                    <a:pt x="57" y="242"/>
                    <a:pt x="66" y="241"/>
                    <a:pt x="72" y="240"/>
                  </a:cubicBezTo>
                  <a:cubicBezTo>
                    <a:pt x="74" y="240"/>
                    <a:pt x="74" y="240"/>
                    <a:pt x="76" y="239"/>
                  </a:cubicBezTo>
                  <a:cubicBezTo>
                    <a:pt x="78" y="239"/>
                    <a:pt x="79" y="239"/>
                    <a:pt x="78" y="240"/>
                  </a:cubicBezTo>
                  <a:cubicBezTo>
                    <a:pt x="78" y="241"/>
                    <a:pt x="78" y="240"/>
                    <a:pt x="75" y="241"/>
                  </a:cubicBezTo>
                  <a:cubicBezTo>
                    <a:pt x="74" y="241"/>
                    <a:pt x="73" y="241"/>
                    <a:pt x="72" y="241"/>
                  </a:cubicBezTo>
                  <a:cubicBezTo>
                    <a:pt x="52" y="243"/>
                    <a:pt x="52" y="243"/>
                    <a:pt x="52" y="243"/>
                  </a:cubicBezTo>
                  <a:cubicBezTo>
                    <a:pt x="50" y="244"/>
                    <a:pt x="47" y="244"/>
                    <a:pt x="45" y="244"/>
                  </a:cubicBezTo>
                  <a:cubicBezTo>
                    <a:pt x="42" y="244"/>
                    <a:pt x="40" y="245"/>
                    <a:pt x="38" y="245"/>
                  </a:cubicBezTo>
                  <a:cubicBezTo>
                    <a:pt x="34" y="245"/>
                    <a:pt x="25" y="246"/>
                    <a:pt x="21" y="246"/>
                  </a:cubicBezTo>
                  <a:close/>
                  <a:moveTo>
                    <a:pt x="230" y="236"/>
                  </a:moveTo>
                  <a:cubicBezTo>
                    <a:pt x="233" y="234"/>
                    <a:pt x="267" y="237"/>
                    <a:pt x="275" y="236"/>
                  </a:cubicBezTo>
                  <a:cubicBezTo>
                    <a:pt x="280" y="236"/>
                    <a:pt x="291" y="238"/>
                    <a:pt x="297" y="237"/>
                  </a:cubicBezTo>
                  <a:cubicBezTo>
                    <a:pt x="302" y="236"/>
                    <a:pt x="316" y="237"/>
                    <a:pt x="321" y="237"/>
                  </a:cubicBezTo>
                  <a:cubicBezTo>
                    <a:pt x="318" y="240"/>
                    <a:pt x="321" y="240"/>
                    <a:pt x="319" y="243"/>
                  </a:cubicBezTo>
                  <a:cubicBezTo>
                    <a:pt x="315" y="242"/>
                    <a:pt x="316" y="243"/>
                    <a:pt x="312" y="244"/>
                  </a:cubicBezTo>
                  <a:cubicBezTo>
                    <a:pt x="312" y="243"/>
                    <a:pt x="312" y="243"/>
                    <a:pt x="312" y="243"/>
                  </a:cubicBezTo>
                  <a:cubicBezTo>
                    <a:pt x="312" y="242"/>
                    <a:pt x="311" y="244"/>
                    <a:pt x="312" y="243"/>
                  </a:cubicBezTo>
                  <a:cubicBezTo>
                    <a:pt x="313" y="242"/>
                    <a:pt x="312" y="243"/>
                    <a:pt x="313" y="242"/>
                  </a:cubicBezTo>
                  <a:cubicBezTo>
                    <a:pt x="310" y="242"/>
                    <a:pt x="306" y="242"/>
                    <a:pt x="305" y="242"/>
                  </a:cubicBezTo>
                  <a:cubicBezTo>
                    <a:pt x="302" y="241"/>
                    <a:pt x="298" y="241"/>
                    <a:pt x="295" y="242"/>
                  </a:cubicBezTo>
                  <a:cubicBezTo>
                    <a:pt x="293" y="242"/>
                    <a:pt x="291" y="242"/>
                    <a:pt x="288" y="242"/>
                  </a:cubicBezTo>
                  <a:cubicBezTo>
                    <a:pt x="286" y="242"/>
                    <a:pt x="286" y="241"/>
                    <a:pt x="284" y="241"/>
                  </a:cubicBezTo>
                  <a:cubicBezTo>
                    <a:pt x="284" y="244"/>
                    <a:pt x="284" y="242"/>
                    <a:pt x="284" y="245"/>
                  </a:cubicBezTo>
                  <a:cubicBezTo>
                    <a:pt x="286" y="245"/>
                    <a:pt x="286" y="244"/>
                    <a:pt x="288" y="244"/>
                  </a:cubicBezTo>
                  <a:cubicBezTo>
                    <a:pt x="289" y="244"/>
                    <a:pt x="290" y="244"/>
                    <a:pt x="292" y="244"/>
                  </a:cubicBezTo>
                  <a:cubicBezTo>
                    <a:pt x="293" y="244"/>
                    <a:pt x="293" y="245"/>
                    <a:pt x="295" y="245"/>
                  </a:cubicBezTo>
                  <a:cubicBezTo>
                    <a:pt x="298" y="245"/>
                    <a:pt x="296" y="245"/>
                    <a:pt x="299" y="245"/>
                  </a:cubicBezTo>
                  <a:cubicBezTo>
                    <a:pt x="298" y="244"/>
                    <a:pt x="298" y="244"/>
                    <a:pt x="297" y="243"/>
                  </a:cubicBezTo>
                  <a:cubicBezTo>
                    <a:pt x="297" y="243"/>
                    <a:pt x="297" y="243"/>
                    <a:pt x="297" y="243"/>
                  </a:cubicBezTo>
                  <a:cubicBezTo>
                    <a:pt x="298" y="242"/>
                    <a:pt x="298" y="242"/>
                    <a:pt x="300" y="242"/>
                  </a:cubicBezTo>
                  <a:cubicBezTo>
                    <a:pt x="300" y="244"/>
                    <a:pt x="300" y="243"/>
                    <a:pt x="299" y="245"/>
                  </a:cubicBezTo>
                  <a:cubicBezTo>
                    <a:pt x="302" y="245"/>
                    <a:pt x="310" y="244"/>
                    <a:pt x="312" y="245"/>
                  </a:cubicBezTo>
                  <a:cubicBezTo>
                    <a:pt x="313" y="245"/>
                    <a:pt x="312" y="245"/>
                    <a:pt x="314" y="245"/>
                  </a:cubicBezTo>
                  <a:cubicBezTo>
                    <a:pt x="316" y="245"/>
                    <a:pt x="319" y="244"/>
                    <a:pt x="320" y="245"/>
                  </a:cubicBezTo>
                  <a:cubicBezTo>
                    <a:pt x="321" y="249"/>
                    <a:pt x="314" y="247"/>
                    <a:pt x="31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298" y="247"/>
                    <a:pt x="300" y="247"/>
                    <a:pt x="298" y="247"/>
                  </a:cubicBezTo>
                  <a:cubicBezTo>
                    <a:pt x="296" y="248"/>
                    <a:pt x="289" y="246"/>
                    <a:pt x="287" y="247"/>
                  </a:cubicBezTo>
                  <a:cubicBezTo>
                    <a:pt x="285" y="247"/>
                    <a:pt x="282" y="247"/>
                    <a:pt x="280" y="247"/>
                  </a:cubicBezTo>
                  <a:cubicBezTo>
                    <a:pt x="269" y="247"/>
                    <a:pt x="269" y="247"/>
                    <a:pt x="269" y="247"/>
                  </a:cubicBezTo>
                  <a:cubicBezTo>
                    <a:pt x="267" y="247"/>
                    <a:pt x="267" y="246"/>
                    <a:pt x="266" y="247"/>
                  </a:cubicBezTo>
                  <a:cubicBezTo>
                    <a:pt x="266" y="246"/>
                    <a:pt x="266" y="246"/>
                    <a:pt x="265" y="245"/>
                  </a:cubicBezTo>
                  <a:cubicBezTo>
                    <a:pt x="264" y="246"/>
                    <a:pt x="265" y="246"/>
                    <a:pt x="264" y="246"/>
                  </a:cubicBezTo>
                  <a:cubicBezTo>
                    <a:pt x="262" y="246"/>
                    <a:pt x="261" y="246"/>
                    <a:pt x="261" y="247"/>
                  </a:cubicBezTo>
                  <a:cubicBezTo>
                    <a:pt x="263" y="248"/>
                    <a:pt x="263" y="248"/>
                    <a:pt x="263" y="248"/>
                  </a:cubicBezTo>
                  <a:cubicBezTo>
                    <a:pt x="263" y="250"/>
                    <a:pt x="262" y="252"/>
                    <a:pt x="260" y="253"/>
                  </a:cubicBezTo>
                  <a:cubicBezTo>
                    <a:pt x="261" y="255"/>
                    <a:pt x="261" y="255"/>
                    <a:pt x="261" y="255"/>
                  </a:cubicBezTo>
                  <a:cubicBezTo>
                    <a:pt x="261" y="256"/>
                    <a:pt x="260" y="256"/>
                    <a:pt x="262" y="256"/>
                  </a:cubicBezTo>
                  <a:cubicBezTo>
                    <a:pt x="260" y="257"/>
                    <a:pt x="260" y="257"/>
                    <a:pt x="260" y="257"/>
                  </a:cubicBezTo>
                  <a:cubicBezTo>
                    <a:pt x="262" y="258"/>
                    <a:pt x="262" y="258"/>
                    <a:pt x="262" y="258"/>
                  </a:cubicBezTo>
                  <a:cubicBezTo>
                    <a:pt x="261" y="260"/>
                    <a:pt x="261" y="260"/>
                    <a:pt x="262" y="262"/>
                  </a:cubicBezTo>
                  <a:cubicBezTo>
                    <a:pt x="264" y="261"/>
                    <a:pt x="264" y="261"/>
                    <a:pt x="264" y="261"/>
                  </a:cubicBezTo>
                  <a:cubicBezTo>
                    <a:pt x="265" y="263"/>
                    <a:pt x="264" y="262"/>
                    <a:pt x="266" y="263"/>
                  </a:cubicBezTo>
                  <a:cubicBezTo>
                    <a:pt x="266" y="262"/>
                    <a:pt x="266" y="263"/>
                    <a:pt x="266" y="262"/>
                  </a:cubicBezTo>
                  <a:cubicBezTo>
                    <a:pt x="265" y="260"/>
                    <a:pt x="264" y="261"/>
                    <a:pt x="263" y="261"/>
                  </a:cubicBezTo>
                  <a:cubicBezTo>
                    <a:pt x="263" y="259"/>
                    <a:pt x="263" y="260"/>
                    <a:pt x="263" y="258"/>
                  </a:cubicBezTo>
                  <a:cubicBezTo>
                    <a:pt x="262" y="255"/>
                    <a:pt x="263" y="257"/>
                    <a:pt x="262" y="255"/>
                  </a:cubicBezTo>
                  <a:cubicBezTo>
                    <a:pt x="262" y="253"/>
                    <a:pt x="263" y="253"/>
                    <a:pt x="263" y="251"/>
                  </a:cubicBezTo>
                  <a:cubicBezTo>
                    <a:pt x="263" y="250"/>
                    <a:pt x="263" y="250"/>
                    <a:pt x="263" y="249"/>
                  </a:cubicBezTo>
                  <a:cubicBezTo>
                    <a:pt x="264" y="247"/>
                    <a:pt x="265" y="248"/>
                    <a:pt x="266" y="248"/>
                  </a:cubicBezTo>
                  <a:cubicBezTo>
                    <a:pt x="268" y="248"/>
                    <a:pt x="268" y="248"/>
                    <a:pt x="269" y="249"/>
                  </a:cubicBezTo>
                  <a:cubicBezTo>
                    <a:pt x="270" y="248"/>
                    <a:pt x="269" y="248"/>
                    <a:pt x="270" y="248"/>
                  </a:cubicBezTo>
                  <a:cubicBezTo>
                    <a:pt x="272" y="248"/>
                    <a:pt x="272" y="248"/>
                    <a:pt x="272" y="248"/>
                  </a:cubicBezTo>
                  <a:cubicBezTo>
                    <a:pt x="272" y="250"/>
                    <a:pt x="271" y="252"/>
                    <a:pt x="274" y="250"/>
                  </a:cubicBezTo>
                  <a:cubicBezTo>
                    <a:pt x="273" y="249"/>
                    <a:pt x="273" y="249"/>
                    <a:pt x="273" y="249"/>
                  </a:cubicBezTo>
                  <a:cubicBezTo>
                    <a:pt x="273" y="249"/>
                    <a:pt x="273" y="250"/>
                    <a:pt x="273" y="249"/>
                  </a:cubicBezTo>
                  <a:cubicBezTo>
                    <a:pt x="275" y="248"/>
                    <a:pt x="276" y="249"/>
                    <a:pt x="277" y="249"/>
                  </a:cubicBezTo>
                  <a:cubicBezTo>
                    <a:pt x="280" y="249"/>
                    <a:pt x="280" y="248"/>
                    <a:pt x="283" y="249"/>
                  </a:cubicBezTo>
                  <a:cubicBezTo>
                    <a:pt x="284" y="248"/>
                    <a:pt x="283" y="249"/>
                    <a:pt x="284" y="248"/>
                  </a:cubicBezTo>
                  <a:cubicBezTo>
                    <a:pt x="285" y="248"/>
                    <a:pt x="286" y="248"/>
                    <a:pt x="287" y="249"/>
                  </a:cubicBezTo>
                  <a:cubicBezTo>
                    <a:pt x="287" y="249"/>
                    <a:pt x="288" y="248"/>
                    <a:pt x="288" y="248"/>
                  </a:cubicBezTo>
                  <a:cubicBezTo>
                    <a:pt x="289" y="249"/>
                    <a:pt x="289" y="249"/>
                    <a:pt x="289" y="249"/>
                  </a:cubicBezTo>
                  <a:cubicBezTo>
                    <a:pt x="291" y="249"/>
                    <a:pt x="290" y="248"/>
                    <a:pt x="292" y="250"/>
                  </a:cubicBezTo>
                  <a:cubicBezTo>
                    <a:pt x="294" y="249"/>
                    <a:pt x="295" y="248"/>
                    <a:pt x="297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2" y="250"/>
                    <a:pt x="302" y="251"/>
                    <a:pt x="302" y="252"/>
                  </a:cubicBezTo>
                  <a:cubicBezTo>
                    <a:pt x="304" y="253"/>
                    <a:pt x="304" y="253"/>
                    <a:pt x="304" y="253"/>
                  </a:cubicBezTo>
                  <a:cubicBezTo>
                    <a:pt x="304" y="250"/>
                    <a:pt x="303" y="251"/>
                    <a:pt x="304" y="249"/>
                  </a:cubicBezTo>
                  <a:cubicBezTo>
                    <a:pt x="306" y="248"/>
                    <a:pt x="306" y="248"/>
                    <a:pt x="306" y="248"/>
                  </a:cubicBezTo>
                  <a:cubicBezTo>
                    <a:pt x="306" y="250"/>
                    <a:pt x="306" y="250"/>
                    <a:pt x="306" y="250"/>
                  </a:cubicBezTo>
                  <a:cubicBezTo>
                    <a:pt x="308" y="250"/>
                    <a:pt x="309" y="250"/>
                    <a:pt x="310" y="250"/>
                  </a:cubicBezTo>
                  <a:cubicBezTo>
                    <a:pt x="311" y="248"/>
                    <a:pt x="312" y="249"/>
                    <a:pt x="313" y="249"/>
                  </a:cubicBezTo>
                  <a:cubicBezTo>
                    <a:pt x="313" y="249"/>
                    <a:pt x="313" y="249"/>
                    <a:pt x="314" y="248"/>
                  </a:cubicBezTo>
                  <a:cubicBezTo>
                    <a:pt x="316" y="249"/>
                    <a:pt x="316" y="249"/>
                    <a:pt x="316" y="249"/>
                  </a:cubicBezTo>
                  <a:cubicBezTo>
                    <a:pt x="320" y="249"/>
                    <a:pt x="320" y="249"/>
                    <a:pt x="320" y="249"/>
                  </a:cubicBezTo>
                  <a:cubicBezTo>
                    <a:pt x="320" y="251"/>
                    <a:pt x="320" y="250"/>
                    <a:pt x="319" y="251"/>
                  </a:cubicBezTo>
                  <a:cubicBezTo>
                    <a:pt x="319" y="253"/>
                    <a:pt x="319" y="253"/>
                    <a:pt x="319" y="253"/>
                  </a:cubicBezTo>
                  <a:cubicBezTo>
                    <a:pt x="320" y="254"/>
                    <a:pt x="320" y="253"/>
                    <a:pt x="320" y="256"/>
                  </a:cubicBezTo>
                  <a:cubicBezTo>
                    <a:pt x="319" y="255"/>
                    <a:pt x="320" y="255"/>
                    <a:pt x="319" y="255"/>
                  </a:cubicBezTo>
                  <a:cubicBezTo>
                    <a:pt x="319" y="256"/>
                    <a:pt x="319" y="257"/>
                    <a:pt x="320" y="257"/>
                  </a:cubicBezTo>
                  <a:cubicBezTo>
                    <a:pt x="320" y="258"/>
                    <a:pt x="320" y="257"/>
                    <a:pt x="320" y="258"/>
                  </a:cubicBezTo>
                  <a:cubicBezTo>
                    <a:pt x="320" y="259"/>
                    <a:pt x="320" y="259"/>
                    <a:pt x="319" y="260"/>
                  </a:cubicBezTo>
                  <a:cubicBezTo>
                    <a:pt x="320" y="262"/>
                    <a:pt x="321" y="264"/>
                    <a:pt x="320" y="266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17" y="264"/>
                    <a:pt x="309" y="265"/>
                    <a:pt x="306" y="265"/>
                  </a:cubicBezTo>
                  <a:cubicBezTo>
                    <a:pt x="305" y="268"/>
                    <a:pt x="306" y="267"/>
                    <a:pt x="308" y="269"/>
                  </a:cubicBezTo>
                  <a:cubicBezTo>
                    <a:pt x="307" y="271"/>
                    <a:pt x="306" y="269"/>
                    <a:pt x="307" y="272"/>
                  </a:cubicBezTo>
                  <a:cubicBezTo>
                    <a:pt x="305" y="272"/>
                    <a:pt x="306" y="272"/>
                    <a:pt x="306" y="272"/>
                  </a:cubicBezTo>
                  <a:cubicBezTo>
                    <a:pt x="307" y="273"/>
                    <a:pt x="307" y="273"/>
                    <a:pt x="307" y="275"/>
                  </a:cubicBezTo>
                  <a:cubicBezTo>
                    <a:pt x="306" y="276"/>
                    <a:pt x="306" y="276"/>
                    <a:pt x="306" y="276"/>
                  </a:cubicBezTo>
                  <a:cubicBezTo>
                    <a:pt x="307" y="279"/>
                    <a:pt x="307" y="277"/>
                    <a:pt x="307" y="280"/>
                  </a:cubicBezTo>
                  <a:cubicBezTo>
                    <a:pt x="307" y="281"/>
                    <a:pt x="307" y="281"/>
                    <a:pt x="308" y="281"/>
                  </a:cubicBezTo>
                  <a:cubicBezTo>
                    <a:pt x="308" y="278"/>
                    <a:pt x="309" y="268"/>
                    <a:pt x="308" y="266"/>
                  </a:cubicBezTo>
                  <a:cubicBezTo>
                    <a:pt x="311" y="266"/>
                    <a:pt x="311" y="267"/>
                    <a:pt x="313" y="266"/>
                  </a:cubicBezTo>
                  <a:cubicBezTo>
                    <a:pt x="314" y="266"/>
                    <a:pt x="313" y="266"/>
                    <a:pt x="315" y="266"/>
                  </a:cubicBezTo>
                  <a:cubicBezTo>
                    <a:pt x="315" y="266"/>
                    <a:pt x="317" y="266"/>
                    <a:pt x="317" y="266"/>
                  </a:cubicBezTo>
                  <a:cubicBezTo>
                    <a:pt x="317" y="266"/>
                    <a:pt x="317" y="266"/>
                    <a:pt x="317" y="267"/>
                  </a:cubicBezTo>
                  <a:cubicBezTo>
                    <a:pt x="317" y="268"/>
                    <a:pt x="317" y="268"/>
                    <a:pt x="317" y="268"/>
                  </a:cubicBezTo>
                  <a:cubicBezTo>
                    <a:pt x="316" y="268"/>
                    <a:pt x="314" y="267"/>
                    <a:pt x="313" y="267"/>
                  </a:cubicBezTo>
                  <a:cubicBezTo>
                    <a:pt x="311" y="268"/>
                    <a:pt x="311" y="267"/>
                    <a:pt x="310" y="268"/>
                  </a:cubicBezTo>
                  <a:cubicBezTo>
                    <a:pt x="310" y="269"/>
                    <a:pt x="309" y="269"/>
                    <a:pt x="311" y="269"/>
                  </a:cubicBezTo>
                  <a:cubicBezTo>
                    <a:pt x="312" y="268"/>
                    <a:pt x="315" y="269"/>
                    <a:pt x="317" y="268"/>
                  </a:cubicBezTo>
                  <a:cubicBezTo>
                    <a:pt x="317" y="270"/>
                    <a:pt x="317" y="269"/>
                    <a:pt x="317" y="271"/>
                  </a:cubicBezTo>
                  <a:cubicBezTo>
                    <a:pt x="317" y="273"/>
                    <a:pt x="317" y="277"/>
                    <a:pt x="317" y="279"/>
                  </a:cubicBezTo>
                  <a:cubicBezTo>
                    <a:pt x="317" y="281"/>
                    <a:pt x="318" y="281"/>
                    <a:pt x="317" y="282"/>
                  </a:cubicBezTo>
                  <a:cubicBezTo>
                    <a:pt x="317" y="283"/>
                    <a:pt x="317" y="284"/>
                    <a:pt x="317" y="285"/>
                  </a:cubicBezTo>
                  <a:cubicBezTo>
                    <a:pt x="315" y="285"/>
                    <a:pt x="315" y="285"/>
                    <a:pt x="316" y="283"/>
                  </a:cubicBezTo>
                  <a:cubicBezTo>
                    <a:pt x="316" y="282"/>
                    <a:pt x="315" y="281"/>
                    <a:pt x="315" y="279"/>
                  </a:cubicBezTo>
                  <a:cubicBezTo>
                    <a:pt x="315" y="278"/>
                    <a:pt x="316" y="272"/>
                    <a:pt x="315" y="270"/>
                  </a:cubicBezTo>
                  <a:cubicBezTo>
                    <a:pt x="310" y="270"/>
                    <a:pt x="310" y="270"/>
                    <a:pt x="310" y="270"/>
                  </a:cubicBezTo>
                  <a:cubicBezTo>
                    <a:pt x="310" y="273"/>
                    <a:pt x="311" y="280"/>
                    <a:pt x="309" y="283"/>
                  </a:cubicBezTo>
                  <a:cubicBezTo>
                    <a:pt x="309" y="283"/>
                    <a:pt x="309" y="283"/>
                    <a:pt x="309" y="283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4" y="283"/>
                    <a:pt x="312" y="281"/>
                    <a:pt x="312" y="276"/>
                  </a:cubicBezTo>
                  <a:cubicBezTo>
                    <a:pt x="312" y="274"/>
                    <a:pt x="312" y="274"/>
                    <a:pt x="312" y="273"/>
                  </a:cubicBezTo>
                  <a:cubicBezTo>
                    <a:pt x="313" y="271"/>
                    <a:pt x="313" y="271"/>
                    <a:pt x="313" y="271"/>
                  </a:cubicBezTo>
                  <a:cubicBezTo>
                    <a:pt x="314" y="272"/>
                    <a:pt x="313" y="272"/>
                    <a:pt x="314" y="273"/>
                  </a:cubicBezTo>
                  <a:cubicBezTo>
                    <a:pt x="314" y="274"/>
                    <a:pt x="314" y="274"/>
                    <a:pt x="314" y="274"/>
                  </a:cubicBezTo>
                  <a:cubicBezTo>
                    <a:pt x="313" y="275"/>
                    <a:pt x="313" y="275"/>
                    <a:pt x="313" y="276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3" y="282"/>
                    <a:pt x="314" y="284"/>
                    <a:pt x="313" y="285"/>
                  </a:cubicBezTo>
                  <a:cubicBezTo>
                    <a:pt x="308" y="285"/>
                    <a:pt x="307" y="286"/>
                    <a:pt x="308" y="282"/>
                  </a:cubicBezTo>
                  <a:cubicBezTo>
                    <a:pt x="307" y="281"/>
                    <a:pt x="306" y="281"/>
                    <a:pt x="303" y="281"/>
                  </a:cubicBezTo>
                  <a:cubicBezTo>
                    <a:pt x="305" y="278"/>
                    <a:pt x="303" y="271"/>
                    <a:pt x="305" y="270"/>
                  </a:cubicBezTo>
                  <a:cubicBezTo>
                    <a:pt x="305" y="269"/>
                    <a:pt x="305" y="269"/>
                    <a:pt x="305" y="269"/>
                  </a:cubicBezTo>
                  <a:cubicBezTo>
                    <a:pt x="304" y="269"/>
                    <a:pt x="304" y="269"/>
                    <a:pt x="304" y="269"/>
                  </a:cubicBezTo>
                  <a:cubicBezTo>
                    <a:pt x="304" y="267"/>
                    <a:pt x="304" y="268"/>
                    <a:pt x="305" y="267"/>
                  </a:cubicBezTo>
                  <a:cubicBezTo>
                    <a:pt x="305" y="263"/>
                    <a:pt x="302" y="265"/>
                    <a:pt x="299" y="265"/>
                  </a:cubicBezTo>
                  <a:cubicBezTo>
                    <a:pt x="293" y="265"/>
                    <a:pt x="293" y="263"/>
                    <a:pt x="292" y="267"/>
                  </a:cubicBezTo>
                  <a:cubicBezTo>
                    <a:pt x="293" y="268"/>
                    <a:pt x="293" y="268"/>
                    <a:pt x="293" y="268"/>
                  </a:cubicBezTo>
                  <a:cubicBezTo>
                    <a:pt x="293" y="269"/>
                    <a:pt x="293" y="270"/>
                    <a:pt x="293" y="271"/>
                  </a:cubicBezTo>
                  <a:cubicBezTo>
                    <a:pt x="293" y="273"/>
                    <a:pt x="292" y="272"/>
                    <a:pt x="293" y="273"/>
                  </a:cubicBezTo>
                  <a:cubicBezTo>
                    <a:pt x="293" y="274"/>
                    <a:pt x="293" y="275"/>
                    <a:pt x="293" y="276"/>
                  </a:cubicBezTo>
                  <a:cubicBezTo>
                    <a:pt x="293" y="277"/>
                    <a:pt x="292" y="278"/>
                    <a:pt x="292" y="278"/>
                  </a:cubicBezTo>
                  <a:cubicBezTo>
                    <a:pt x="293" y="279"/>
                    <a:pt x="293" y="279"/>
                    <a:pt x="293" y="281"/>
                  </a:cubicBezTo>
                  <a:cubicBezTo>
                    <a:pt x="292" y="281"/>
                    <a:pt x="291" y="281"/>
                    <a:pt x="290" y="281"/>
                  </a:cubicBezTo>
                  <a:cubicBezTo>
                    <a:pt x="288" y="281"/>
                    <a:pt x="289" y="282"/>
                    <a:pt x="287" y="281"/>
                  </a:cubicBezTo>
                  <a:cubicBezTo>
                    <a:pt x="287" y="279"/>
                    <a:pt x="288" y="277"/>
                    <a:pt x="288" y="276"/>
                  </a:cubicBezTo>
                  <a:cubicBezTo>
                    <a:pt x="288" y="274"/>
                    <a:pt x="288" y="276"/>
                    <a:pt x="288" y="274"/>
                  </a:cubicBezTo>
                  <a:cubicBezTo>
                    <a:pt x="288" y="271"/>
                    <a:pt x="288" y="271"/>
                    <a:pt x="288" y="271"/>
                  </a:cubicBezTo>
                  <a:cubicBezTo>
                    <a:pt x="289" y="271"/>
                    <a:pt x="290" y="271"/>
                    <a:pt x="291" y="270"/>
                  </a:cubicBezTo>
                  <a:cubicBezTo>
                    <a:pt x="290" y="270"/>
                    <a:pt x="290" y="270"/>
                    <a:pt x="290" y="270"/>
                  </a:cubicBezTo>
                  <a:cubicBezTo>
                    <a:pt x="289" y="269"/>
                    <a:pt x="290" y="270"/>
                    <a:pt x="288" y="270"/>
                  </a:cubicBezTo>
                  <a:cubicBezTo>
                    <a:pt x="287" y="267"/>
                    <a:pt x="290" y="268"/>
                    <a:pt x="289" y="265"/>
                  </a:cubicBezTo>
                  <a:cubicBezTo>
                    <a:pt x="287" y="264"/>
                    <a:pt x="279" y="264"/>
                    <a:pt x="276" y="265"/>
                  </a:cubicBezTo>
                  <a:cubicBezTo>
                    <a:pt x="276" y="267"/>
                    <a:pt x="277" y="268"/>
                    <a:pt x="277" y="269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6" y="271"/>
                    <a:pt x="277" y="271"/>
                    <a:pt x="277" y="271"/>
                  </a:cubicBezTo>
                  <a:cubicBezTo>
                    <a:pt x="276" y="274"/>
                    <a:pt x="276" y="272"/>
                    <a:pt x="276" y="275"/>
                  </a:cubicBezTo>
                  <a:cubicBezTo>
                    <a:pt x="276" y="275"/>
                    <a:pt x="276" y="275"/>
                    <a:pt x="275" y="275"/>
                  </a:cubicBezTo>
                  <a:cubicBezTo>
                    <a:pt x="277" y="276"/>
                    <a:pt x="277" y="276"/>
                    <a:pt x="277" y="276"/>
                  </a:cubicBezTo>
                  <a:cubicBezTo>
                    <a:pt x="277" y="276"/>
                    <a:pt x="277" y="276"/>
                    <a:pt x="277" y="277"/>
                  </a:cubicBezTo>
                  <a:cubicBezTo>
                    <a:pt x="276" y="277"/>
                    <a:pt x="276" y="277"/>
                    <a:pt x="276" y="277"/>
                  </a:cubicBezTo>
                  <a:cubicBezTo>
                    <a:pt x="276" y="278"/>
                    <a:pt x="276" y="279"/>
                    <a:pt x="276" y="279"/>
                  </a:cubicBezTo>
                  <a:cubicBezTo>
                    <a:pt x="277" y="280"/>
                    <a:pt x="277" y="280"/>
                    <a:pt x="276" y="281"/>
                  </a:cubicBezTo>
                  <a:cubicBezTo>
                    <a:pt x="276" y="281"/>
                    <a:pt x="276" y="281"/>
                    <a:pt x="276" y="281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272" y="281"/>
                    <a:pt x="272" y="281"/>
                    <a:pt x="271" y="282"/>
                  </a:cubicBezTo>
                  <a:cubicBezTo>
                    <a:pt x="271" y="280"/>
                    <a:pt x="271" y="281"/>
                    <a:pt x="272" y="279"/>
                  </a:cubicBezTo>
                  <a:cubicBezTo>
                    <a:pt x="272" y="279"/>
                    <a:pt x="271" y="278"/>
                    <a:pt x="271" y="278"/>
                  </a:cubicBezTo>
                  <a:cubicBezTo>
                    <a:pt x="271" y="276"/>
                    <a:pt x="272" y="275"/>
                    <a:pt x="271" y="272"/>
                  </a:cubicBezTo>
                  <a:cubicBezTo>
                    <a:pt x="272" y="272"/>
                    <a:pt x="272" y="272"/>
                    <a:pt x="273" y="272"/>
                  </a:cubicBezTo>
                  <a:cubicBezTo>
                    <a:pt x="272" y="270"/>
                    <a:pt x="271" y="270"/>
                    <a:pt x="271" y="268"/>
                  </a:cubicBezTo>
                  <a:cubicBezTo>
                    <a:pt x="272" y="267"/>
                    <a:pt x="272" y="267"/>
                    <a:pt x="273" y="264"/>
                  </a:cubicBezTo>
                  <a:cubicBezTo>
                    <a:pt x="270" y="265"/>
                    <a:pt x="265" y="264"/>
                    <a:pt x="262" y="264"/>
                  </a:cubicBezTo>
                  <a:cubicBezTo>
                    <a:pt x="260" y="264"/>
                    <a:pt x="261" y="265"/>
                    <a:pt x="259" y="265"/>
                  </a:cubicBezTo>
                  <a:cubicBezTo>
                    <a:pt x="259" y="268"/>
                    <a:pt x="261" y="267"/>
                    <a:pt x="260" y="272"/>
                  </a:cubicBezTo>
                  <a:cubicBezTo>
                    <a:pt x="258" y="273"/>
                    <a:pt x="260" y="274"/>
                    <a:pt x="260" y="275"/>
                  </a:cubicBezTo>
                  <a:cubicBezTo>
                    <a:pt x="260" y="275"/>
                    <a:pt x="260" y="276"/>
                    <a:pt x="260" y="276"/>
                  </a:cubicBezTo>
                  <a:cubicBezTo>
                    <a:pt x="260" y="278"/>
                    <a:pt x="260" y="279"/>
                    <a:pt x="260" y="281"/>
                  </a:cubicBezTo>
                  <a:cubicBezTo>
                    <a:pt x="258" y="281"/>
                    <a:pt x="258" y="281"/>
                    <a:pt x="258" y="281"/>
                  </a:cubicBezTo>
                  <a:cubicBezTo>
                    <a:pt x="258" y="279"/>
                    <a:pt x="258" y="279"/>
                    <a:pt x="259" y="277"/>
                  </a:cubicBezTo>
                  <a:cubicBezTo>
                    <a:pt x="258" y="276"/>
                    <a:pt x="258" y="276"/>
                    <a:pt x="258" y="276"/>
                  </a:cubicBezTo>
                  <a:cubicBezTo>
                    <a:pt x="258" y="274"/>
                    <a:pt x="258" y="273"/>
                    <a:pt x="256" y="273"/>
                  </a:cubicBezTo>
                  <a:cubicBezTo>
                    <a:pt x="256" y="274"/>
                    <a:pt x="256" y="275"/>
                    <a:pt x="256" y="276"/>
                  </a:cubicBezTo>
                  <a:cubicBezTo>
                    <a:pt x="254" y="274"/>
                    <a:pt x="256" y="275"/>
                    <a:pt x="255" y="273"/>
                  </a:cubicBezTo>
                  <a:cubicBezTo>
                    <a:pt x="254" y="274"/>
                    <a:pt x="254" y="274"/>
                    <a:pt x="254" y="275"/>
                  </a:cubicBezTo>
                  <a:cubicBezTo>
                    <a:pt x="252" y="276"/>
                    <a:pt x="252" y="276"/>
                    <a:pt x="252" y="276"/>
                  </a:cubicBezTo>
                  <a:cubicBezTo>
                    <a:pt x="253" y="278"/>
                    <a:pt x="254" y="279"/>
                    <a:pt x="254" y="281"/>
                  </a:cubicBezTo>
                  <a:cubicBezTo>
                    <a:pt x="253" y="282"/>
                    <a:pt x="251" y="284"/>
                    <a:pt x="251" y="281"/>
                  </a:cubicBezTo>
                  <a:cubicBezTo>
                    <a:pt x="250" y="267"/>
                    <a:pt x="254" y="277"/>
                    <a:pt x="254" y="270"/>
                  </a:cubicBezTo>
                  <a:cubicBezTo>
                    <a:pt x="253" y="270"/>
                    <a:pt x="253" y="270"/>
                    <a:pt x="253" y="270"/>
                  </a:cubicBezTo>
                  <a:cubicBezTo>
                    <a:pt x="253" y="268"/>
                    <a:pt x="254" y="269"/>
                    <a:pt x="254" y="267"/>
                  </a:cubicBezTo>
                  <a:cubicBezTo>
                    <a:pt x="252" y="267"/>
                    <a:pt x="252" y="267"/>
                    <a:pt x="252" y="267"/>
                  </a:cubicBezTo>
                  <a:cubicBezTo>
                    <a:pt x="252" y="265"/>
                    <a:pt x="253" y="264"/>
                    <a:pt x="251" y="263"/>
                  </a:cubicBezTo>
                  <a:cubicBezTo>
                    <a:pt x="249" y="264"/>
                    <a:pt x="250" y="265"/>
                    <a:pt x="250" y="266"/>
                  </a:cubicBezTo>
                  <a:cubicBezTo>
                    <a:pt x="249" y="268"/>
                    <a:pt x="249" y="266"/>
                    <a:pt x="248" y="267"/>
                  </a:cubicBezTo>
                  <a:cubicBezTo>
                    <a:pt x="250" y="270"/>
                    <a:pt x="249" y="269"/>
                    <a:pt x="249" y="271"/>
                  </a:cubicBezTo>
                  <a:cubicBezTo>
                    <a:pt x="249" y="273"/>
                    <a:pt x="249" y="272"/>
                    <a:pt x="249" y="273"/>
                  </a:cubicBezTo>
                  <a:cubicBezTo>
                    <a:pt x="249" y="273"/>
                    <a:pt x="249" y="273"/>
                    <a:pt x="249" y="273"/>
                  </a:cubicBezTo>
                  <a:cubicBezTo>
                    <a:pt x="249" y="275"/>
                    <a:pt x="248" y="275"/>
                    <a:pt x="250" y="276"/>
                  </a:cubicBezTo>
                  <a:cubicBezTo>
                    <a:pt x="250" y="276"/>
                    <a:pt x="250" y="276"/>
                    <a:pt x="250" y="276"/>
                  </a:cubicBezTo>
                  <a:cubicBezTo>
                    <a:pt x="250" y="281"/>
                    <a:pt x="249" y="279"/>
                    <a:pt x="249" y="281"/>
                  </a:cubicBezTo>
                  <a:cubicBezTo>
                    <a:pt x="249" y="282"/>
                    <a:pt x="250" y="281"/>
                    <a:pt x="250" y="283"/>
                  </a:cubicBezTo>
                  <a:cubicBezTo>
                    <a:pt x="245" y="283"/>
                    <a:pt x="249" y="279"/>
                    <a:pt x="249" y="277"/>
                  </a:cubicBezTo>
                  <a:cubicBezTo>
                    <a:pt x="247" y="276"/>
                    <a:pt x="247" y="276"/>
                    <a:pt x="247" y="276"/>
                  </a:cubicBezTo>
                  <a:cubicBezTo>
                    <a:pt x="247" y="273"/>
                    <a:pt x="247" y="272"/>
                    <a:pt x="247" y="270"/>
                  </a:cubicBezTo>
                  <a:cubicBezTo>
                    <a:pt x="247" y="269"/>
                    <a:pt x="247" y="267"/>
                    <a:pt x="247" y="266"/>
                  </a:cubicBezTo>
                  <a:cubicBezTo>
                    <a:pt x="249" y="265"/>
                    <a:pt x="248" y="266"/>
                    <a:pt x="249" y="265"/>
                  </a:cubicBezTo>
                  <a:cubicBezTo>
                    <a:pt x="248" y="264"/>
                    <a:pt x="246" y="264"/>
                    <a:pt x="245" y="265"/>
                  </a:cubicBezTo>
                  <a:cubicBezTo>
                    <a:pt x="245" y="266"/>
                    <a:pt x="245" y="266"/>
                    <a:pt x="245" y="267"/>
                  </a:cubicBezTo>
                  <a:cubicBezTo>
                    <a:pt x="246" y="269"/>
                    <a:pt x="246" y="270"/>
                    <a:pt x="246" y="273"/>
                  </a:cubicBezTo>
                  <a:cubicBezTo>
                    <a:pt x="247" y="276"/>
                    <a:pt x="246" y="275"/>
                    <a:pt x="246" y="276"/>
                  </a:cubicBezTo>
                  <a:cubicBezTo>
                    <a:pt x="245" y="275"/>
                    <a:pt x="245" y="275"/>
                    <a:pt x="245" y="275"/>
                  </a:cubicBezTo>
                  <a:cubicBezTo>
                    <a:pt x="245" y="274"/>
                    <a:pt x="246" y="273"/>
                    <a:pt x="245" y="273"/>
                  </a:cubicBezTo>
                  <a:cubicBezTo>
                    <a:pt x="243" y="274"/>
                    <a:pt x="244" y="274"/>
                    <a:pt x="244" y="275"/>
                  </a:cubicBezTo>
                  <a:cubicBezTo>
                    <a:pt x="244" y="276"/>
                    <a:pt x="243" y="276"/>
                    <a:pt x="243" y="276"/>
                  </a:cubicBezTo>
                  <a:cubicBezTo>
                    <a:pt x="242" y="277"/>
                    <a:pt x="243" y="276"/>
                    <a:pt x="242" y="277"/>
                  </a:cubicBezTo>
                  <a:cubicBezTo>
                    <a:pt x="245" y="281"/>
                    <a:pt x="241" y="283"/>
                    <a:pt x="245" y="284"/>
                  </a:cubicBezTo>
                  <a:cubicBezTo>
                    <a:pt x="248" y="285"/>
                    <a:pt x="246" y="283"/>
                    <a:pt x="249" y="286"/>
                  </a:cubicBezTo>
                  <a:cubicBezTo>
                    <a:pt x="249" y="286"/>
                    <a:pt x="250" y="287"/>
                    <a:pt x="250" y="288"/>
                  </a:cubicBezTo>
                  <a:cubicBezTo>
                    <a:pt x="250" y="288"/>
                    <a:pt x="250" y="293"/>
                    <a:pt x="250" y="294"/>
                  </a:cubicBezTo>
                  <a:cubicBezTo>
                    <a:pt x="249" y="296"/>
                    <a:pt x="249" y="295"/>
                    <a:pt x="248" y="296"/>
                  </a:cubicBezTo>
                  <a:cubicBezTo>
                    <a:pt x="248" y="297"/>
                    <a:pt x="248" y="298"/>
                    <a:pt x="249" y="299"/>
                  </a:cubicBezTo>
                  <a:cubicBezTo>
                    <a:pt x="247" y="300"/>
                    <a:pt x="248" y="305"/>
                    <a:pt x="249" y="307"/>
                  </a:cubicBezTo>
                  <a:cubicBezTo>
                    <a:pt x="247" y="307"/>
                    <a:pt x="247" y="307"/>
                    <a:pt x="247" y="307"/>
                  </a:cubicBezTo>
                  <a:cubicBezTo>
                    <a:pt x="246" y="306"/>
                    <a:pt x="247" y="305"/>
                    <a:pt x="247" y="304"/>
                  </a:cubicBezTo>
                  <a:cubicBezTo>
                    <a:pt x="246" y="304"/>
                    <a:pt x="246" y="304"/>
                    <a:pt x="244" y="304"/>
                  </a:cubicBezTo>
                  <a:cubicBezTo>
                    <a:pt x="244" y="305"/>
                    <a:pt x="245" y="306"/>
                    <a:pt x="246" y="307"/>
                  </a:cubicBezTo>
                  <a:cubicBezTo>
                    <a:pt x="246" y="308"/>
                    <a:pt x="247" y="308"/>
                    <a:pt x="246" y="309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0" y="307"/>
                    <a:pt x="239" y="308"/>
                    <a:pt x="241" y="307"/>
                  </a:cubicBezTo>
                  <a:cubicBezTo>
                    <a:pt x="242" y="305"/>
                    <a:pt x="242" y="305"/>
                    <a:pt x="242" y="305"/>
                  </a:cubicBezTo>
                  <a:cubicBezTo>
                    <a:pt x="241" y="305"/>
                    <a:pt x="241" y="305"/>
                    <a:pt x="241" y="305"/>
                  </a:cubicBezTo>
                  <a:cubicBezTo>
                    <a:pt x="241" y="305"/>
                    <a:pt x="241" y="305"/>
                    <a:pt x="241" y="304"/>
                  </a:cubicBezTo>
                  <a:cubicBezTo>
                    <a:pt x="241" y="304"/>
                    <a:pt x="241" y="305"/>
                    <a:pt x="241" y="302"/>
                  </a:cubicBezTo>
                  <a:cubicBezTo>
                    <a:pt x="241" y="300"/>
                    <a:pt x="241" y="301"/>
                    <a:pt x="242" y="299"/>
                  </a:cubicBezTo>
                  <a:cubicBezTo>
                    <a:pt x="242" y="298"/>
                    <a:pt x="241" y="297"/>
                    <a:pt x="241" y="297"/>
                  </a:cubicBezTo>
                  <a:cubicBezTo>
                    <a:pt x="241" y="294"/>
                    <a:pt x="241" y="296"/>
                    <a:pt x="242" y="294"/>
                  </a:cubicBezTo>
                  <a:cubicBezTo>
                    <a:pt x="241" y="295"/>
                    <a:pt x="240" y="295"/>
                    <a:pt x="240" y="296"/>
                  </a:cubicBezTo>
                  <a:cubicBezTo>
                    <a:pt x="240" y="297"/>
                    <a:pt x="240" y="297"/>
                    <a:pt x="240" y="298"/>
                  </a:cubicBezTo>
                  <a:cubicBezTo>
                    <a:pt x="240" y="301"/>
                    <a:pt x="240" y="304"/>
                    <a:pt x="240" y="307"/>
                  </a:cubicBezTo>
                  <a:cubicBezTo>
                    <a:pt x="238" y="307"/>
                    <a:pt x="238" y="307"/>
                    <a:pt x="238" y="307"/>
                  </a:cubicBezTo>
                  <a:cubicBezTo>
                    <a:pt x="239" y="305"/>
                    <a:pt x="238" y="301"/>
                    <a:pt x="239" y="298"/>
                  </a:cubicBezTo>
                  <a:cubicBezTo>
                    <a:pt x="239" y="297"/>
                    <a:pt x="239" y="298"/>
                    <a:pt x="239" y="297"/>
                  </a:cubicBezTo>
                  <a:cubicBezTo>
                    <a:pt x="239" y="295"/>
                    <a:pt x="237" y="296"/>
                    <a:pt x="236" y="296"/>
                  </a:cubicBezTo>
                  <a:cubicBezTo>
                    <a:pt x="235" y="296"/>
                    <a:pt x="235" y="295"/>
                    <a:pt x="234" y="296"/>
                  </a:cubicBezTo>
                  <a:cubicBezTo>
                    <a:pt x="233" y="297"/>
                    <a:pt x="233" y="297"/>
                    <a:pt x="234" y="298"/>
                  </a:cubicBezTo>
                  <a:cubicBezTo>
                    <a:pt x="234" y="299"/>
                    <a:pt x="233" y="300"/>
                    <a:pt x="233" y="301"/>
                  </a:cubicBezTo>
                  <a:cubicBezTo>
                    <a:pt x="233" y="303"/>
                    <a:pt x="233" y="305"/>
                    <a:pt x="233" y="307"/>
                  </a:cubicBezTo>
                  <a:cubicBezTo>
                    <a:pt x="232" y="307"/>
                    <a:pt x="233" y="307"/>
                    <a:pt x="232" y="306"/>
                  </a:cubicBezTo>
                  <a:cubicBezTo>
                    <a:pt x="232" y="309"/>
                    <a:pt x="233" y="310"/>
                    <a:pt x="230" y="310"/>
                  </a:cubicBezTo>
                  <a:cubicBezTo>
                    <a:pt x="230" y="309"/>
                    <a:pt x="230" y="303"/>
                    <a:pt x="230" y="303"/>
                  </a:cubicBezTo>
                  <a:cubicBezTo>
                    <a:pt x="230" y="301"/>
                    <a:pt x="230" y="302"/>
                    <a:pt x="231" y="300"/>
                  </a:cubicBezTo>
                  <a:cubicBezTo>
                    <a:pt x="231" y="298"/>
                    <a:pt x="230" y="297"/>
                    <a:pt x="230" y="296"/>
                  </a:cubicBezTo>
                  <a:cubicBezTo>
                    <a:pt x="230" y="296"/>
                    <a:pt x="231" y="296"/>
                    <a:pt x="232" y="295"/>
                  </a:cubicBezTo>
                  <a:cubicBezTo>
                    <a:pt x="231" y="294"/>
                    <a:pt x="232" y="295"/>
                    <a:pt x="230" y="294"/>
                  </a:cubicBezTo>
                  <a:cubicBezTo>
                    <a:pt x="230" y="292"/>
                    <a:pt x="230" y="292"/>
                    <a:pt x="232" y="291"/>
                  </a:cubicBezTo>
                  <a:cubicBezTo>
                    <a:pt x="235" y="292"/>
                    <a:pt x="231" y="293"/>
                    <a:pt x="233" y="295"/>
                  </a:cubicBezTo>
                  <a:cubicBezTo>
                    <a:pt x="234" y="293"/>
                    <a:pt x="232" y="294"/>
                    <a:pt x="234" y="292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4" y="294"/>
                    <a:pt x="234" y="294"/>
                    <a:pt x="234" y="294"/>
                  </a:cubicBezTo>
                  <a:cubicBezTo>
                    <a:pt x="234" y="294"/>
                    <a:pt x="234" y="294"/>
                    <a:pt x="235" y="294"/>
                  </a:cubicBezTo>
                  <a:cubicBezTo>
                    <a:pt x="235" y="293"/>
                    <a:pt x="235" y="291"/>
                    <a:pt x="235" y="290"/>
                  </a:cubicBezTo>
                  <a:cubicBezTo>
                    <a:pt x="230" y="290"/>
                    <a:pt x="230" y="290"/>
                    <a:pt x="230" y="290"/>
                  </a:cubicBezTo>
                  <a:cubicBezTo>
                    <a:pt x="230" y="289"/>
                    <a:pt x="230" y="289"/>
                    <a:pt x="230" y="288"/>
                  </a:cubicBezTo>
                  <a:cubicBezTo>
                    <a:pt x="231" y="286"/>
                    <a:pt x="231" y="286"/>
                    <a:pt x="231" y="286"/>
                  </a:cubicBezTo>
                  <a:cubicBezTo>
                    <a:pt x="233" y="286"/>
                    <a:pt x="236" y="286"/>
                    <a:pt x="237" y="287"/>
                  </a:cubicBezTo>
                  <a:cubicBezTo>
                    <a:pt x="238" y="287"/>
                    <a:pt x="242" y="287"/>
                    <a:pt x="243" y="287"/>
                  </a:cubicBezTo>
                  <a:cubicBezTo>
                    <a:pt x="244" y="287"/>
                    <a:pt x="244" y="287"/>
                    <a:pt x="244" y="287"/>
                  </a:cubicBezTo>
                  <a:cubicBezTo>
                    <a:pt x="246" y="287"/>
                    <a:pt x="245" y="287"/>
                    <a:pt x="246" y="286"/>
                  </a:cubicBezTo>
                  <a:cubicBezTo>
                    <a:pt x="246" y="287"/>
                    <a:pt x="246" y="287"/>
                    <a:pt x="247" y="287"/>
                  </a:cubicBezTo>
                  <a:cubicBezTo>
                    <a:pt x="246" y="285"/>
                    <a:pt x="246" y="285"/>
                    <a:pt x="246" y="285"/>
                  </a:cubicBezTo>
                  <a:cubicBezTo>
                    <a:pt x="242" y="285"/>
                    <a:pt x="242" y="285"/>
                    <a:pt x="242" y="285"/>
                  </a:cubicBezTo>
                  <a:cubicBezTo>
                    <a:pt x="242" y="281"/>
                    <a:pt x="241" y="278"/>
                    <a:pt x="242" y="276"/>
                  </a:cubicBezTo>
                  <a:cubicBezTo>
                    <a:pt x="243" y="273"/>
                    <a:pt x="242" y="271"/>
                    <a:pt x="242" y="268"/>
                  </a:cubicBezTo>
                  <a:cubicBezTo>
                    <a:pt x="243" y="267"/>
                    <a:pt x="244" y="266"/>
                    <a:pt x="243" y="265"/>
                  </a:cubicBezTo>
                  <a:cubicBezTo>
                    <a:pt x="242" y="264"/>
                    <a:pt x="240" y="264"/>
                    <a:pt x="239" y="264"/>
                  </a:cubicBezTo>
                  <a:cubicBezTo>
                    <a:pt x="235" y="264"/>
                    <a:pt x="235" y="264"/>
                    <a:pt x="235" y="264"/>
                  </a:cubicBezTo>
                  <a:cubicBezTo>
                    <a:pt x="234" y="264"/>
                    <a:pt x="234" y="265"/>
                    <a:pt x="232" y="264"/>
                  </a:cubicBezTo>
                  <a:cubicBezTo>
                    <a:pt x="230" y="264"/>
                    <a:pt x="231" y="263"/>
                    <a:pt x="231" y="259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2" y="248"/>
                    <a:pt x="231" y="248"/>
                    <a:pt x="233" y="248"/>
                  </a:cubicBezTo>
                  <a:cubicBezTo>
                    <a:pt x="234" y="248"/>
                    <a:pt x="238" y="248"/>
                    <a:pt x="239" y="249"/>
                  </a:cubicBezTo>
                  <a:cubicBezTo>
                    <a:pt x="239" y="248"/>
                    <a:pt x="239" y="248"/>
                    <a:pt x="239" y="248"/>
                  </a:cubicBezTo>
                  <a:cubicBezTo>
                    <a:pt x="240" y="247"/>
                    <a:pt x="240" y="248"/>
                    <a:pt x="240" y="247"/>
                  </a:cubicBezTo>
                  <a:cubicBezTo>
                    <a:pt x="241" y="249"/>
                    <a:pt x="241" y="251"/>
                    <a:pt x="241" y="254"/>
                  </a:cubicBezTo>
                  <a:cubicBezTo>
                    <a:pt x="242" y="254"/>
                    <a:pt x="243" y="254"/>
                    <a:pt x="243" y="253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0"/>
                    <a:pt x="242" y="251"/>
                    <a:pt x="241" y="248"/>
                  </a:cubicBezTo>
                  <a:cubicBezTo>
                    <a:pt x="243" y="248"/>
                    <a:pt x="243" y="248"/>
                    <a:pt x="245" y="248"/>
                  </a:cubicBezTo>
                  <a:cubicBezTo>
                    <a:pt x="246" y="248"/>
                    <a:pt x="244" y="248"/>
                    <a:pt x="245" y="248"/>
                  </a:cubicBezTo>
                  <a:cubicBezTo>
                    <a:pt x="246" y="247"/>
                    <a:pt x="245" y="248"/>
                    <a:pt x="246" y="247"/>
                  </a:cubicBezTo>
                  <a:cubicBezTo>
                    <a:pt x="247" y="247"/>
                    <a:pt x="247" y="247"/>
                    <a:pt x="247" y="247"/>
                  </a:cubicBezTo>
                  <a:cubicBezTo>
                    <a:pt x="248" y="248"/>
                    <a:pt x="248" y="248"/>
                    <a:pt x="249" y="248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0" y="247"/>
                    <a:pt x="250" y="248"/>
                    <a:pt x="250" y="247"/>
                  </a:cubicBezTo>
                  <a:cubicBezTo>
                    <a:pt x="250" y="247"/>
                    <a:pt x="250" y="247"/>
                    <a:pt x="250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4" y="248"/>
                    <a:pt x="254" y="248"/>
                    <a:pt x="254" y="248"/>
                  </a:cubicBezTo>
                  <a:cubicBezTo>
                    <a:pt x="254" y="248"/>
                    <a:pt x="255" y="249"/>
                    <a:pt x="255" y="249"/>
                  </a:cubicBezTo>
                  <a:cubicBezTo>
                    <a:pt x="256" y="248"/>
                    <a:pt x="254" y="251"/>
                    <a:pt x="256" y="249"/>
                  </a:cubicBezTo>
                  <a:cubicBezTo>
                    <a:pt x="256" y="248"/>
                    <a:pt x="256" y="248"/>
                    <a:pt x="256" y="248"/>
                  </a:cubicBezTo>
                  <a:cubicBezTo>
                    <a:pt x="256" y="248"/>
                    <a:pt x="256" y="248"/>
                    <a:pt x="256" y="248"/>
                  </a:cubicBezTo>
                  <a:cubicBezTo>
                    <a:pt x="259" y="248"/>
                    <a:pt x="258" y="249"/>
                    <a:pt x="260" y="248"/>
                  </a:cubicBezTo>
                  <a:cubicBezTo>
                    <a:pt x="260" y="247"/>
                    <a:pt x="260" y="247"/>
                    <a:pt x="260" y="247"/>
                  </a:cubicBezTo>
                  <a:cubicBezTo>
                    <a:pt x="258" y="246"/>
                    <a:pt x="254" y="247"/>
                    <a:pt x="253" y="246"/>
                  </a:cubicBezTo>
                  <a:cubicBezTo>
                    <a:pt x="251" y="245"/>
                    <a:pt x="249" y="246"/>
                    <a:pt x="248" y="246"/>
                  </a:cubicBezTo>
                  <a:cubicBezTo>
                    <a:pt x="244" y="245"/>
                    <a:pt x="244" y="248"/>
                    <a:pt x="243" y="246"/>
                  </a:cubicBezTo>
                  <a:cubicBezTo>
                    <a:pt x="241" y="247"/>
                    <a:pt x="237" y="246"/>
                    <a:pt x="235" y="246"/>
                  </a:cubicBezTo>
                  <a:cubicBezTo>
                    <a:pt x="234" y="246"/>
                    <a:pt x="233" y="246"/>
                    <a:pt x="232" y="247"/>
                  </a:cubicBezTo>
                  <a:cubicBezTo>
                    <a:pt x="231" y="245"/>
                    <a:pt x="231" y="246"/>
                    <a:pt x="231" y="244"/>
                  </a:cubicBezTo>
                  <a:cubicBezTo>
                    <a:pt x="232" y="243"/>
                    <a:pt x="233" y="244"/>
                    <a:pt x="235" y="244"/>
                  </a:cubicBezTo>
                  <a:cubicBezTo>
                    <a:pt x="235" y="242"/>
                    <a:pt x="235" y="242"/>
                    <a:pt x="235" y="242"/>
                  </a:cubicBezTo>
                  <a:cubicBezTo>
                    <a:pt x="236" y="243"/>
                    <a:pt x="236" y="243"/>
                    <a:pt x="237" y="241"/>
                  </a:cubicBezTo>
                  <a:cubicBezTo>
                    <a:pt x="235" y="241"/>
                    <a:pt x="234" y="241"/>
                    <a:pt x="232" y="241"/>
                  </a:cubicBezTo>
                  <a:cubicBezTo>
                    <a:pt x="230" y="241"/>
                    <a:pt x="230" y="240"/>
                    <a:pt x="231" y="239"/>
                  </a:cubicBezTo>
                  <a:cubicBezTo>
                    <a:pt x="233" y="239"/>
                    <a:pt x="231" y="239"/>
                    <a:pt x="233" y="239"/>
                  </a:cubicBezTo>
                  <a:cubicBezTo>
                    <a:pt x="235" y="239"/>
                    <a:pt x="235" y="239"/>
                    <a:pt x="235" y="239"/>
                  </a:cubicBezTo>
                  <a:cubicBezTo>
                    <a:pt x="236" y="239"/>
                    <a:pt x="241" y="239"/>
                    <a:pt x="244" y="239"/>
                  </a:cubicBezTo>
                  <a:cubicBezTo>
                    <a:pt x="246" y="239"/>
                    <a:pt x="247" y="239"/>
                    <a:pt x="249" y="239"/>
                  </a:cubicBezTo>
                  <a:cubicBezTo>
                    <a:pt x="251" y="239"/>
                    <a:pt x="253" y="239"/>
                    <a:pt x="254" y="239"/>
                  </a:cubicBezTo>
                  <a:cubicBezTo>
                    <a:pt x="255" y="239"/>
                    <a:pt x="255" y="239"/>
                    <a:pt x="256" y="240"/>
                  </a:cubicBezTo>
                  <a:cubicBezTo>
                    <a:pt x="257" y="238"/>
                    <a:pt x="257" y="240"/>
                    <a:pt x="261" y="239"/>
                  </a:cubicBezTo>
                  <a:cubicBezTo>
                    <a:pt x="264" y="239"/>
                    <a:pt x="262" y="239"/>
                    <a:pt x="263" y="239"/>
                  </a:cubicBezTo>
                  <a:cubicBezTo>
                    <a:pt x="267" y="240"/>
                    <a:pt x="277" y="239"/>
                    <a:pt x="282" y="240"/>
                  </a:cubicBezTo>
                  <a:cubicBezTo>
                    <a:pt x="283" y="240"/>
                    <a:pt x="284" y="240"/>
                    <a:pt x="286" y="239"/>
                  </a:cubicBezTo>
                  <a:cubicBezTo>
                    <a:pt x="289" y="239"/>
                    <a:pt x="287" y="241"/>
                    <a:pt x="290" y="239"/>
                  </a:cubicBezTo>
                  <a:cubicBezTo>
                    <a:pt x="291" y="240"/>
                    <a:pt x="290" y="240"/>
                    <a:pt x="292" y="240"/>
                  </a:cubicBezTo>
                  <a:cubicBezTo>
                    <a:pt x="294" y="240"/>
                    <a:pt x="294" y="240"/>
                    <a:pt x="295" y="239"/>
                  </a:cubicBezTo>
                  <a:cubicBezTo>
                    <a:pt x="296" y="240"/>
                    <a:pt x="295" y="240"/>
                    <a:pt x="297" y="240"/>
                  </a:cubicBezTo>
                  <a:cubicBezTo>
                    <a:pt x="299" y="240"/>
                    <a:pt x="299" y="240"/>
                    <a:pt x="300" y="239"/>
                  </a:cubicBezTo>
                  <a:cubicBezTo>
                    <a:pt x="302" y="241"/>
                    <a:pt x="302" y="240"/>
                    <a:pt x="304" y="240"/>
                  </a:cubicBezTo>
                  <a:cubicBezTo>
                    <a:pt x="306" y="240"/>
                    <a:pt x="314" y="240"/>
                    <a:pt x="316" y="240"/>
                  </a:cubicBezTo>
                  <a:cubicBezTo>
                    <a:pt x="317" y="240"/>
                    <a:pt x="316" y="240"/>
                    <a:pt x="318" y="240"/>
                  </a:cubicBezTo>
                  <a:cubicBezTo>
                    <a:pt x="318" y="239"/>
                    <a:pt x="318" y="240"/>
                    <a:pt x="319" y="239"/>
                  </a:cubicBezTo>
                  <a:cubicBezTo>
                    <a:pt x="318" y="238"/>
                    <a:pt x="302" y="238"/>
                    <a:pt x="302" y="238"/>
                  </a:cubicBezTo>
                  <a:cubicBezTo>
                    <a:pt x="295" y="238"/>
                    <a:pt x="290" y="238"/>
                    <a:pt x="284" y="238"/>
                  </a:cubicBezTo>
                  <a:cubicBezTo>
                    <a:pt x="282" y="238"/>
                    <a:pt x="283" y="238"/>
                    <a:pt x="281" y="238"/>
                  </a:cubicBezTo>
                  <a:cubicBezTo>
                    <a:pt x="267" y="238"/>
                    <a:pt x="267" y="238"/>
                    <a:pt x="267" y="238"/>
                  </a:cubicBezTo>
                  <a:cubicBezTo>
                    <a:pt x="266" y="238"/>
                    <a:pt x="265" y="238"/>
                    <a:pt x="264" y="238"/>
                  </a:cubicBezTo>
                  <a:cubicBezTo>
                    <a:pt x="261" y="238"/>
                    <a:pt x="253" y="237"/>
                    <a:pt x="250" y="237"/>
                  </a:cubicBezTo>
                  <a:cubicBezTo>
                    <a:pt x="248" y="238"/>
                    <a:pt x="248" y="238"/>
                    <a:pt x="248" y="238"/>
                  </a:cubicBezTo>
                  <a:cubicBezTo>
                    <a:pt x="247" y="238"/>
                    <a:pt x="246" y="238"/>
                    <a:pt x="245" y="238"/>
                  </a:cubicBezTo>
                  <a:cubicBezTo>
                    <a:pt x="230" y="238"/>
                    <a:pt x="230" y="238"/>
                    <a:pt x="230" y="238"/>
                  </a:cubicBezTo>
                  <a:cubicBezTo>
                    <a:pt x="229" y="237"/>
                    <a:pt x="230" y="237"/>
                    <a:pt x="230" y="236"/>
                  </a:cubicBezTo>
                  <a:close/>
                  <a:moveTo>
                    <a:pt x="353" y="235"/>
                  </a:moveTo>
                  <a:cubicBezTo>
                    <a:pt x="354" y="235"/>
                    <a:pt x="355" y="235"/>
                    <a:pt x="355" y="235"/>
                  </a:cubicBezTo>
                  <a:cubicBezTo>
                    <a:pt x="355" y="236"/>
                    <a:pt x="355" y="236"/>
                    <a:pt x="355" y="236"/>
                  </a:cubicBezTo>
                  <a:cubicBezTo>
                    <a:pt x="351" y="236"/>
                    <a:pt x="351" y="236"/>
                    <a:pt x="351" y="236"/>
                  </a:cubicBezTo>
                  <a:cubicBezTo>
                    <a:pt x="351" y="234"/>
                    <a:pt x="351" y="234"/>
                    <a:pt x="351" y="234"/>
                  </a:cubicBezTo>
                  <a:cubicBezTo>
                    <a:pt x="352" y="234"/>
                    <a:pt x="352" y="235"/>
                    <a:pt x="353" y="235"/>
                  </a:cubicBezTo>
                  <a:close/>
                  <a:moveTo>
                    <a:pt x="358" y="235"/>
                  </a:moveTo>
                  <a:cubicBezTo>
                    <a:pt x="359" y="235"/>
                    <a:pt x="359" y="235"/>
                    <a:pt x="360" y="235"/>
                  </a:cubicBezTo>
                  <a:cubicBezTo>
                    <a:pt x="362" y="235"/>
                    <a:pt x="362" y="234"/>
                    <a:pt x="362" y="235"/>
                  </a:cubicBezTo>
                  <a:cubicBezTo>
                    <a:pt x="363" y="237"/>
                    <a:pt x="359" y="236"/>
                    <a:pt x="358" y="236"/>
                  </a:cubicBezTo>
                  <a:cubicBezTo>
                    <a:pt x="358" y="235"/>
                    <a:pt x="358" y="235"/>
                    <a:pt x="358" y="235"/>
                  </a:cubicBezTo>
                  <a:close/>
                  <a:moveTo>
                    <a:pt x="348" y="234"/>
                  </a:moveTo>
                  <a:cubicBezTo>
                    <a:pt x="348" y="236"/>
                    <a:pt x="348" y="236"/>
                    <a:pt x="348" y="236"/>
                  </a:cubicBezTo>
                  <a:cubicBezTo>
                    <a:pt x="347" y="236"/>
                    <a:pt x="347" y="236"/>
                    <a:pt x="347" y="236"/>
                  </a:cubicBezTo>
                  <a:cubicBezTo>
                    <a:pt x="345" y="236"/>
                    <a:pt x="345" y="236"/>
                    <a:pt x="345" y="236"/>
                  </a:cubicBezTo>
                  <a:cubicBezTo>
                    <a:pt x="344" y="236"/>
                    <a:pt x="344" y="236"/>
                    <a:pt x="344" y="235"/>
                  </a:cubicBezTo>
                  <a:cubicBezTo>
                    <a:pt x="348" y="234"/>
                    <a:pt x="348" y="234"/>
                    <a:pt x="348" y="234"/>
                  </a:cubicBezTo>
                  <a:close/>
                  <a:moveTo>
                    <a:pt x="334" y="236"/>
                  </a:moveTo>
                  <a:cubicBezTo>
                    <a:pt x="332" y="236"/>
                    <a:pt x="330" y="236"/>
                    <a:pt x="329" y="234"/>
                  </a:cubicBezTo>
                  <a:cubicBezTo>
                    <a:pt x="334" y="234"/>
                    <a:pt x="334" y="234"/>
                    <a:pt x="334" y="234"/>
                  </a:cubicBezTo>
                  <a:cubicBezTo>
                    <a:pt x="334" y="236"/>
                    <a:pt x="334" y="236"/>
                    <a:pt x="334" y="236"/>
                  </a:cubicBezTo>
                  <a:close/>
                  <a:moveTo>
                    <a:pt x="320" y="235"/>
                  </a:moveTo>
                  <a:cubicBezTo>
                    <a:pt x="320" y="235"/>
                    <a:pt x="321" y="237"/>
                    <a:pt x="318" y="235"/>
                  </a:cubicBezTo>
                  <a:cubicBezTo>
                    <a:pt x="318" y="234"/>
                    <a:pt x="318" y="234"/>
                    <a:pt x="319" y="234"/>
                  </a:cubicBezTo>
                  <a:cubicBezTo>
                    <a:pt x="320" y="234"/>
                    <a:pt x="320" y="234"/>
                    <a:pt x="320" y="235"/>
                  </a:cubicBezTo>
                  <a:close/>
                  <a:moveTo>
                    <a:pt x="293" y="234"/>
                  </a:moveTo>
                  <a:cubicBezTo>
                    <a:pt x="295" y="234"/>
                    <a:pt x="295" y="234"/>
                    <a:pt x="296" y="234"/>
                  </a:cubicBezTo>
                  <a:cubicBezTo>
                    <a:pt x="298" y="234"/>
                    <a:pt x="298" y="233"/>
                    <a:pt x="299" y="235"/>
                  </a:cubicBezTo>
                  <a:cubicBezTo>
                    <a:pt x="298" y="235"/>
                    <a:pt x="299" y="235"/>
                    <a:pt x="296" y="235"/>
                  </a:cubicBezTo>
                  <a:cubicBezTo>
                    <a:pt x="295" y="235"/>
                    <a:pt x="294" y="235"/>
                    <a:pt x="293" y="235"/>
                  </a:cubicBezTo>
                  <a:cubicBezTo>
                    <a:pt x="293" y="234"/>
                    <a:pt x="293" y="234"/>
                    <a:pt x="293" y="234"/>
                  </a:cubicBezTo>
                  <a:close/>
                  <a:moveTo>
                    <a:pt x="291" y="234"/>
                  </a:moveTo>
                  <a:cubicBezTo>
                    <a:pt x="290" y="236"/>
                    <a:pt x="290" y="235"/>
                    <a:pt x="284" y="235"/>
                  </a:cubicBezTo>
                  <a:cubicBezTo>
                    <a:pt x="284" y="233"/>
                    <a:pt x="284" y="234"/>
                    <a:pt x="291" y="234"/>
                  </a:cubicBezTo>
                  <a:close/>
                  <a:moveTo>
                    <a:pt x="280" y="235"/>
                  </a:moveTo>
                  <a:cubicBezTo>
                    <a:pt x="278" y="235"/>
                    <a:pt x="278" y="235"/>
                    <a:pt x="278" y="235"/>
                  </a:cubicBezTo>
                  <a:cubicBezTo>
                    <a:pt x="278" y="234"/>
                    <a:pt x="280" y="234"/>
                    <a:pt x="281" y="234"/>
                  </a:cubicBezTo>
                  <a:cubicBezTo>
                    <a:pt x="282" y="234"/>
                    <a:pt x="281" y="234"/>
                    <a:pt x="282" y="234"/>
                  </a:cubicBezTo>
                  <a:cubicBezTo>
                    <a:pt x="281" y="235"/>
                    <a:pt x="282" y="235"/>
                    <a:pt x="280" y="235"/>
                  </a:cubicBezTo>
                  <a:close/>
                  <a:moveTo>
                    <a:pt x="363" y="336"/>
                  </a:moveTo>
                  <a:cubicBezTo>
                    <a:pt x="354" y="336"/>
                    <a:pt x="354" y="336"/>
                    <a:pt x="354" y="336"/>
                  </a:cubicBezTo>
                  <a:cubicBezTo>
                    <a:pt x="353" y="336"/>
                    <a:pt x="353" y="336"/>
                    <a:pt x="351" y="336"/>
                  </a:cubicBezTo>
                  <a:cubicBezTo>
                    <a:pt x="350" y="336"/>
                    <a:pt x="347" y="335"/>
                    <a:pt x="345" y="336"/>
                  </a:cubicBezTo>
                  <a:cubicBezTo>
                    <a:pt x="340" y="336"/>
                    <a:pt x="340" y="336"/>
                    <a:pt x="340" y="336"/>
                  </a:cubicBezTo>
                  <a:cubicBezTo>
                    <a:pt x="340" y="337"/>
                    <a:pt x="340" y="336"/>
                    <a:pt x="341" y="336"/>
                  </a:cubicBezTo>
                  <a:cubicBezTo>
                    <a:pt x="345" y="337"/>
                    <a:pt x="345" y="337"/>
                    <a:pt x="345" y="337"/>
                  </a:cubicBezTo>
                  <a:cubicBezTo>
                    <a:pt x="346" y="338"/>
                    <a:pt x="347" y="337"/>
                    <a:pt x="348" y="338"/>
                  </a:cubicBezTo>
                  <a:cubicBezTo>
                    <a:pt x="349" y="338"/>
                    <a:pt x="349" y="339"/>
                    <a:pt x="350" y="338"/>
                  </a:cubicBezTo>
                  <a:cubicBezTo>
                    <a:pt x="352" y="338"/>
                    <a:pt x="350" y="337"/>
                    <a:pt x="353" y="337"/>
                  </a:cubicBezTo>
                  <a:cubicBezTo>
                    <a:pt x="358" y="338"/>
                    <a:pt x="358" y="338"/>
                    <a:pt x="358" y="338"/>
                  </a:cubicBezTo>
                  <a:cubicBezTo>
                    <a:pt x="360" y="338"/>
                    <a:pt x="359" y="338"/>
                    <a:pt x="361" y="338"/>
                  </a:cubicBezTo>
                  <a:cubicBezTo>
                    <a:pt x="362" y="338"/>
                    <a:pt x="363" y="338"/>
                    <a:pt x="363" y="338"/>
                  </a:cubicBezTo>
                  <a:cubicBezTo>
                    <a:pt x="363" y="336"/>
                    <a:pt x="363" y="336"/>
                    <a:pt x="363" y="336"/>
                  </a:cubicBezTo>
                  <a:close/>
                  <a:moveTo>
                    <a:pt x="262" y="235"/>
                  </a:moveTo>
                  <a:cubicBezTo>
                    <a:pt x="262" y="234"/>
                    <a:pt x="262" y="234"/>
                    <a:pt x="263" y="234"/>
                  </a:cubicBezTo>
                  <a:cubicBezTo>
                    <a:pt x="264" y="233"/>
                    <a:pt x="265" y="233"/>
                    <a:pt x="266" y="234"/>
                  </a:cubicBezTo>
                  <a:cubicBezTo>
                    <a:pt x="265" y="235"/>
                    <a:pt x="266" y="235"/>
                    <a:pt x="264" y="235"/>
                  </a:cubicBezTo>
                  <a:cubicBezTo>
                    <a:pt x="264" y="235"/>
                    <a:pt x="263" y="235"/>
                    <a:pt x="262" y="235"/>
                  </a:cubicBezTo>
                  <a:close/>
                  <a:moveTo>
                    <a:pt x="260" y="235"/>
                  </a:moveTo>
                  <a:cubicBezTo>
                    <a:pt x="259" y="235"/>
                    <a:pt x="254" y="236"/>
                    <a:pt x="253" y="234"/>
                  </a:cubicBezTo>
                  <a:cubicBezTo>
                    <a:pt x="254" y="234"/>
                    <a:pt x="253" y="233"/>
                    <a:pt x="254" y="233"/>
                  </a:cubicBezTo>
                  <a:cubicBezTo>
                    <a:pt x="254" y="233"/>
                    <a:pt x="255" y="234"/>
                    <a:pt x="256" y="234"/>
                  </a:cubicBezTo>
                  <a:cubicBezTo>
                    <a:pt x="257" y="234"/>
                    <a:pt x="258" y="234"/>
                    <a:pt x="259" y="233"/>
                  </a:cubicBezTo>
                  <a:cubicBezTo>
                    <a:pt x="260" y="234"/>
                    <a:pt x="260" y="234"/>
                    <a:pt x="260" y="235"/>
                  </a:cubicBezTo>
                  <a:close/>
                  <a:moveTo>
                    <a:pt x="219" y="226"/>
                  </a:moveTo>
                  <a:cubicBezTo>
                    <a:pt x="221" y="227"/>
                    <a:pt x="221" y="226"/>
                    <a:pt x="222" y="227"/>
                  </a:cubicBezTo>
                  <a:cubicBezTo>
                    <a:pt x="222" y="229"/>
                    <a:pt x="221" y="229"/>
                    <a:pt x="221" y="229"/>
                  </a:cubicBezTo>
                  <a:cubicBezTo>
                    <a:pt x="219" y="229"/>
                    <a:pt x="219" y="228"/>
                    <a:pt x="219" y="226"/>
                  </a:cubicBezTo>
                  <a:close/>
                  <a:moveTo>
                    <a:pt x="238" y="228"/>
                  </a:moveTo>
                  <a:cubicBezTo>
                    <a:pt x="236" y="228"/>
                    <a:pt x="234" y="228"/>
                    <a:pt x="232" y="228"/>
                  </a:cubicBezTo>
                  <a:cubicBezTo>
                    <a:pt x="233" y="226"/>
                    <a:pt x="233" y="226"/>
                    <a:pt x="233" y="226"/>
                  </a:cubicBezTo>
                  <a:cubicBezTo>
                    <a:pt x="233" y="226"/>
                    <a:pt x="234" y="227"/>
                    <a:pt x="236" y="227"/>
                  </a:cubicBezTo>
                  <a:cubicBezTo>
                    <a:pt x="238" y="227"/>
                    <a:pt x="239" y="226"/>
                    <a:pt x="240" y="227"/>
                  </a:cubicBezTo>
                  <a:cubicBezTo>
                    <a:pt x="239" y="228"/>
                    <a:pt x="240" y="228"/>
                    <a:pt x="238" y="228"/>
                  </a:cubicBezTo>
                  <a:close/>
                  <a:moveTo>
                    <a:pt x="316" y="227"/>
                  </a:moveTo>
                  <a:cubicBezTo>
                    <a:pt x="317" y="226"/>
                    <a:pt x="317" y="226"/>
                    <a:pt x="317" y="226"/>
                  </a:cubicBezTo>
                  <a:cubicBezTo>
                    <a:pt x="317" y="227"/>
                    <a:pt x="317" y="227"/>
                    <a:pt x="317" y="227"/>
                  </a:cubicBezTo>
                  <a:cubicBezTo>
                    <a:pt x="316" y="227"/>
                    <a:pt x="316" y="227"/>
                    <a:pt x="316" y="227"/>
                  </a:cubicBezTo>
                  <a:close/>
                  <a:moveTo>
                    <a:pt x="228" y="226"/>
                  </a:moveTo>
                  <a:cubicBezTo>
                    <a:pt x="229" y="226"/>
                    <a:pt x="230" y="227"/>
                    <a:pt x="228" y="228"/>
                  </a:cubicBezTo>
                  <a:cubicBezTo>
                    <a:pt x="227" y="228"/>
                    <a:pt x="227" y="228"/>
                    <a:pt x="226" y="227"/>
                  </a:cubicBezTo>
                  <a:cubicBezTo>
                    <a:pt x="227" y="226"/>
                    <a:pt x="226" y="226"/>
                    <a:pt x="228" y="226"/>
                  </a:cubicBezTo>
                  <a:close/>
                  <a:moveTo>
                    <a:pt x="185" y="226"/>
                  </a:moveTo>
                  <a:cubicBezTo>
                    <a:pt x="186" y="226"/>
                    <a:pt x="187" y="225"/>
                    <a:pt x="187" y="226"/>
                  </a:cubicBezTo>
                  <a:cubicBezTo>
                    <a:pt x="188" y="228"/>
                    <a:pt x="187" y="226"/>
                    <a:pt x="187" y="227"/>
                  </a:cubicBezTo>
                  <a:cubicBezTo>
                    <a:pt x="187" y="227"/>
                    <a:pt x="183" y="228"/>
                    <a:pt x="181" y="226"/>
                  </a:cubicBezTo>
                  <a:cubicBezTo>
                    <a:pt x="183" y="224"/>
                    <a:pt x="182" y="226"/>
                    <a:pt x="185" y="226"/>
                  </a:cubicBezTo>
                  <a:close/>
                  <a:moveTo>
                    <a:pt x="171" y="226"/>
                  </a:moveTo>
                  <a:cubicBezTo>
                    <a:pt x="177" y="226"/>
                    <a:pt x="176" y="224"/>
                    <a:pt x="177" y="227"/>
                  </a:cubicBezTo>
                  <a:cubicBezTo>
                    <a:pt x="174" y="227"/>
                    <a:pt x="173" y="227"/>
                    <a:pt x="171" y="226"/>
                  </a:cubicBezTo>
                  <a:close/>
                  <a:moveTo>
                    <a:pt x="183" y="223"/>
                  </a:moveTo>
                  <a:cubicBezTo>
                    <a:pt x="184" y="225"/>
                    <a:pt x="183" y="223"/>
                    <a:pt x="184" y="224"/>
                  </a:cubicBezTo>
                  <a:cubicBezTo>
                    <a:pt x="184" y="225"/>
                    <a:pt x="183" y="224"/>
                    <a:pt x="182" y="224"/>
                  </a:cubicBezTo>
                  <a:cubicBezTo>
                    <a:pt x="182" y="223"/>
                    <a:pt x="182" y="224"/>
                    <a:pt x="183" y="223"/>
                  </a:cubicBezTo>
                  <a:close/>
                  <a:moveTo>
                    <a:pt x="260" y="224"/>
                  </a:moveTo>
                  <a:cubicBezTo>
                    <a:pt x="258" y="225"/>
                    <a:pt x="260" y="225"/>
                    <a:pt x="257" y="225"/>
                  </a:cubicBezTo>
                  <a:cubicBezTo>
                    <a:pt x="257" y="225"/>
                    <a:pt x="257" y="225"/>
                    <a:pt x="257" y="225"/>
                  </a:cubicBezTo>
                  <a:cubicBezTo>
                    <a:pt x="257" y="225"/>
                    <a:pt x="257" y="226"/>
                    <a:pt x="257" y="226"/>
                  </a:cubicBezTo>
                  <a:cubicBezTo>
                    <a:pt x="258" y="226"/>
                    <a:pt x="258" y="226"/>
                    <a:pt x="258" y="227"/>
                  </a:cubicBezTo>
                  <a:cubicBezTo>
                    <a:pt x="256" y="227"/>
                    <a:pt x="256" y="227"/>
                    <a:pt x="256" y="227"/>
                  </a:cubicBezTo>
                  <a:cubicBezTo>
                    <a:pt x="256" y="225"/>
                    <a:pt x="256" y="226"/>
                    <a:pt x="256" y="223"/>
                  </a:cubicBezTo>
                  <a:cubicBezTo>
                    <a:pt x="257" y="223"/>
                    <a:pt x="257" y="224"/>
                    <a:pt x="259" y="224"/>
                  </a:cubicBezTo>
                  <a:cubicBezTo>
                    <a:pt x="260" y="223"/>
                    <a:pt x="259" y="223"/>
                    <a:pt x="261" y="223"/>
                  </a:cubicBezTo>
                  <a:cubicBezTo>
                    <a:pt x="268" y="223"/>
                    <a:pt x="267" y="224"/>
                    <a:pt x="266" y="227"/>
                  </a:cubicBezTo>
                  <a:cubicBezTo>
                    <a:pt x="259" y="228"/>
                    <a:pt x="260" y="226"/>
                    <a:pt x="260" y="224"/>
                  </a:cubicBezTo>
                  <a:close/>
                  <a:moveTo>
                    <a:pt x="233" y="224"/>
                  </a:moveTo>
                  <a:cubicBezTo>
                    <a:pt x="235" y="222"/>
                    <a:pt x="234" y="223"/>
                    <a:pt x="235" y="223"/>
                  </a:cubicBezTo>
                  <a:cubicBezTo>
                    <a:pt x="238" y="223"/>
                    <a:pt x="237" y="223"/>
                    <a:pt x="238" y="222"/>
                  </a:cubicBezTo>
                  <a:cubicBezTo>
                    <a:pt x="239" y="223"/>
                    <a:pt x="239" y="225"/>
                    <a:pt x="238" y="225"/>
                  </a:cubicBezTo>
                  <a:cubicBezTo>
                    <a:pt x="237" y="225"/>
                    <a:pt x="237" y="225"/>
                    <a:pt x="237" y="224"/>
                  </a:cubicBezTo>
                  <a:cubicBezTo>
                    <a:pt x="234" y="224"/>
                    <a:pt x="236" y="225"/>
                    <a:pt x="234" y="225"/>
                  </a:cubicBezTo>
                  <a:cubicBezTo>
                    <a:pt x="233" y="224"/>
                    <a:pt x="233" y="224"/>
                    <a:pt x="233" y="224"/>
                  </a:cubicBezTo>
                  <a:close/>
                  <a:moveTo>
                    <a:pt x="247" y="227"/>
                  </a:moveTo>
                  <a:cubicBezTo>
                    <a:pt x="247" y="226"/>
                    <a:pt x="248" y="227"/>
                    <a:pt x="247" y="224"/>
                  </a:cubicBezTo>
                  <a:cubicBezTo>
                    <a:pt x="247" y="222"/>
                    <a:pt x="247" y="222"/>
                    <a:pt x="249" y="222"/>
                  </a:cubicBezTo>
                  <a:cubicBezTo>
                    <a:pt x="251" y="222"/>
                    <a:pt x="251" y="222"/>
                    <a:pt x="252" y="223"/>
                  </a:cubicBezTo>
                  <a:cubicBezTo>
                    <a:pt x="252" y="223"/>
                    <a:pt x="252" y="223"/>
                    <a:pt x="252" y="222"/>
                  </a:cubicBezTo>
                  <a:cubicBezTo>
                    <a:pt x="253" y="221"/>
                    <a:pt x="252" y="222"/>
                    <a:pt x="253" y="222"/>
                  </a:cubicBezTo>
                  <a:cubicBezTo>
                    <a:pt x="253" y="223"/>
                    <a:pt x="253" y="223"/>
                    <a:pt x="254" y="223"/>
                  </a:cubicBezTo>
                  <a:cubicBezTo>
                    <a:pt x="252" y="224"/>
                    <a:pt x="254" y="225"/>
                    <a:pt x="253" y="227"/>
                  </a:cubicBezTo>
                  <a:cubicBezTo>
                    <a:pt x="250" y="227"/>
                    <a:pt x="253" y="224"/>
                    <a:pt x="250" y="223"/>
                  </a:cubicBezTo>
                  <a:cubicBezTo>
                    <a:pt x="248" y="226"/>
                    <a:pt x="250" y="226"/>
                    <a:pt x="250" y="228"/>
                  </a:cubicBezTo>
                  <a:cubicBezTo>
                    <a:pt x="249" y="229"/>
                    <a:pt x="247" y="229"/>
                    <a:pt x="247" y="227"/>
                  </a:cubicBezTo>
                  <a:close/>
                  <a:moveTo>
                    <a:pt x="240" y="227"/>
                  </a:moveTo>
                  <a:cubicBezTo>
                    <a:pt x="240" y="226"/>
                    <a:pt x="240" y="224"/>
                    <a:pt x="240" y="223"/>
                  </a:cubicBezTo>
                  <a:cubicBezTo>
                    <a:pt x="241" y="221"/>
                    <a:pt x="241" y="221"/>
                    <a:pt x="242" y="221"/>
                  </a:cubicBezTo>
                  <a:cubicBezTo>
                    <a:pt x="242" y="226"/>
                    <a:pt x="242" y="226"/>
                    <a:pt x="242" y="226"/>
                  </a:cubicBezTo>
                  <a:cubicBezTo>
                    <a:pt x="245" y="226"/>
                    <a:pt x="245" y="226"/>
                    <a:pt x="245" y="226"/>
                  </a:cubicBezTo>
                  <a:cubicBezTo>
                    <a:pt x="244" y="230"/>
                    <a:pt x="241" y="227"/>
                    <a:pt x="240" y="227"/>
                  </a:cubicBezTo>
                  <a:close/>
                  <a:moveTo>
                    <a:pt x="138" y="83"/>
                  </a:moveTo>
                  <a:cubicBezTo>
                    <a:pt x="138" y="82"/>
                    <a:pt x="138" y="83"/>
                    <a:pt x="139" y="83"/>
                  </a:cubicBezTo>
                  <a:cubicBezTo>
                    <a:pt x="139" y="84"/>
                    <a:pt x="139" y="84"/>
                    <a:pt x="138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224">
                <a:solidFill>
                  <a:srgbClr val="000000"/>
                </a:solidFill>
              </a:endParaRPr>
            </a:p>
          </p:txBody>
        </p:sp>
      </p:grpSp>
      <p:pic>
        <p:nvPicPr>
          <p:cNvPr id="13" name="Picture 4" descr="Image result for герб питера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523" y="954030"/>
            <a:ext cx="1396302" cy="1691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099528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. Slide Title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685111" fontAlgn="base">
              <a:spcBef>
                <a:spcPct val="0"/>
              </a:spcBef>
              <a:spcAft>
                <a:spcPct val="0"/>
              </a:spcAft>
            </a:pPr>
            <a:endParaRPr lang="ru-RU" sz="612" dirty="0">
              <a:solidFill>
                <a:srgbClr val="80808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2753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ru-RU">
                <a:solidFill>
                  <a:schemeClr val="accent3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ru-RU" dirty="0"/>
          </a:p>
        </p:txBody>
      </p:sp>
      <p:sp>
        <p:nvSpPr>
          <p:cNvPr id="5" name="doc id" hidden="1"/>
          <p:cNvSpPr>
            <a:spLocks noChangeArrowheads="1"/>
          </p:cNvSpPr>
          <p:nvPr userDrawn="1"/>
        </p:nvSpPr>
        <p:spPr bwMode="auto">
          <a:xfrm>
            <a:off x="8246609" y="51833"/>
            <a:ext cx="670614" cy="1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685111" fontAlgn="base">
              <a:spcBef>
                <a:spcPct val="0"/>
              </a:spcBef>
              <a:spcAft>
                <a:spcPct val="0"/>
              </a:spcAft>
            </a:pPr>
            <a:endParaRPr lang="ru-RU" sz="612" dirty="0">
              <a:solidFill>
                <a:srgbClr val="808080"/>
              </a:solidFill>
            </a:endParaRPr>
          </a:p>
        </p:txBody>
      </p:sp>
      <p:sp>
        <p:nvSpPr>
          <p:cNvPr id="6" name="Slide Number"/>
          <p:cNvSpPr txBox="1">
            <a:spLocks/>
          </p:cNvSpPr>
          <p:nvPr userDrawn="1"/>
        </p:nvSpPr>
        <p:spPr bwMode="auto">
          <a:xfrm>
            <a:off x="8911047" y="6656184"/>
            <a:ext cx="94578" cy="9419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lang="ru-RU" sz="1000" baseline="0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sz="612" smtClean="0">
                <a:solidFill>
                  <a:srgbClr val="009EC3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sz="612" dirty="0">
              <a:solidFill>
                <a:srgbClr val="009EC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19075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108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88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7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649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532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41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297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18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064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8581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73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84" indent="0">
              <a:buNone/>
              <a:defRPr sz="1500" b="1"/>
            </a:lvl2pPr>
            <a:lvl3pPr marL="685766" indent="0">
              <a:buNone/>
              <a:defRPr sz="1350" b="1"/>
            </a:lvl3pPr>
            <a:lvl4pPr marL="1028649" indent="0">
              <a:buNone/>
              <a:defRPr sz="1200" b="1"/>
            </a:lvl4pPr>
            <a:lvl5pPr marL="1371532" indent="0">
              <a:buNone/>
              <a:defRPr sz="1200" b="1"/>
            </a:lvl5pPr>
            <a:lvl6pPr marL="1714415" indent="0">
              <a:buNone/>
              <a:defRPr sz="1200" b="1"/>
            </a:lvl6pPr>
            <a:lvl7pPr marL="2057297" indent="0">
              <a:buNone/>
              <a:defRPr sz="1200" b="1"/>
            </a:lvl7pPr>
            <a:lvl8pPr marL="2400180" indent="0">
              <a:buNone/>
              <a:defRPr sz="1200" b="1"/>
            </a:lvl8pPr>
            <a:lvl9pPr marL="2743064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16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475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297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49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884" indent="0">
              <a:buNone/>
              <a:defRPr sz="2100"/>
            </a:lvl2pPr>
            <a:lvl3pPr marL="685766" indent="0">
              <a:buNone/>
              <a:defRPr sz="1800"/>
            </a:lvl3pPr>
            <a:lvl4pPr marL="1028649" indent="0">
              <a:buNone/>
              <a:defRPr sz="1500"/>
            </a:lvl4pPr>
            <a:lvl5pPr marL="1371532" indent="0">
              <a:buNone/>
              <a:defRPr sz="1500"/>
            </a:lvl5pPr>
            <a:lvl6pPr marL="1714415" indent="0">
              <a:buNone/>
              <a:defRPr sz="1500"/>
            </a:lvl6pPr>
            <a:lvl7pPr marL="2057297" indent="0">
              <a:buNone/>
              <a:defRPr sz="1500"/>
            </a:lvl7pPr>
            <a:lvl8pPr marL="2400180" indent="0">
              <a:buNone/>
              <a:defRPr sz="1500"/>
            </a:lvl8pPr>
            <a:lvl9pPr marL="2743064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884" indent="0">
              <a:buNone/>
              <a:defRPr sz="900"/>
            </a:lvl2pPr>
            <a:lvl3pPr marL="685766" indent="0">
              <a:buNone/>
              <a:defRPr sz="750"/>
            </a:lvl3pPr>
            <a:lvl4pPr marL="1028649" indent="0">
              <a:buNone/>
              <a:defRPr sz="675"/>
            </a:lvl4pPr>
            <a:lvl5pPr marL="1371532" indent="0">
              <a:buNone/>
              <a:defRPr sz="675"/>
            </a:lvl5pPr>
            <a:lvl6pPr marL="1714415" indent="0">
              <a:buNone/>
              <a:defRPr sz="675"/>
            </a:lvl6pPr>
            <a:lvl7pPr marL="2057297" indent="0">
              <a:buNone/>
              <a:defRPr sz="675"/>
            </a:lvl7pPr>
            <a:lvl8pPr marL="2400180" indent="0">
              <a:buNone/>
              <a:defRPr sz="675"/>
            </a:lvl8pPr>
            <a:lvl9pPr marL="2743064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86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4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2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27.10.2010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670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2" r:id="rId2"/>
    <p:sldLayoutId id="2147484043" r:id="rId3"/>
    <p:sldLayoutId id="2147484044" r:id="rId4"/>
    <p:sldLayoutId id="2147484045" r:id="rId5"/>
    <p:sldLayoutId id="2147484046" r:id="rId6"/>
    <p:sldLayoutId id="2147484047" r:id="rId7"/>
    <p:sldLayoutId id="2147484048" r:id="rId8"/>
    <p:sldLayoutId id="2147484049" r:id="rId9"/>
    <p:sldLayoutId id="2147484050" r:id="rId10"/>
    <p:sldLayoutId id="2147484051" r:id="rId11"/>
  </p:sldLayoutIdLst>
  <p:hf hdr="0" ftr="0" dt="0"/>
  <p:txStyles>
    <p:titleStyle>
      <a:lvl1pPr algn="ctr" defTabSz="685766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62" indent="-257162" algn="l" defTabSz="685766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185" indent="-214303" algn="l" defTabSz="685766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07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090" indent="-171442" algn="l" defTabSz="685766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2974" indent="-171442" algn="l" defTabSz="685766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856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39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22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05" indent="-171442" algn="l" defTabSz="685766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8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66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49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32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15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297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180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064" algn="l" defTabSz="685766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6"/>
            </p:custDataLst>
            <p:extLst/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7" name="think-cell Slide" r:id="rId8" imgW="270" imgH="270" progId="TCLayout.ActiveDocument.1">
                  <p:embed/>
                </p:oleObj>
              </mc:Choice>
              <mc:Fallback>
                <p:oleObj name="think-cell Slide" r:id="rId8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7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224" dirty="0" smtClean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9" name="Title Placeholder 2"/>
          <p:cNvSpPr>
            <a:spLocks noGrp="1" noChangeArrowheads="1"/>
          </p:cNvSpPr>
          <p:nvPr>
            <p:ph type="title"/>
          </p:nvPr>
        </p:nvSpPr>
        <p:spPr bwMode="gray">
          <a:xfrm>
            <a:off x="121490" y="234866"/>
            <a:ext cx="8794113" cy="23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latinLnBrk="0"/>
            <a:r>
              <a:rPr lang="en-US" smtClean="0"/>
              <a:t>Click to edit Master title style</a:t>
            </a:r>
            <a:endParaRPr lang="ru-RU" noProof="0" dirty="0" smtClean="0"/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gray">
          <a:xfrm>
            <a:off x="121492" y="77311"/>
            <a:ext cx="375103" cy="9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12" cap="all" dirty="0">
                <a:solidFill>
                  <a:srgbClr val="808080"/>
                </a:solidFill>
              </a:rPr>
              <a:t>TRACKER</a:t>
            </a:r>
          </a:p>
        </p:txBody>
      </p:sp>
      <p:sp>
        <p:nvSpPr>
          <p:cNvPr id="11" name="3. Unit of measure" hidden="1"/>
          <p:cNvSpPr txBox="1">
            <a:spLocks noChangeArrowheads="1"/>
          </p:cNvSpPr>
          <p:nvPr userDrawn="1"/>
        </p:nvSpPr>
        <p:spPr bwMode="gray">
          <a:xfrm>
            <a:off x="121490" y="566143"/>
            <a:ext cx="8794113" cy="18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lang="ru-RU"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lang="ru-RU"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lang="ru-RU"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lang="ru-RU"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lang="ru-RU"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lang="ru-RU"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lang="ru-RU"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lang="ru-RU"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lang="ru-RU"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 lang="ru-RU"/>
            </a:pPr>
            <a:r>
              <a:rPr sz="1224" dirty="0" smtClean="0">
                <a:solidFill>
                  <a:srgbClr val="808080"/>
                </a:solidFill>
                <a:latin typeface="Arial"/>
              </a:rPr>
              <a:t>Unit of measure</a:t>
            </a:r>
          </a:p>
        </p:txBody>
      </p:sp>
      <p:grpSp>
        <p:nvGrpSpPr>
          <p:cNvPr id="5" name="Group 4" hidden="1"/>
          <p:cNvGrpSpPr/>
          <p:nvPr userDrawn="1"/>
        </p:nvGrpSpPr>
        <p:grpSpPr>
          <a:xfrm>
            <a:off x="121490" y="6466183"/>
            <a:ext cx="8607507" cy="299901"/>
            <a:chOff x="119063" y="6337452"/>
            <a:chExt cx="8618537" cy="293931"/>
          </a:xfrm>
        </p:grpSpPr>
        <p:sp>
          <p:nvSpPr>
            <p:cNvPr id="13" name="4. Footnote"/>
            <p:cNvSpPr txBox="1">
              <a:spLocks noChangeArrowheads="1"/>
            </p:cNvSpPr>
            <p:nvPr/>
          </p:nvSpPr>
          <p:spPr bwMode="gray">
            <a:xfrm>
              <a:off x="119063" y="6337452"/>
              <a:ext cx="8618537" cy="92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>
              <a:lvl1pPr marL="104775" indent="-104775" defTabSz="895350">
                <a:defRPr lang="ru-RU" sz="2400">
                  <a:solidFill>
                    <a:schemeClr val="tx1"/>
                  </a:solidFill>
                  <a:latin typeface="Arial" charset="0"/>
                </a:defRPr>
              </a:lvl1pPr>
              <a:lvl2pPr marL="1031875" defTabSz="895350">
                <a:defRPr lang="ru-RU" sz="2400">
                  <a:solidFill>
                    <a:schemeClr val="tx1"/>
                  </a:solidFill>
                  <a:latin typeface="Arial" charset="0"/>
                </a:defRPr>
              </a:lvl2pPr>
              <a:lvl3pPr marL="1217613" defTabSz="895350">
                <a:defRPr lang="ru-RU" sz="2400">
                  <a:solidFill>
                    <a:schemeClr val="tx1"/>
                  </a:solidFill>
                  <a:latin typeface="Arial" charset="0"/>
                </a:defRPr>
              </a:lvl3pPr>
              <a:lvl4pPr marL="1404938" defTabSz="895350">
                <a:defRPr lang="ru-RU" sz="2400">
                  <a:solidFill>
                    <a:schemeClr val="tx1"/>
                  </a:solidFill>
                  <a:latin typeface="Arial" charset="0"/>
                </a:defRPr>
              </a:lvl4pPr>
              <a:lvl5pPr marL="1792288" defTabSz="895350">
                <a:defRPr lang="ru-RU" sz="2400">
                  <a:solidFill>
                    <a:schemeClr val="tx1"/>
                  </a:solidFill>
                  <a:latin typeface="Arial" charset="0"/>
                </a:defRPr>
              </a:lvl5pPr>
              <a:lvl6pPr marL="2249488" defTabSz="895350" fontAlgn="base">
                <a:spcBef>
                  <a:spcPct val="0"/>
                </a:spcBef>
                <a:spcAft>
                  <a:spcPct val="0"/>
                </a:spcAft>
                <a:defRPr lang="ru-RU" sz="2400">
                  <a:solidFill>
                    <a:schemeClr val="tx1"/>
                  </a:solidFill>
                  <a:latin typeface="Arial" charset="0"/>
                </a:defRPr>
              </a:lvl6pPr>
              <a:lvl7pPr marL="2706688" defTabSz="895350" fontAlgn="base">
                <a:spcBef>
                  <a:spcPct val="0"/>
                </a:spcBef>
                <a:spcAft>
                  <a:spcPct val="0"/>
                </a:spcAft>
                <a:defRPr lang="ru-RU" sz="2400">
                  <a:solidFill>
                    <a:schemeClr val="tx1"/>
                  </a:solidFill>
                  <a:latin typeface="Arial" charset="0"/>
                </a:defRPr>
              </a:lvl7pPr>
              <a:lvl8pPr marL="3163888" defTabSz="895350" fontAlgn="base">
                <a:spcBef>
                  <a:spcPct val="0"/>
                </a:spcBef>
                <a:spcAft>
                  <a:spcPct val="0"/>
                </a:spcAft>
                <a:defRPr lang="ru-RU" sz="2400">
                  <a:solidFill>
                    <a:schemeClr val="tx1"/>
                  </a:solidFill>
                  <a:latin typeface="Arial" charset="0"/>
                </a:defRPr>
              </a:lvl8pPr>
              <a:lvl9pPr marL="3621088" defTabSz="895350" fontAlgn="base">
                <a:spcBef>
                  <a:spcPct val="0"/>
                </a:spcBef>
                <a:spcAft>
                  <a:spcPct val="0"/>
                </a:spcAft>
                <a:defRPr lang="ru-RU"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 lang="ru-RU"/>
              </a:pPr>
              <a:r>
                <a:rPr sz="612" dirty="0" smtClean="0">
                  <a:solidFill>
                    <a:srgbClr val="000000"/>
                  </a:solidFill>
                  <a:latin typeface="Arial"/>
                </a:rPr>
                <a:t>1 Сноска</a:t>
              </a:r>
            </a:p>
          </p:txBody>
        </p:sp>
        <p:sp>
          <p:nvSpPr>
            <p:cNvPr id="14" name="5. Source"/>
            <p:cNvSpPr>
              <a:spLocks noChangeArrowheads="1"/>
            </p:cNvSpPr>
            <p:nvPr/>
          </p:nvSpPr>
          <p:spPr bwMode="gray">
            <a:xfrm>
              <a:off x="119063" y="6539065"/>
              <a:ext cx="8618537" cy="923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b">
              <a:spAutoFit/>
            </a:bodyPr>
            <a:lstStyle/>
            <a:p>
              <a:pPr marL="466457" indent="-466457" defTabSz="685111" fontAlgn="base">
                <a:spcBef>
                  <a:spcPct val="0"/>
                </a:spcBef>
                <a:spcAft>
                  <a:spcPct val="0"/>
                </a:spcAft>
                <a:tabLst>
                  <a:tab pos="468887" algn="l"/>
                </a:tabLst>
              </a:pPr>
              <a:r>
                <a:rPr lang="ru-RU" sz="612" dirty="0">
                  <a:solidFill>
                    <a:srgbClr val="000000"/>
                  </a:solidFill>
                </a:rPr>
                <a:t>ИСТОЧНИК: источник</a:t>
              </a:r>
            </a:p>
          </p:txBody>
        </p:sp>
      </p:grpSp>
      <p:sp>
        <p:nvSpPr>
          <p:cNvPr id="3" name="Text Placeholder 2"/>
          <p:cNvSpPr>
            <a:spLocks noGrp="1"/>
          </p:cNvSpPr>
          <p:nvPr userDrawn="1">
            <p:ph type="body" idx="1"/>
          </p:nvPr>
        </p:nvSpPr>
        <p:spPr bwMode="gray">
          <a:xfrm>
            <a:off x="1482156" y="1991022"/>
            <a:ext cx="4389768" cy="82394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 latinLnBrk="0"/>
            <a:r>
              <a:rPr lang="en-US" smtClean="0"/>
              <a:t>Click to edit Master text styles</a:t>
            </a:r>
          </a:p>
          <a:p>
            <a:pPr lvl="1" latinLnBrk="0"/>
            <a:r>
              <a:rPr lang="en-US" smtClean="0"/>
              <a:t>Second level</a:t>
            </a:r>
          </a:p>
          <a:p>
            <a:pPr lvl="2" latinLnBrk="0"/>
            <a:r>
              <a:rPr lang="en-US" smtClean="0"/>
              <a:t>Third level</a:t>
            </a:r>
          </a:p>
          <a:p>
            <a:pPr lvl="3" latinLnBrk="0"/>
            <a:r>
              <a:rPr lang="en-US" smtClean="0"/>
              <a:t>Fourth level</a:t>
            </a:r>
          </a:p>
          <a:p>
            <a:pPr lvl="4" latinLnBrk="0"/>
            <a:r>
              <a:rPr lang="en-US" smtClean="0"/>
              <a:t>Fifth level</a:t>
            </a:r>
            <a:endParaRPr lang="ru-RU" dirty="0"/>
          </a:p>
        </p:txBody>
      </p:sp>
      <p:grpSp>
        <p:nvGrpSpPr>
          <p:cNvPr id="15" name="ACET" hidden="1"/>
          <p:cNvGrpSpPr>
            <a:grpSpLocks/>
          </p:cNvGrpSpPr>
          <p:nvPr userDrawn="1"/>
        </p:nvGrpSpPr>
        <p:grpSpPr bwMode="gray">
          <a:xfrm>
            <a:off x="1482156" y="1406403"/>
            <a:ext cx="4350892" cy="395218"/>
            <a:chOff x="915" y="786"/>
            <a:chExt cx="2686" cy="244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gray">
            <a:xfrm>
              <a:off x="915" y="786"/>
              <a:ext cx="2686" cy="244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24" b="1" dirty="0">
                  <a:solidFill>
                    <a:srgbClr val="000000"/>
                  </a:solidFill>
                </a:rPr>
                <a:t>Title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1224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grpSp>
        <p:nvGrpSpPr>
          <p:cNvPr id="17" name="McKSticker" hidden="1"/>
          <p:cNvGrpSpPr/>
          <p:nvPr userDrawn="1"/>
        </p:nvGrpSpPr>
        <p:grpSpPr bwMode="gray">
          <a:xfrm>
            <a:off x="8546434" y="291562"/>
            <a:ext cx="369140" cy="121893"/>
            <a:chOff x="8379004" y="285750"/>
            <a:chExt cx="361771" cy="119466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gray">
            <a:xfrm>
              <a:off x="8379004" y="285750"/>
              <a:ext cx="361771" cy="11946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685111" fontAlgn="base">
                <a:spcBef>
                  <a:spcPct val="0"/>
                </a:spcBef>
                <a:spcAft>
                  <a:spcPct val="0"/>
                </a:spcAft>
                <a:buClr>
                  <a:srgbClr val="002960"/>
                </a:buClr>
              </a:pPr>
              <a:r>
                <a:rPr lang="ru-RU" sz="612" dirty="0" smtClean="0">
                  <a:solidFill>
                    <a:srgbClr val="808080"/>
                  </a:solidFill>
                </a:rPr>
                <a:t>STICKER</a:t>
              </a:r>
              <a:endParaRPr lang="ru-RU" sz="612" dirty="0">
                <a:solidFill>
                  <a:srgbClr val="808080"/>
                </a:solidFill>
              </a:endParaRP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379004" y="285750"/>
              <a:ext cx="0" cy="119466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379004" y="405216"/>
              <a:ext cx="361771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3" name="Slide Number"/>
          <p:cNvSpPr txBox="1">
            <a:spLocks/>
          </p:cNvSpPr>
          <p:nvPr userDrawn="1"/>
        </p:nvSpPr>
        <p:spPr bwMode="auto">
          <a:xfrm>
            <a:off x="8911047" y="6656184"/>
            <a:ext cx="94578" cy="94193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lang="ru-RU" sz="1000" baseline="0">
                <a:latin typeface="+mn-lt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sz="612" smtClean="0">
                <a:solidFill>
                  <a:srgbClr val="000000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sz="612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539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111" rtl="0" eaLnBrk="1" fontAlgn="base" hangingPunct="1">
        <a:spcBef>
          <a:spcPct val="0"/>
        </a:spcBef>
        <a:spcAft>
          <a:spcPct val="0"/>
        </a:spcAft>
        <a:tabLst>
          <a:tab pos="206505" algn="l"/>
        </a:tabLst>
        <a:defRPr lang="ru-RU" sz="1531" b="0" baseline="0">
          <a:solidFill>
            <a:schemeClr val="tx1"/>
          </a:solidFill>
          <a:latin typeface="+mj-lt"/>
          <a:ea typeface="+mj-ea"/>
          <a:cs typeface="+mj-cs"/>
        </a:defRPr>
      </a:lvl1pPr>
      <a:lvl2pPr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2pPr>
      <a:lvl3pPr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3pPr>
      <a:lvl4pPr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4pPr>
      <a:lvl5pPr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5pPr>
      <a:lvl6pPr marL="349844"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6pPr>
      <a:lvl7pPr marL="699686"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7pPr>
      <a:lvl8pPr marL="1049530"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8pPr>
      <a:lvl9pPr marL="1399374" algn="l" defTabSz="685111" rtl="0" eaLnBrk="1" fontAlgn="base" hangingPunct="1">
        <a:spcBef>
          <a:spcPct val="0"/>
        </a:spcBef>
        <a:spcAft>
          <a:spcPct val="0"/>
        </a:spcAft>
        <a:defRPr lang="ru-RU" sz="1454" b="1">
          <a:solidFill>
            <a:schemeClr val="tx2"/>
          </a:solidFill>
          <a:latin typeface="Arial" charset="0"/>
        </a:defRPr>
      </a:lvl9pPr>
    </p:titleStyle>
    <p:bodyStyle>
      <a:lvl1pPr marL="0" indent="0" algn="l" defTabSz="685111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defRPr lang="ru-RU" sz="1071" baseline="0">
          <a:solidFill>
            <a:schemeClr val="tx1"/>
          </a:solidFill>
          <a:latin typeface="+mn-lt"/>
          <a:ea typeface="+mn-ea"/>
          <a:cs typeface="+mn-cs"/>
        </a:defRPr>
      </a:lvl1pPr>
      <a:lvl2pPr marL="148199" indent="-146984" algn="l" defTabSz="685111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125000"/>
        <a:buFont typeface="Arial" charset="0"/>
        <a:buChar char="▪"/>
        <a:defRPr lang="ru-RU" sz="1071" baseline="0">
          <a:solidFill>
            <a:schemeClr val="tx1"/>
          </a:solidFill>
          <a:latin typeface="+mn-lt"/>
        </a:defRPr>
      </a:lvl2pPr>
      <a:lvl3pPr marL="349844" indent="-200431" algn="l" defTabSz="685111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120000"/>
        <a:buFont typeface="Arial" charset="0"/>
        <a:buChar char="–"/>
        <a:defRPr lang="ru-RU" sz="1071" baseline="0">
          <a:solidFill>
            <a:schemeClr val="tx1"/>
          </a:solidFill>
          <a:latin typeface="+mn-lt"/>
        </a:defRPr>
      </a:lvl3pPr>
      <a:lvl4pPr marL="470102" indent="-119044" algn="l" defTabSz="685111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120000"/>
        <a:buFont typeface="Arial" charset="0"/>
        <a:buChar char="▫"/>
        <a:defRPr lang="ru-RU" sz="1071" baseline="0">
          <a:solidFill>
            <a:schemeClr val="tx1"/>
          </a:solidFill>
          <a:latin typeface="+mn-lt"/>
        </a:defRPr>
      </a:lvl4pPr>
      <a:lvl5pPr marL="573744" indent="-99608" algn="l" defTabSz="685111" rtl="0" eaLnBrk="1" fontAlgn="base" hangingPunct="1">
        <a:spcBef>
          <a:spcPct val="0"/>
        </a:spcBef>
        <a:spcAft>
          <a:spcPct val="0"/>
        </a:spcAft>
        <a:buClr>
          <a:schemeClr val="tx1"/>
        </a:buClr>
        <a:buSzPct val="89000"/>
        <a:buFont typeface="Arial" charset="0"/>
        <a:buChar char="-"/>
        <a:defRPr lang="ru-RU" sz="1071" baseline="0">
          <a:solidFill>
            <a:schemeClr val="tx1"/>
          </a:solidFill>
          <a:latin typeface="+mn-lt"/>
        </a:defRPr>
      </a:lvl5pPr>
      <a:lvl6pPr marL="573744" indent="-99608" algn="l" defTabSz="685111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ru-RU" sz="1224" baseline="0">
          <a:solidFill>
            <a:schemeClr val="tx1"/>
          </a:solidFill>
          <a:latin typeface="+mn-lt"/>
        </a:defRPr>
      </a:lvl6pPr>
      <a:lvl7pPr marL="573744" indent="-99608" algn="l" defTabSz="685111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ru-RU" sz="1224" baseline="0">
          <a:solidFill>
            <a:schemeClr val="tx1"/>
          </a:solidFill>
          <a:latin typeface="+mn-lt"/>
        </a:defRPr>
      </a:lvl7pPr>
      <a:lvl8pPr marL="573744" indent="-99608" algn="l" defTabSz="685111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ru-RU" sz="1224" baseline="0">
          <a:solidFill>
            <a:schemeClr val="tx1"/>
          </a:solidFill>
          <a:latin typeface="+mn-lt"/>
        </a:defRPr>
      </a:lvl8pPr>
      <a:lvl9pPr marL="573744" indent="-99608" algn="l" defTabSz="685111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lang="ru-RU" sz="1224" baseline="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1pPr>
      <a:lvl2pPr marL="349844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2pPr>
      <a:lvl3pPr marL="699686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3pPr>
      <a:lvl4pPr marL="1049530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4pPr>
      <a:lvl5pPr marL="1399374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5pPr>
      <a:lvl6pPr marL="1749218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6pPr>
      <a:lvl7pPr marL="2099060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7pPr>
      <a:lvl8pPr marL="2448904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8pPr>
      <a:lvl9pPr marL="2798747" algn="l" defTabSz="699686" rtl="0" eaLnBrk="1" latinLnBrk="0" hangingPunct="1">
        <a:defRPr lang="ru-RU" sz="1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" t="1300" r="388" b="6454"/>
          <a:stretch/>
        </p:blipFill>
        <p:spPr>
          <a:xfrm>
            <a:off x="908" y="1084874"/>
            <a:ext cx="9143999" cy="4248471"/>
          </a:xfrm>
          <a:prstGeom prst="rect">
            <a:avLst/>
          </a:prstGeom>
          <a:ln>
            <a:noFill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84475" y="1793515"/>
            <a:ext cx="7776864" cy="1415594"/>
          </a:xfrm>
          <a:prstGeom prst="rect">
            <a:avLst/>
          </a:prstGeom>
        </p:spPr>
        <p:txBody>
          <a:bodyPr rtlCol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r>
              <a:rPr lang="ru-RU" altLang="ru-RU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rgbClr val="002060"/>
                </a:solidFill>
                <a:cs typeface="Times New Roman" panose="02020603050405020304" pitchFamily="18" charset="0"/>
              </a:rPr>
            </a:br>
            <a:r>
              <a:rPr lang="en-US" altLang="ru-RU" sz="2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alt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patial development of St. Petersburg: </a:t>
            </a:r>
          </a:p>
          <a:p>
            <a:pPr>
              <a:lnSpc>
                <a:spcPct val="150000"/>
              </a:lnSpc>
              <a:defRPr/>
            </a:pPr>
            <a:r>
              <a:rPr lang="en-US" altLang="ru-RU" sz="2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current situation and issues of planning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211960" y="5476937"/>
            <a:ext cx="4185084" cy="94039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 smtClean="0">
                <a:solidFill>
                  <a:srgbClr val="1F49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for Economic Policy and Strategic Planning of St. Petersburg</a:t>
            </a:r>
            <a:endParaRPr lang="ru-RU" sz="1200" dirty="0">
              <a:solidFill>
                <a:srgbClr val="1F49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02328"/>
            <a:ext cx="621450" cy="654158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1115616" y="5476937"/>
            <a:ext cx="1862826" cy="368258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350" dirty="0" smtClean="0">
                <a:solidFill>
                  <a:srgbClr val="1F497D"/>
                </a:solidFill>
                <a:cs typeface="Arial" panose="020B0604020202020204" pitchFamily="34" charset="0"/>
              </a:rPr>
              <a:t>2018 </a:t>
            </a:r>
            <a:endParaRPr lang="ru-RU" sz="1350" dirty="0">
              <a:solidFill>
                <a:srgbClr val="1F497D"/>
              </a:solidFill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983" y="290853"/>
            <a:ext cx="753061" cy="68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41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Рисунок 4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408"/>
            <a:ext cx="9144000" cy="626059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Capitalization of territories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7" name="Диаграмма 36"/>
          <p:cNvGraphicFramePr/>
          <p:nvPr>
            <p:extLst>
              <p:ext uri="{D42A27DB-BD31-4B8C-83A1-F6EECF244321}">
                <p14:modId xmlns:p14="http://schemas.microsoft.com/office/powerpoint/2010/main" val="1322855512"/>
              </p:ext>
            </p:extLst>
          </p:nvPr>
        </p:nvGraphicFramePr>
        <p:xfrm>
          <a:off x="107504" y="4761384"/>
          <a:ext cx="3312368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2" name="Диаграмма 41"/>
          <p:cNvGraphicFramePr/>
          <p:nvPr>
            <p:extLst>
              <p:ext uri="{D42A27DB-BD31-4B8C-83A1-F6EECF244321}">
                <p14:modId xmlns:p14="http://schemas.microsoft.com/office/powerpoint/2010/main" val="2105011231"/>
              </p:ext>
            </p:extLst>
          </p:nvPr>
        </p:nvGraphicFramePr>
        <p:xfrm>
          <a:off x="5501804" y="764704"/>
          <a:ext cx="3642196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39100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8680"/>
            <a:ext cx="9144000" cy="630932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Land-use planning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5733256"/>
            <a:ext cx="3636404" cy="88280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en-US" sz="1200" dirty="0" smtClean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 accordance with the law of St. Petersburg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№</a:t>
            </a:r>
            <a:r>
              <a:rPr lang="en-US" sz="1200" dirty="0" smtClean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728-99 “On the Master Plan of St. Petersburg” from 2005.12.22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200" dirty="0" smtClean="0">
                <a:solidFill>
                  <a:schemeClr val="tx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established the functionality by type of the major functional zones.</a:t>
            </a:r>
            <a:endParaRPr lang="ru-RU" sz="1200" dirty="0" smtClean="0">
              <a:solidFill>
                <a:schemeClr val="tx2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126268640"/>
              </p:ext>
            </p:extLst>
          </p:nvPr>
        </p:nvGraphicFramePr>
        <p:xfrm>
          <a:off x="6228184" y="1988840"/>
          <a:ext cx="2754052" cy="2109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5396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Resettlement and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places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720000"/>
            <a:ext cx="4932040" cy="37555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dirty="0" smtClean="0">
              <a:solidFill>
                <a:schemeClr val="tx2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960338"/>
              </p:ext>
            </p:extLst>
          </p:nvPr>
        </p:nvGraphicFramePr>
        <p:xfrm>
          <a:off x="539552" y="836712"/>
          <a:ext cx="8208912" cy="4669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1512168"/>
                <a:gridCol w="2664296"/>
              </a:tblGrid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Indicator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2017 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2035 </a:t>
                      </a:r>
                      <a:endParaRPr lang="en-US" sz="1100" dirty="0" smtClean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Resident population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thousand pers.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5320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6355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Area of residential zones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ha</a:t>
                      </a:r>
                      <a:endParaRPr lang="ru-RU" sz="1100" dirty="0" smtClean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28520 *</a:t>
                      </a:r>
                    </a:p>
                    <a:p>
                      <a:r>
                        <a:rPr lang="ru-RU" sz="1100" i="1" dirty="0" smtClean="0"/>
                        <a:t>* </a:t>
                      </a:r>
                      <a:r>
                        <a:rPr lang="en-US" sz="1100" i="1" dirty="0" smtClean="0"/>
                        <a:t>built-up</a:t>
                      </a:r>
                      <a:endParaRPr lang="ru-RU" sz="1100" i="1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36920 *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i="1" dirty="0" smtClean="0"/>
                        <a:t>* </a:t>
                      </a:r>
                      <a:r>
                        <a:rPr lang="en-US" sz="1100" i="1" dirty="0" smtClean="0"/>
                        <a:t>According to the Master</a:t>
                      </a:r>
                      <a:r>
                        <a:rPr lang="en-US" sz="1100" i="1" baseline="0" dirty="0" smtClean="0"/>
                        <a:t> Plan</a:t>
                      </a:r>
                      <a:endParaRPr lang="ru-RU" sz="1100" i="1" dirty="0" smtClean="0"/>
                    </a:p>
                  </a:txBody>
                  <a:tcPr marL="112346" marR="112346" marT="56173" marB="56173"/>
                </a:tc>
              </a:tr>
              <a:tr h="360554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Population density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people </a:t>
                      </a:r>
                      <a:r>
                        <a:rPr lang="ru-RU" sz="1100" dirty="0" smtClean="0"/>
                        <a:t>/ </a:t>
                      </a:r>
                      <a:r>
                        <a:rPr lang="en-US" sz="1100" dirty="0" smtClean="0"/>
                        <a:t>ha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186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173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Need for residential areas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ha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36734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Economically active population</a:t>
                      </a:r>
                      <a:r>
                        <a:rPr lang="ru-RU" sz="1100" baseline="0" dirty="0" smtClean="0"/>
                        <a:t>, </a:t>
                      </a:r>
                      <a:r>
                        <a:rPr lang="en-US" sz="1100" dirty="0" smtClean="0"/>
                        <a:t>thousand pers.</a:t>
                      </a:r>
                      <a:endParaRPr lang="ru-RU" sz="1100" dirty="0" smtClean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3198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4203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Number of workplaces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thousand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2052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2718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Amount of production areas and business zones</a:t>
                      </a:r>
                      <a:r>
                        <a:rPr lang="ru-RU" sz="1100" dirty="0" smtClean="0"/>
                        <a:t>, </a:t>
                      </a:r>
                      <a:r>
                        <a:rPr lang="en-US" sz="1100" dirty="0" smtClean="0"/>
                        <a:t>ha</a:t>
                      </a:r>
                      <a:endParaRPr lang="ru-RU" sz="1100" i="1" dirty="0" smtClean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26050 *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i="1" dirty="0" smtClean="0"/>
                        <a:t>* </a:t>
                      </a:r>
                      <a:r>
                        <a:rPr lang="en-US" sz="1100" i="1" dirty="0" smtClean="0"/>
                        <a:t>built-up</a:t>
                      </a:r>
                      <a:endParaRPr lang="ru-RU" sz="1100" i="1" dirty="0" smtClean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37210 *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i="1" dirty="0" smtClean="0"/>
                        <a:t>* </a:t>
                      </a:r>
                      <a:r>
                        <a:rPr lang="en-US" sz="1100" i="1" dirty="0" smtClean="0"/>
                        <a:t>According to the Master</a:t>
                      </a:r>
                      <a:r>
                        <a:rPr lang="en-US" sz="1100" i="1" baseline="0" dirty="0" smtClean="0"/>
                        <a:t> Plan</a:t>
                      </a:r>
                      <a:endParaRPr lang="ru-RU" sz="1100" i="1" dirty="0" smtClean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Need for production areas and business zones </a:t>
                      </a:r>
                      <a:r>
                        <a:rPr lang="ru-RU" sz="1100" baseline="0" dirty="0" smtClean="0"/>
                        <a:t>(</a:t>
                      </a:r>
                      <a:r>
                        <a:rPr lang="en-US" sz="1100" baseline="0" dirty="0" smtClean="0"/>
                        <a:t>ha</a:t>
                      </a:r>
                      <a:r>
                        <a:rPr lang="ru-RU" sz="1100" baseline="0" dirty="0" smtClean="0"/>
                        <a:t>),</a:t>
                      </a:r>
                      <a:r>
                        <a:rPr lang="ru-RU" sz="1100" dirty="0" smtClean="0"/>
                        <a:t> </a:t>
                      </a:r>
                      <a:r>
                        <a:rPr lang="en-US" sz="1100" dirty="0" smtClean="0"/>
                        <a:t>including</a:t>
                      </a:r>
                      <a:r>
                        <a:rPr lang="ru-RU" sz="1100" dirty="0" smtClean="0"/>
                        <a:t>: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39600, </a:t>
                      </a:r>
                      <a:r>
                        <a:rPr lang="en-US" sz="1100" dirty="0" smtClean="0"/>
                        <a:t>including:</a:t>
                      </a:r>
                      <a:endParaRPr lang="ru-RU" sz="1100" dirty="0" smtClean="0"/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11350 – </a:t>
                      </a:r>
                      <a:r>
                        <a:rPr lang="en-US" sz="1100" dirty="0" smtClean="0"/>
                        <a:t>production areas 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28250 – </a:t>
                      </a:r>
                      <a:r>
                        <a:rPr lang="en-US" sz="1100" dirty="0" smtClean="0"/>
                        <a:t>business zones</a:t>
                      </a:r>
                      <a:endParaRPr lang="ru-RU" sz="1100" dirty="0" smtClean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 «</a:t>
                      </a:r>
                      <a:r>
                        <a:rPr lang="en-US" sz="1100" dirty="0" smtClean="0"/>
                        <a:t>organic growth</a:t>
                      </a:r>
                      <a:r>
                        <a:rPr lang="ru-RU" sz="1100" baseline="0" dirty="0" smtClean="0"/>
                        <a:t>» - </a:t>
                      </a:r>
                      <a:r>
                        <a:rPr lang="en-US" sz="1100" baseline="0" dirty="0" smtClean="0"/>
                        <a:t>territorial ensuring of  increase the number of workplaces </a:t>
                      </a:r>
                      <a:r>
                        <a:rPr lang="ru-RU" sz="1100" baseline="0" dirty="0" smtClean="0"/>
                        <a:t>(</a:t>
                      </a:r>
                      <a:r>
                        <a:rPr lang="en-US" sz="1100" baseline="0" dirty="0" smtClean="0"/>
                        <a:t>according to the </a:t>
                      </a:r>
                      <a:r>
                        <a:rPr lang="en-US" sz="1100" baseline="0" dirty="0" smtClean="0"/>
                        <a:t>socio-economic </a:t>
                      </a:r>
                      <a:r>
                        <a:rPr lang="en-US" sz="1100" baseline="0" dirty="0" smtClean="0"/>
                        <a:t>projections of St. Petersburg</a:t>
                      </a:r>
                      <a:r>
                        <a:rPr lang="ru-RU" sz="1100" baseline="0" dirty="0" smtClean="0"/>
                        <a:t>)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34500, </a:t>
                      </a:r>
                      <a:r>
                        <a:rPr lang="en-US" sz="1100" dirty="0" smtClean="0"/>
                        <a:t>including:</a:t>
                      </a:r>
                      <a:endParaRPr lang="ru-RU" sz="1100" dirty="0" smtClean="0"/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10350 – </a:t>
                      </a:r>
                      <a:r>
                        <a:rPr lang="en-US" sz="1100" dirty="0" smtClean="0"/>
                        <a:t>production areas 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24150 – </a:t>
                      </a:r>
                      <a:r>
                        <a:rPr lang="en-US" sz="1100" dirty="0" smtClean="0"/>
                        <a:t>business zones</a:t>
                      </a:r>
                      <a:endParaRPr lang="ru-RU" sz="1100" dirty="0" smtClean="0"/>
                    </a:p>
                  </a:txBody>
                  <a:tcPr marL="112346" marR="112346" marT="56173" marB="56173"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 «</a:t>
                      </a:r>
                      <a:r>
                        <a:rPr lang="en-US" sz="1100" dirty="0" smtClean="0"/>
                        <a:t>qualitative</a:t>
                      </a:r>
                      <a:r>
                        <a:rPr lang="en-US" sz="1100" baseline="0" dirty="0" smtClean="0"/>
                        <a:t> growth</a:t>
                      </a:r>
                      <a:r>
                        <a:rPr lang="ru-RU" sz="1100" dirty="0" smtClean="0"/>
                        <a:t>» - </a:t>
                      </a:r>
                      <a:r>
                        <a:rPr lang="en-US" sz="1100" baseline="0" dirty="0" smtClean="0"/>
                        <a:t>territorial ensuring of  increase the </a:t>
                      </a:r>
                      <a:r>
                        <a:rPr lang="ru-RU" sz="1100" baseline="0" dirty="0" smtClean="0"/>
                        <a:t> </a:t>
                      </a:r>
                      <a:r>
                        <a:rPr lang="en-US" sz="1100" baseline="0" dirty="0" smtClean="0"/>
                        <a:t>budget revenues of St. Petersburg at the necessary rate of achieving the goals of social-economic Strategy of St. Petersburg </a:t>
                      </a:r>
                      <a:r>
                        <a:rPr lang="ru-RU" sz="1100" baseline="0" dirty="0" smtClean="0"/>
                        <a:t>(87 </a:t>
                      </a:r>
                      <a:r>
                        <a:rPr lang="en-US" sz="1100" baseline="0" dirty="0" err="1" smtClean="0"/>
                        <a:t>mlrd</a:t>
                      </a:r>
                      <a:r>
                        <a:rPr lang="en-US" sz="1100" baseline="0" dirty="0" smtClean="0"/>
                        <a:t>. rub. per year</a:t>
                      </a:r>
                      <a:r>
                        <a:rPr lang="ru-RU" sz="1100" baseline="0" dirty="0" smtClean="0"/>
                        <a:t>)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r>
                        <a:rPr lang="ru-RU" sz="1100" dirty="0" smtClean="0"/>
                        <a:t>-</a:t>
                      </a:r>
                      <a:endParaRPr lang="ru-RU" sz="1100" dirty="0"/>
                    </a:p>
                  </a:txBody>
                  <a:tcPr marL="112346" marR="112346" marT="56173" marB="56173"/>
                </a:tc>
                <a:tc>
                  <a:txBody>
                    <a:bodyPr/>
                    <a:lstStyle/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+ 5100, </a:t>
                      </a:r>
                      <a:r>
                        <a:rPr lang="en-US" sz="1100" dirty="0" smtClean="0"/>
                        <a:t>including: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1000 – </a:t>
                      </a:r>
                      <a:r>
                        <a:rPr lang="en-US" sz="1100" dirty="0" smtClean="0"/>
                        <a:t>production areas </a:t>
                      </a:r>
                    </a:p>
                    <a:p>
                      <a:pPr marL="0" marR="0" indent="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4100 – </a:t>
                      </a:r>
                      <a:r>
                        <a:rPr lang="en-US" sz="1100" dirty="0" smtClean="0"/>
                        <a:t>business zones</a:t>
                      </a:r>
                      <a:endParaRPr lang="ru-RU" sz="1100" dirty="0" smtClean="0"/>
                    </a:p>
                    <a:p>
                      <a:endParaRPr lang="ru-RU" sz="1100" dirty="0"/>
                    </a:p>
                  </a:txBody>
                  <a:tcPr marL="112346" marR="112346" marT="56173" marB="56173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6021288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 smtClean="0"/>
              <a:t>Assumption</a:t>
            </a:r>
            <a:r>
              <a:rPr lang="ru-RU" sz="900" dirty="0" smtClean="0"/>
              <a:t>:</a:t>
            </a:r>
          </a:p>
          <a:p>
            <a:r>
              <a:rPr lang="ru-RU" sz="900" dirty="0" smtClean="0"/>
              <a:t>*     </a:t>
            </a:r>
            <a:r>
              <a:rPr lang="en-US" sz="900" dirty="0" smtClean="0"/>
              <a:t>The share of industry in total tax revenue to budget of St. Petersburg is 25 percent, 50 percent of them are the share of high-tech enterprises. </a:t>
            </a:r>
          </a:p>
          <a:p>
            <a:r>
              <a:rPr lang="ru-RU" sz="900" dirty="0" smtClean="0"/>
              <a:t>**   </a:t>
            </a:r>
            <a:r>
              <a:rPr lang="en-US" sz="900" dirty="0" smtClean="0"/>
              <a:t>Average tax yield in the territories which under high-tech industry – 30 </a:t>
            </a:r>
            <a:r>
              <a:rPr lang="en-US" sz="900" dirty="0" err="1" smtClean="0"/>
              <a:t>mln</a:t>
            </a:r>
            <a:r>
              <a:rPr lang="en-US" sz="900" dirty="0" smtClean="0"/>
              <a:t>. rub. per year/ ha </a:t>
            </a:r>
          </a:p>
          <a:p>
            <a:r>
              <a:rPr lang="ru-RU" sz="900" dirty="0" smtClean="0"/>
              <a:t>*** </a:t>
            </a:r>
            <a:r>
              <a:rPr lang="en-US" sz="900" dirty="0"/>
              <a:t>Average tax yield </a:t>
            </a:r>
            <a:r>
              <a:rPr lang="en-US" sz="900" dirty="0" smtClean="0"/>
              <a:t>in  production areas and </a:t>
            </a:r>
            <a:r>
              <a:rPr lang="ru-RU" sz="900" dirty="0" smtClean="0"/>
              <a:t> </a:t>
            </a:r>
            <a:r>
              <a:rPr lang="en-US" sz="900" dirty="0" smtClean="0"/>
              <a:t>business zones</a:t>
            </a:r>
            <a:r>
              <a:rPr lang="ru-RU" sz="900" dirty="0" smtClean="0"/>
              <a:t>- </a:t>
            </a:r>
            <a:r>
              <a:rPr lang="ru-RU" sz="900" dirty="0"/>
              <a:t>16 </a:t>
            </a:r>
            <a:r>
              <a:rPr lang="en-US" sz="900" dirty="0" err="1"/>
              <a:t>mln</a:t>
            </a:r>
            <a:r>
              <a:rPr lang="en-US" sz="900" dirty="0"/>
              <a:t>. rub. per year/ ha 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61822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77" y="620688"/>
            <a:ext cx="9144000" cy="623731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Residential zones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in the dwelling stock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37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2974"/>
            <a:ext cx="9144000" cy="612038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zones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potential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31137162"/>
              </p:ext>
            </p:extLst>
          </p:nvPr>
        </p:nvGraphicFramePr>
        <p:xfrm>
          <a:off x="6372200" y="2492896"/>
          <a:ext cx="2606603" cy="252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2901746733"/>
              </p:ext>
            </p:extLst>
          </p:nvPr>
        </p:nvGraphicFramePr>
        <p:xfrm>
          <a:off x="0" y="4653136"/>
          <a:ext cx="3048000" cy="2248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725652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0"/>
            <a:ext cx="9144000" cy="720000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alt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Issues</a:t>
            </a:r>
            <a:r>
              <a:rPr lang="ru-RU" alt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directions of the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 development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154975"/>
              </p:ext>
            </p:extLst>
          </p:nvPr>
        </p:nvGraphicFramePr>
        <p:xfrm>
          <a:off x="467544" y="836712"/>
          <a:ext cx="8424936" cy="493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16152"/>
                <a:gridCol w="40087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Issues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Directions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555750" indent="-28575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imbalance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of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urban spaces in comparison with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number of residence places and number of workplaces.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This imbalance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leads to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intensive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commuting migration and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an increase the time of movement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of people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555750" indent="-28575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decline in the quality of the urban environment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in the districts with built-up environment due to deterioration of the dwelling and infrastructure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555750" indent="-28575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Building in the in the outskirts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o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f the town 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residential areas with high population densities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with difficult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transport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facilities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and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poor quality of living environment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555750" indent="-28575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City’s commitments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to build utility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transport and social infrastructure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increase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due to the increasing of City’s residential districts </a:t>
                      </a:r>
                    </a:p>
                    <a:p>
                      <a:pPr marL="555750" indent="-28575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level of amenities and development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of the public spaces are not relevant expectations of citizens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555750" marR="0" indent="-285750" algn="just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transport system 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are not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suited to the City, increasing the strain on road network, low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transport coherence of districts</a:t>
                      </a:r>
                      <a:endParaRPr lang="ru-RU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Humanization of City’s planning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highlighting the meeting people’s needs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of quality of the urban environment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Transition to the polycentric model for the balanced territorial development </a:t>
                      </a: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restriction of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residential urban sprawl 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The integrated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renovation of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ineffective used industrial zones and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outdated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residential areas </a:t>
                      </a:r>
                      <a:endParaRPr lang="en-US" sz="1300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Building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integrated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multi-level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transport system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linking urban districts with the main priority of public transport </a:t>
                      </a: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Optimum management of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natural potential and unique cultural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heritage of the City for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preservation its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identity and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competitive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advantages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in the context of globalization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342900" indent="-342900" algn="just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Increasing functional diversity and architectural quality of urban environmental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with the main priority of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ru-RU" sz="13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1300" dirty="0" smtClean="0">
                          <a:solidFill>
                            <a:schemeClr val="tx2"/>
                          </a:solidFill>
                        </a:rPr>
                        <a:t>multifunctional uses of territory</a:t>
                      </a:r>
                      <a:r>
                        <a:rPr lang="en-US" sz="13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endParaRPr lang="ru-RU" sz="1300" dirty="0" smtClean="0">
                        <a:solidFill>
                          <a:schemeClr val="tx2"/>
                        </a:solidFill>
                      </a:endParaRPr>
                    </a:p>
                    <a:p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9017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40161" y="764704"/>
            <a:ext cx="5583894" cy="60932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32" y="0"/>
            <a:ext cx="9144000" cy="764704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Socio-economic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zoning of St. Petersburg 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43681" y="5753246"/>
            <a:ext cx="280374" cy="273844"/>
          </a:xfrm>
        </p:spPr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6834" y="1945855"/>
            <a:ext cx="3348884" cy="647830"/>
          </a:xfrm>
          <a:prstGeom prst="rect">
            <a:avLst/>
          </a:prstGeom>
          <a:solidFill>
            <a:srgbClr val="18558B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50"/>
              </a:spcBef>
              <a:spcAft>
                <a:spcPts val="150"/>
              </a:spcAft>
            </a:pPr>
            <a:r>
              <a:rPr lang="en-US" sz="1350" b="1" dirty="0" smtClean="0">
                <a:solidFill>
                  <a:schemeClr val="bg1"/>
                </a:solidFill>
              </a:rPr>
              <a:t>Major socio-economic neighborhoods (ways)</a:t>
            </a:r>
            <a:endParaRPr lang="ru-RU" sz="1350" b="1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6954" y="2593685"/>
            <a:ext cx="3348764" cy="1997754"/>
          </a:xfrm>
          <a:prstGeom prst="rect">
            <a:avLst/>
          </a:prstGeom>
          <a:noFill/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Bef>
                <a:spcPts val="450"/>
              </a:spcBef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500" dirty="0" smtClean="0">
                <a:solidFill>
                  <a:schemeClr val="tx2"/>
                </a:solidFill>
              </a:rPr>
              <a:t>Historical center </a:t>
            </a:r>
            <a:endParaRPr lang="ru-RU" sz="1500" dirty="0">
              <a:solidFill>
                <a:schemeClr val="tx2"/>
              </a:solidFill>
            </a:endParaRPr>
          </a:p>
          <a:p>
            <a:pPr marL="214313" indent="-214313">
              <a:spcBef>
                <a:spcPts val="450"/>
              </a:spcBef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500" dirty="0" smtClean="0">
                <a:solidFill>
                  <a:schemeClr val="tx2"/>
                </a:solidFill>
              </a:rPr>
              <a:t>The </a:t>
            </a:r>
            <a:r>
              <a:rPr lang="ru-RU" sz="1500" dirty="0" smtClean="0">
                <a:solidFill>
                  <a:schemeClr val="tx2"/>
                </a:solidFill>
              </a:rPr>
              <a:t>«</a:t>
            </a:r>
            <a:r>
              <a:rPr lang="en-US" sz="1500" dirty="0" smtClean="0">
                <a:solidFill>
                  <a:schemeClr val="tx2"/>
                </a:solidFill>
              </a:rPr>
              <a:t>Gray way</a:t>
            </a:r>
            <a:r>
              <a:rPr lang="ru-RU" sz="1500" dirty="0" smtClean="0">
                <a:solidFill>
                  <a:schemeClr val="tx2"/>
                </a:solidFill>
              </a:rPr>
              <a:t>»</a:t>
            </a:r>
            <a:endParaRPr lang="ru-RU" sz="1500" dirty="0">
              <a:solidFill>
                <a:schemeClr val="tx2"/>
              </a:solidFill>
            </a:endParaRPr>
          </a:p>
          <a:p>
            <a:pPr marL="214313" indent="-214313">
              <a:spcBef>
                <a:spcPts val="450"/>
              </a:spcBef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500" dirty="0" smtClean="0">
                <a:solidFill>
                  <a:schemeClr val="tx2"/>
                </a:solidFill>
              </a:rPr>
              <a:t>The way with basic resettlement</a:t>
            </a:r>
            <a:endParaRPr lang="ru-RU" sz="1500" dirty="0">
              <a:solidFill>
                <a:schemeClr val="tx2"/>
              </a:solidFill>
            </a:endParaRPr>
          </a:p>
          <a:p>
            <a:pPr marL="214313" indent="-214313">
              <a:spcBef>
                <a:spcPts val="450"/>
              </a:spcBef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500" dirty="0" smtClean="0">
                <a:solidFill>
                  <a:schemeClr val="tx2"/>
                </a:solidFill>
              </a:rPr>
              <a:t>External way</a:t>
            </a:r>
            <a:r>
              <a:rPr lang="ru-RU" sz="1500" dirty="0" smtClean="0">
                <a:solidFill>
                  <a:schemeClr val="tx2"/>
                </a:solidFill>
              </a:rPr>
              <a:t> </a:t>
            </a:r>
            <a:r>
              <a:rPr lang="en-US" sz="1500" dirty="0" smtClean="0">
                <a:solidFill>
                  <a:schemeClr val="tx2"/>
                </a:solidFill>
              </a:rPr>
              <a:t>of actively developing</a:t>
            </a:r>
            <a:endParaRPr lang="ru-RU" sz="1500" dirty="0">
              <a:solidFill>
                <a:schemeClr val="tx2"/>
              </a:solidFill>
            </a:endParaRPr>
          </a:p>
          <a:p>
            <a:pPr marL="214313" indent="-214313">
              <a:spcBef>
                <a:spcPts val="450"/>
              </a:spcBef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500" dirty="0" smtClean="0">
                <a:solidFill>
                  <a:schemeClr val="tx2"/>
                </a:solidFill>
              </a:rPr>
              <a:t>The way of semi-urban resettlement</a:t>
            </a:r>
            <a:endParaRPr lang="ru-RU" sz="15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74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73798" cy="836712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Major socio-economic neighborhoods</a:t>
            </a:r>
            <a:r>
              <a:rPr lang="ru-RU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 priorities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809620" y="5743010"/>
            <a:ext cx="334380" cy="273844"/>
          </a:xfrm>
        </p:spPr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222" y="1601272"/>
            <a:ext cx="4212583" cy="38725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58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450"/>
              </a:spcBef>
              <a:spcAft>
                <a:spcPts val="150"/>
              </a:spcAft>
            </a:pPr>
            <a:r>
              <a:rPr lang="en-US" sz="1200" dirty="0">
                <a:solidFill>
                  <a:schemeClr val="bg1"/>
                </a:solidFill>
              </a:rPr>
              <a:t>Historical center 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1222" y="1993086"/>
            <a:ext cx="4212431" cy="1759951"/>
          </a:xfrm>
          <a:prstGeom prst="rect">
            <a:avLst/>
          </a:prstGeom>
          <a:noFill/>
          <a:ln w="158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975" dirty="0" smtClean="0">
                <a:solidFill>
                  <a:schemeClr val="tx2"/>
                </a:solidFill>
              </a:rPr>
              <a:t>Reducing traffic load</a:t>
            </a:r>
            <a:endParaRPr lang="ru-RU" sz="975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975" dirty="0" smtClean="0">
                <a:solidFill>
                  <a:schemeClr val="tx2"/>
                </a:solidFill>
              </a:rPr>
              <a:t>Organization of public areas and realization of projects of integrated development of territories with creating new centers for tourists</a:t>
            </a: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975" dirty="0" smtClean="0">
                <a:solidFill>
                  <a:schemeClr val="tx2"/>
                </a:solidFill>
              </a:rPr>
              <a:t>Improvement of streets, squares </a:t>
            </a:r>
            <a:r>
              <a:rPr lang="en-US" sz="975" dirty="0">
                <a:solidFill>
                  <a:schemeClr val="tx2"/>
                </a:solidFill>
              </a:rPr>
              <a:t> </a:t>
            </a:r>
            <a:r>
              <a:rPr lang="en-US" sz="975" dirty="0" smtClean="0">
                <a:solidFill>
                  <a:schemeClr val="tx2"/>
                </a:solidFill>
              </a:rPr>
              <a:t>and </a:t>
            </a:r>
            <a:r>
              <a:rPr lang="en-US" sz="975" dirty="0" smtClean="0">
                <a:solidFill>
                  <a:schemeClr val="tx2"/>
                </a:solidFill>
              </a:rPr>
              <a:t>embankments </a:t>
            </a:r>
            <a:r>
              <a:rPr lang="ru-RU" sz="975" dirty="0" smtClean="0">
                <a:solidFill>
                  <a:schemeClr val="tx2"/>
                </a:solidFill>
              </a:rPr>
              <a:t> </a:t>
            </a:r>
            <a:r>
              <a:rPr lang="en-US" sz="975" dirty="0" smtClean="0">
                <a:solidFill>
                  <a:schemeClr val="tx2"/>
                </a:solidFill>
              </a:rPr>
              <a:t>for pedestrians</a:t>
            </a:r>
            <a:endParaRPr lang="ru-RU" sz="975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975" dirty="0" smtClean="0">
                <a:solidFill>
                  <a:schemeClr val="tx2"/>
                </a:solidFill>
              </a:rPr>
              <a:t>Renovation and reconstruction of historical center with the main priority of dwelling construction, </a:t>
            </a:r>
            <a:r>
              <a:rPr lang="ru-RU" sz="975" dirty="0" smtClean="0">
                <a:solidFill>
                  <a:schemeClr val="tx2"/>
                </a:solidFill>
              </a:rPr>
              <a:t>, </a:t>
            </a:r>
            <a:r>
              <a:rPr lang="en-US" sz="975" dirty="0" smtClean="0">
                <a:solidFill>
                  <a:schemeClr val="tx2"/>
                </a:solidFill>
              </a:rPr>
              <a:t>hotel infrastructures</a:t>
            </a:r>
            <a:r>
              <a:rPr lang="ru-RU" sz="975" dirty="0" smtClean="0">
                <a:solidFill>
                  <a:schemeClr val="tx2"/>
                </a:solidFill>
              </a:rPr>
              <a:t>, </a:t>
            </a:r>
            <a:r>
              <a:rPr lang="en-US" sz="975" dirty="0" smtClean="0">
                <a:solidFill>
                  <a:schemeClr val="tx2"/>
                </a:solidFill>
              </a:rPr>
              <a:t>cultural facilities and tertiary sector</a:t>
            </a:r>
            <a:endParaRPr lang="ru-RU" sz="975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975" dirty="0" smtClean="0">
                <a:solidFill>
                  <a:schemeClr val="tx2"/>
                </a:solidFill>
              </a:rPr>
              <a:t>Development of embankments territories historically under industry </a:t>
            </a:r>
            <a:endParaRPr lang="ru-RU" sz="975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41997" y="1596506"/>
            <a:ext cx="4050782" cy="392019"/>
          </a:xfrm>
          <a:prstGeom prst="rect">
            <a:avLst/>
          </a:prstGeom>
          <a:solidFill>
            <a:schemeClr val="bg1">
              <a:lumMod val="75000"/>
            </a:schemeClr>
          </a:solidFill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50"/>
              </a:spcBef>
              <a:spcAft>
                <a:spcPts val="150"/>
              </a:spcAft>
            </a:pPr>
            <a:endParaRPr lang="en-US" sz="1200" dirty="0" smtClean="0">
              <a:solidFill>
                <a:schemeClr val="tx2"/>
              </a:solidFill>
            </a:endParaRPr>
          </a:p>
          <a:p>
            <a:pPr algn="ctr">
              <a:spcBef>
                <a:spcPts val="150"/>
              </a:spcBef>
              <a:spcAft>
                <a:spcPts val="150"/>
              </a:spcAft>
            </a:pPr>
            <a:r>
              <a:rPr lang="en-US" sz="1200" dirty="0" smtClean="0">
                <a:solidFill>
                  <a:schemeClr val="bg1"/>
                </a:solidFill>
              </a:rPr>
              <a:t>The </a:t>
            </a:r>
            <a:r>
              <a:rPr lang="ru-RU" sz="1200" dirty="0">
                <a:solidFill>
                  <a:schemeClr val="bg1"/>
                </a:solidFill>
              </a:rPr>
              <a:t>«</a:t>
            </a:r>
            <a:r>
              <a:rPr lang="en-US" sz="1200" dirty="0">
                <a:solidFill>
                  <a:schemeClr val="bg1"/>
                </a:solidFill>
              </a:rPr>
              <a:t>Gray way</a:t>
            </a:r>
            <a:r>
              <a:rPr lang="ru-RU" sz="1200" dirty="0">
                <a:solidFill>
                  <a:schemeClr val="bg1"/>
                </a:solidFill>
              </a:rPr>
              <a:t>»</a:t>
            </a:r>
          </a:p>
          <a:p>
            <a:pPr algn="ctr">
              <a:spcBef>
                <a:spcPts val="150"/>
              </a:spcBef>
              <a:spcAft>
                <a:spcPts val="150"/>
              </a:spcAft>
            </a:pPr>
            <a:endParaRPr lang="ru-RU" sz="12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42030" y="1991146"/>
            <a:ext cx="4050636" cy="1761890"/>
          </a:xfrm>
          <a:prstGeom prst="rect">
            <a:avLst/>
          </a:prstGeom>
          <a:noFill/>
          <a:ln w="158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Stage-by-stage complex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redevelopment of territory with 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changing of land-use in proportion</a:t>
            </a:r>
            <a:r>
              <a:rPr lang="ru-RU" sz="1050" dirty="0" smtClean="0">
                <a:solidFill>
                  <a:schemeClr val="tx2"/>
                </a:solidFill>
              </a:rPr>
              <a:t>: </a:t>
            </a:r>
            <a:endParaRPr lang="ru-RU" sz="1050" dirty="0">
              <a:solidFill>
                <a:schemeClr val="tx2"/>
              </a:solidFill>
            </a:endParaRPr>
          </a:p>
          <a:p>
            <a:pPr marL="269081"/>
            <a:r>
              <a:rPr lang="ru-RU" sz="1050" dirty="0">
                <a:solidFill>
                  <a:schemeClr val="tx2"/>
                </a:solidFill>
              </a:rPr>
              <a:t>- </a:t>
            </a:r>
            <a:r>
              <a:rPr lang="ru-RU" sz="1050" dirty="0" smtClean="0">
                <a:solidFill>
                  <a:schemeClr val="tx2"/>
                </a:solidFill>
              </a:rPr>
              <a:t>40</a:t>
            </a:r>
            <a:r>
              <a:rPr lang="ru-RU" sz="1050" dirty="0">
                <a:solidFill>
                  <a:schemeClr val="tx2"/>
                </a:solidFill>
              </a:rPr>
              <a:t>% - </a:t>
            </a:r>
            <a:r>
              <a:rPr lang="en-US" sz="1050" dirty="0" smtClean="0">
                <a:solidFill>
                  <a:schemeClr val="tx2"/>
                </a:solidFill>
              </a:rPr>
              <a:t>residential areas</a:t>
            </a:r>
            <a:endParaRPr lang="ru-RU" sz="1050" dirty="0">
              <a:solidFill>
                <a:schemeClr val="tx2"/>
              </a:solidFill>
            </a:endParaRPr>
          </a:p>
          <a:p>
            <a:pPr marL="269081"/>
            <a:r>
              <a:rPr lang="ru-RU" sz="1050" dirty="0">
                <a:solidFill>
                  <a:schemeClr val="tx2"/>
                </a:solidFill>
              </a:rPr>
              <a:t>- 30% - </a:t>
            </a:r>
            <a:r>
              <a:rPr lang="en-US" sz="1050" dirty="0" smtClean="0">
                <a:solidFill>
                  <a:schemeClr val="tx2"/>
                </a:solidFill>
              </a:rPr>
              <a:t>business areas</a:t>
            </a:r>
            <a:r>
              <a:rPr lang="ru-RU" sz="1050" dirty="0" smtClean="0">
                <a:solidFill>
                  <a:schemeClr val="tx2"/>
                </a:solidFill>
              </a:rPr>
              <a:t>, </a:t>
            </a:r>
            <a:r>
              <a:rPr lang="en-US" sz="1050" dirty="0" smtClean="0">
                <a:solidFill>
                  <a:schemeClr val="tx2"/>
                </a:solidFill>
              </a:rPr>
              <a:t>including </a:t>
            </a:r>
            <a:r>
              <a:rPr lang="en-US" sz="1050" dirty="0" err="1" smtClean="0">
                <a:solidFill>
                  <a:schemeClr val="tx2"/>
                </a:solidFill>
              </a:rPr>
              <a:t>Technoparks</a:t>
            </a:r>
            <a:r>
              <a:rPr lang="en-US" sz="1050" dirty="0" smtClean="0">
                <a:solidFill>
                  <a:schemeClr val="tx2"/>
                </a:solidFill>
              </a:rPr>
              <a:t> and 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ru-RU" sz="1050" dirty="0">
                <a:solidFill>
                  <a:schemeClr val="tx2"/>
                </a:solidFill>
              </a:rPr>
              <a:t>и </a:t>
            </a:r>
            <a:r>
              <a:rPr lang="en-US" sz="1050" dirty="0" smtClean="0">
                <a:solidFill>
                  <a:schemeClr val="tx2"/>
                </a:solidFill>
              </a:rPr>
              <a:t>environmentally sound production</a:t>
            </a:r>
            <a:endParaRPr lang="ru-RU" sz="1050" dirty="0">
              <a:solidFill>
                <a:schemeClr val="tx2"/>
              </a:solidFill>
            </a:endParaRPr>
          </a:p>
          <a:p>
            <a:pPr marL="269081"/>
            <a:r>
              <a:rPr lang="ru-RU" sz="1050" dirty="0">
                <a:solidFill>
                  <a:schemeClr val="tx2"/>
                </a:solidFill>
              </a:rPr>
              <a:t>- </a:t>
            </a:r>
            <a:r>
              <a:rPr lang="ru-RU" sz="1050" dirty="0" smtClean="0">
                <a:solidFill>
                  <a:schemeClr val="tx2"/>
                </a:solidFill>
              </a:rPr>
              <a:t>30</a:t>
            </a:r>
            <a:r>
              <a:rPr lang="ru-RU" sz="1050" dirty="0">
                <a:solidFill>
                  <a:schemeClr val="tx2"/>
                </a:solidFill>
              </a:rPr>
              <a:t>% - </a:t>
            </a:r>
            <a:r>
              <a:rPr lang="en-US" sz="1050" dirty="0" smtClean="0">
                <a:solidFill>
                  <a:schemeClr val="tx2"/>
                </a:solidFill>
              </a:rPr>
              <a:t>public areas</a:t>
            </a:r>
            <a:r>
              <a:rPr lang="ru-RU" sz="1050" dirty="0" smtClean="0">
                <a:solidFill>
                  <a:schemeClr val="tx2"/>
                </a:solidFill>
              </a:rPr>
              <a:t>, </a:t>
            </a:r>
            <a:r>
              <a:rPr lang="en-US" sz="1050" dirty="0" smtClean="0">
                <a:solidFill>
                  <a:schemeClr val="tx2"/>
                </a:solidFill>
              </a:rPr>
              <a:t>including new urban parks</a:t>
            </a:r>
            <a:r>
              <a:rPr lang="ru-RU" sz="1050" dirty="0" smtClean="0">
                <a:solidFill>
                  <a:schemeClr val="tx2"/>
                </a:solidFill>
              </a:rPr>
              <a:t>, </a:t>
            </a:r>
            <a:r>
              <a:rPr lang="en-US" sz="1050" dirty="0" smtClean="0">
                <a:solidFill>
                  <a:schemeClr val="tx2"/>
                </a:solidFill>
              </a:rPr>
              <a:t>recreational areas by the water and sport facilities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8990" y="3888051"/>
            <a:ext cx="2810944" cy="3510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The way with basic </a:t>
            </a:r>
            <a:r>
              <a:rPr lang="en-US" sz="1200" dirty="0" smtClean="0">
                <a:solidFill>
                  <a:schemeClr val="bg1"/>
                </a:solidFill>
              </a:rPr>
              <a:t>resettlement of</a:t>
            </a:r>
            <a:endParaRPr lang="ru-RU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Dormitory towns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48989" y="4240081"/>
            <a:ext cx="2810945" cy="1709199"/>
          </a:xfrm>
          <a:prstGeom prst="rect">
            <a:avLst/>
          </a:prstGeom>
          <a:noFill/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Complex renovation of residential areas</a:t>
            </a:r>
            <a:endParaRPr lang="ru-RU" sz="1050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Establish new centers of business activity and workplaces</a:t>
            </a:r>
            <a:endParaRPr lang="ru-RU" sz="1050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Development of local public areas and facilities centers </a:t>
            </a:r>
            <a:endParaRPr lang="ru-RU" sz="1050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>
                <a:solidFill>
                  <a:schemeClr val="tx2"/>
                </a:solidFill>
              </a:rPr>
              <a:t>D</a:t>
            </a:r>
            <a:r>
              <a:rPr lang="en-US" sz="1050" dirty="0" smtClean="0">
                <a:solidFill>
                  <a:schemeClr val="tx2"/>
                </a:solidFill>
              </a:rPr>
              <a:t>evelopment of social infrastructure and tertiary </a:t>
            </a:r>
            <a:r>
              <a:rPr lang="en-US" sz="1050" dirty="0">
                <a:solidFill>
                  <a:schemeClr val="tx2"/>
                </a:solidFill>
              </a:rPr>
              <a:t>sector in neighborhoods </a:t>
            </a:r>
            <a:endParaRPr lang="en-US" sz="1050" dirty="0" smtClean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Building 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new parking spaces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627" y="3888051"/>
            <a:ext cx="2646618" cy="35103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450"/>
              </a:spcBef>
              <a:spcAft>
                <a:spcPts val="150"/>
              </a:spcAft>
            </a:pPr>
            <a:r>
              <a:rPr lang="en-US" sz="1200" dirty="0">
                <a:solidFill>
                  <a:schemeClr val="bg1"/>
                </a:solidFill>
              </a:rPr>
              <a:t>External way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of actively developing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275628" y="4250204"/>
            <a:ext cx="2646617" cy="1699076"/>
          </a:xfrm>
          <a:prstGeom prst="rect">
            <a:avLst/>
          </a:prstGeom>
          <a:noFill/>
          <a:ln w="15875"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Build </a:t>
            </a:r>
            <a:r>
              <a:rPr lang="en-US" sz="1050" dirty="0">
                <a:solidFill>
                  <a:schemeClr val="tx2"/>
                </a:solidFill>
              </a:rPr>
              <a:t>utility</a:t>
            </a:r>
            <a:r>
              <a:rPr lang="ru-RU" sz="1050" dirty="0">
                <a:solidFill>
                  <a:schemeClr val="tx2"/>
                </a:solidFill>
              </a:rPr>
              <a:t>, </a:t>
            </a:r>
            <a:r>
              <a:rPr lang="en-US" sz="1050" dirty="0">
                <a:solidFill>
                  <a:schemeClr val="tx2"/>
                </a:solidFill>
              </a:rPr>
              <a:t>transport and social infrastructure </a:t>
            </a:r>
            <a:r>
              <a:rPr lang="en-US" sz="1050" dirty="0" smtClean="0">
                <a:solidFill>
                  <a:schemeClr val="tx2"/>
                </a:solidFill>
              </a:rPr>
              <a:t>in new living districts</a:t>
            </a: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Build new City’s centers economic activities</a:t>
            </a: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Coordination of development </a:t>
            </a:r>
            <a:r>
              <a:rPr lang="en-US" sz="1050" dirty="0">
                <a:solidFill>
                  <a:schemeClr val="tx2"/>
                </a:solidFill>
              </a:rPr>
              <a:t>of </a:t>
            </a:r>
            <a:r>
              <a:rPr lang="en-US" sz="1050" dirty="0" smtClean="0">
                <a:solidFill>
                  <a:schemeClr val="tx2"/>
                </a:solidFill>
              </a:rPr>
              <a:t>utility and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transport </a:t>
            </a:r>
            <a:r>
              <a:rPr lang="en-US" sz="1050" dirty="0">
                <a:solidFill>
                  <a:schemeClr val="tx2"/>
                </a:solidFill>
              </a:rPr>
              <a:t>infrastructure</a:t>
            </a:r>
            <a:r>
              <a:rPr lang="en-US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on Leningrad oblast</a:t>
            </a:r>
            <a:endParaRPr lang="ru-RU" sz="1050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137938" y="3874843"/>
            <a:ext cx="2754825" cy="364247"/>
          </a:xfrm>
          <a:prstGeom prst="rect">
            <a:avLst/>
          </a:prstGeom>
          <a:solidFill>
            <a:srgbClr val="25879B"/>
          </a:solidFill>
          <a:ln w="15875">
            <a:solidFill>
              <a:srgbClr val="2587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450"/>
              </a:spcBef>
              <a:spcAft>
                <a:spcPts val="150"/>
              </a:spcAft>
            </a:pPr>
            <a:r>
              <a:rPr lang="en-US" sz="1200" dirty="0">
                <a:solidFill>
                  <a:schemeClr val="bg1"/>
                </a:solidFill>
              </a:rPr>
              <a:t>The way of semi-urban resettlement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37939" y="4250204"/>
            <a:ext cx="2754727" cy="1699076"/>
          </a:xfrm>
          <a:prstGeom prst="rect">
            <a:avLst/>
          </a:prstGeom>
          <a:noFill/>
          <a:ln w="15875">
            <a:solidFill>
              <a:srgbClr val="2587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 smtClean="0">
                <a:solidFill>
                  <a:schemeClr val="tx2"/>
                </a:solidFill>
              </a:rPr>
              <a:t>Organization of full social and transport infrastructure</a:t>
            </a:r>
            <a:r>
              <a:rPr lang="ru-RU" sz="1050" dirty="0" smtClean="0">
                <a:solidFill>
                  <a:schemeClr val="tx2"/>
                </a:solidFill>
              </a:rPr>
              <a:t>, </a:t>
            </a:r>
            <a:r>
              <a:rPr lang="en-US" sz="1050" dirty="0" smtClean="0">
                <a:solidFill>
                  <a:schemeClr val="tx2"/>
                </a:solidFill>
              </a:rPr>
              <a:t>development of business functions</a:t>
            </a:r>
            <a:endParaRPr lang="ru-RU" sz="1050" dirty="0">
              <a:solidFill>
                <a:schemeClr val="tx2"/>
              </a:solidFill>
            </a:endParaRPr>
          </a:p>
          <a:p>
            <a:pPr marL="214313" indent="-214313">
              <a:spcAft>
                <a:spcPts val="150"/>
              </a:spcAft>
              <a:buFont typeface="Wingdings" panose="05000000000000000000" pitchFamily="2" charset="2"/>
              <a:buChar char="ü"/>
            </a:pPr>
            <a:r>
              <a:rPr lang="en-US" sz="1050" dirty="0">
                <a:solidFill>
                  <a:schemeClr val="tx2"/>
                </a:solidFill>
              </a:rPr>
              <a:t>Preservation of </a:t>
            </a:r>
            <a:r>
              <a:rPr lang="en-US" sz="1050" dirty="0" smtClean="0">
                <a:solidFill>
                  <a:schemeClr val="tx2"/>
                </a:solidFill>
              </a:rPr>
              <a:t>the unique urban environment </a:t>
            </a: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and identity of historical suburb</a:t>
            </a:r>
            <a:r>
              <a:rPr lang="ru-RU" sz="1050" dirty="0" smtClean="0">
                <a:solidFill>
                  <a:schemeClr val="tx2"/>
                </a:solidFill>
              </a:rPr>
              <a:t>, </a:t>
            </a:r>
            <a:r>
              <a:rPr lang="en-US" sz="1050" dirty="0" smtClean="0">
                <a:solidFill>
                  <a:schemeClr val="tx2"/>
                </a:solidFill>
              </a:rPr>
              <a:t>development their tourist potential</a:t>
            </a:r>
            <a:endParaRPr lang="ru-RU" sz="105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92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339" y="359664"/>
            <a:ext cx="4846320" cy="649833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032" y="0"/>
            <a:ext cx="9144000" cy="620688"/>
          </a:xfrm>
          <a:prstGeom prst="rect">
            <a:avLst/>
          </a:prstGeom>
          <a:solidFill>
            <a:srgbClr val="1855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Territories of priority development</a:t>
            </a:r>
            <a:endParaRPr lang="ru-RU" sz="1600" b="1" kern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748464" y="5753246"/>
            <a:ext cx="375591" cy="273844"/>
          </a:xfrm>
        </p:spPr>
        <p:txBody>
          <a:bodyPr/>
          <a:lstStyle/>
          <a:p>
            <a:fld id="{4B299E65-BC98-483A-8DDE-40B0893A437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195136"/>
              </p:ext>
            </p:extLst>
          </p:nvPr>
        </p:nvGraphicFramePr>
        <p:xfrm>
          <a:off x="0" y="620688"/>
          <a:ext cx="4427984" cy="6237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5359"/>
                <a:gridCol w="3102625"/>
              </a:tblGrid>
              <a:tr h="429599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Territory </a:t>
                      </a:r>
                      <a:endParaRPr lang="ru-RU" sz="900" dirty="0"/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558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/>
                        <a:t>Priority</a:t>
                      </a:r>
                      <a:r>
                        <a:rPr lang="en-US" sz="900" baseline="0" dirty="0" smtClean="0"/>
                        <a:t> of development </a:t>
                      </a:r>
                      <a:endParaRPr lang="ru-RU" sz="900" dirty="0"/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8558A"/>
                    </a:solidFill>
                  </a:tcPr>
                </a:tc>
              </a:tr>
              <a:tr h="2101562">
                <a:tc>
                  <a:txBody>
                    <a:bodyPr/>
                    <a:lstStyle/>
                    <a:p>
                      <a:pPr marL="0" marR="0" indent="0" algn="ctr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chemeClr val="tx2"/>
                          </a:solidFill>
                        </a:rPr>
                        <a:t>«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</a:rPr>
                        <a:t>Sector South</a:t>
                      </a:r>
                      <a:r>
                        <a:rPr lang="ru-RU" sz="900" b="1" dirty="0" smtClean="0">
                          <a:solidFill>
                            <a:schemeClr val="tx2"/>
                          </a:solidFill>
                        </a:rPr>
                        <a:t>» 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</a:rPr>
                        <a:t>is a territory</a:t>
                      </a:r>
                      <a:r>
                        <a:rPr lang="ru-RU" sz="900" b="1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b="1" baseline="0" dirty="0" smtClean="0">
                          <a:solidFill>
                            <a:schemeClr val="tx2"/>
                          </a:solidFill>
                        </a:rPr>
                        <a:t>closed to the </a:t>
                      </a:r>
                      <a:r>
                        <a:rPr lang="en-US" sz="900" b="1" baseline="0" dirty="0" err="1" smtClean="0">
                          <a:solidFill>
                            <a:schemeClr val="tx2"/>
                          </a:solidFill>
                        </a:rPr>
                        <a:t>Pulkovo</a:t>
                      </a:r>
                      <a:r>
                        <a:rPr lang="en-US" sz="900" b="1" baseline="0" dirty="0" smtClean="0">
                          <a:solidFill>
                            <a:schemeClr val="tx2"/>
                          </a:solidFill>
                        </a:rPr>
                        <a:t> Airport and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b="1" dirty="0" err="1" smtClean="0">
                          <a:solidFill>
                            <a:schemeClr val="tx2"/>
                          </a:solidFill>
                        </a:rPr>
                        <a:t>Expoforum</a:t>
                      </a:r>
                      <a:r>
                        <a:rPr lang="en-US" sz="900" b="1" dirty="0" smtClean="0">
                          <a:solidFill>
                            <a:schemeClr val="tx2"/>
                          </a:solidFill>
                        </a:rPr>
                        <a:t> International Exhibition</a:t>
                      </a:r>
                      <a:r>
                        <a:rPr lang="en-US" sz="900" b="1" baseline="0" dirty="0" smtClean="0">
                          <a:solidFill>
                            <a:schemeClr val="tx2"/>
                          </a:solidFill>
                        </a:rPr>
                        <a:t> Arena</a:t>
                      </a:r>
                      <a:endParaRPr lang="ru-RU" sz="900" b="1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0" indent="0" algn="ctr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Arial" pitchFamily="34" charset="0"/>
                        <a:buNone/>
                      </a:pPr>
                      <a:endParaRPr lang="ru-RU" sz="900" b="1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E6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Creating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a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special economic zone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such as a base for establishing a fully operational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«</a:t>
                      </a:r>
                      <a:r>
                        <a:rPr lang="en-US" sz="900" dirty="0" err="1" smtClean="0">
                          <a:solidFill>
                            <a:schemeClr val="tx2"/>
                          </a:solidFill>
                        </a:rPr>
                        <a:t>Aerotropolis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»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will be a territory of international business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activities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The improvement of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transport accessibility of airport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285750" marR="0" indent="-28575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Harnessing the potential of 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large building-free territories for creating theme parks, sport facilities and recreation areas, international tourists centers</a:t>
                      </a:r>
                    </a:p>
                    <a:p>
                      <a:pPr marL="285750" marR="0" indent="-285750" algn="l" defTabSz="685766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20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Building new Universities and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innovation scientific and technological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development centers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1461841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Arial" pitchFamily="34" charset="0"/>
                        <a:buNone/>
                      </a:pPr>
                      <a:r>
                        <a:rPr lang="en-US" sz="90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Marine façade</a:t>
                      </a:r>
                      <a:endParaRPr lang="ru-RU" sz="900" b="1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E6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Creating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a modern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«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Waterfront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» </a:t>
                      </a:r>
                      <a:r>
                        <a:rPr lang="ru-RU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will be a coastal zone such as well-equipped public space and business building in synergy with the International Marine Passenger Port in </a:t>
                      </a:r>
                      <a:r>
                        <a:rPr lang="en-US" sz="900" baseline="0" dirty="0" err="1" smtClean="0">
                          <a:solidFill>
                            <a:schemeClr val="tx2"/>
                          </a:solidFill>
                        </a:rPr>
                        <a:t>Vasileostrovsky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district</a:t>
                      </a:r>
                      <a:endParaRPr lang="ru-RU" sz="900" baseline="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Stage-by-stage</a:t>
                      </a:r>
                      <a:r>
                        <a:rPr lang="ru-RU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withdrawal port facilities from territory of first and second districts of the Big Port of St. Petersburg</a:t>
                      </a:r>
                      <a:r>
                        <a:rPr lang="ru-RU" sz="900" baseline="0" dirty="0" smtClean="0">
                          <a:solidFill>
                            <a:schemeClr val="tx2"/>
                          </a:solidFill>
                        </a:rPr>
                        <a:t>, 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relocation</a:t>
                      </a:r>
                      <a:r>
                        <a:rPr lang="ru-RU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shipbuilding companies and complex redevelopment of territory</a:t>
                      </a:r>
                      <a:endParaRPr lang="ru-RU" sz="900" dirty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  <a:tr h="2244310">
                <a:tc>
                  <a:txBody>
                    <a:bodyPr/>
                    <a:lstStyle/>
                    <a:p>
                      <a:pPr marL="0" indent="0" algn="ctr">
                        <a:spcBef>
                          <a:spcPts val="600"/>
                        </a:spcBef>
                        <a:spcAft>
                          <a:spcPts val="200"/>
                        </a:spcAft>
                        <a:buFontTx/>
                        <a:buNone/>
                      </a:pPr>
                      <a:r>
                        <a:rPr lang="en-US" sz="900" b="1" kern="1200" dirty="0" err="1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Kronstadt</a:t>
                      </a:r>
                      <a:r>
                        <a:rPr lang="en-US" sz="900" b="1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900" b="1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E6F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The involvement in economic turnover and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adjustment for today’s using transferred immovable property of the Ministry of Defense of the Russian Federation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Reconstruction of unique historical urban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environment of </a:t>
                      </a:r>
                      <a:r>
                        <a:rPr lang="en-US" sz="900" dirty="0" err="1" smtClean="0">
                          <a:solidFill>
                            <a:schemeClr val="tx2"/>
                          </a:solidFill>
                        </a:rPr>
                        <a:t>Kronstadt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 with creating new tourists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centers and development of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related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infrastructure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Realization of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major investment projects in transport and logistics</a:t>
                      </a:r>
                    </a:p>
                    <a:p>
                      <a:pPr marL="285750" indent="-285750">
                        <a:spcBef>
                          <a:spcPts val="600"/>
                        </a:spcBef>
                        <a:spcAft>
                          <a:spcPts val="2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Creating an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infrastructure for realization major Federal projects </a:t>
                      </a:r>
                      <a:r>
                        <a:rPr lang="ru-RU" sz="900" dirty="0" smtClean="0">
                          <a:solidFill>
                            <a:schemeClr val="tx2"/>
                          </a:solidFill>
                        </a:rPr>
                        <a:t>(</a:t>
                      </a:r>
                      <a:r>
                        <a:rPr lang="en-US" sz="900" dirty="0" smtClean="0">
                          <a:solidFill>
                            <a:schemeClr val="tx2"/>
                          </a:solidFill>
                        </a:rPr>
                        <a:t>a park “Patriot”, the Naval Exhibition</a:t>
                      </a:r>
                      <a:r>
                        <a:rPr lang="en-US" sz="900" baseline="0" dirty="0" smtClean="0">
                          <a:solidFill>
                            <a:schemeClr val="tx2"/>
                          </a:solidFill>
                        </a:rPr>
                        <a:t> and the Naval Parade</a:t>
                      </a:r>
                      <a:r>
                        <a:rPr lang="ru-RU" sz="900" baseline="0" dirty="0" smtClean="0">
                          <a:solidFill>
                            <a:schemeClr val="tx2"/>
                          </a:solidFill>
                        </a:rPr>
                        <a:t>)</a:t>
                      </a:r>
                      <a:endParaRPr lang="ru-RU" sz="900" dirty="0" smtClean="0">
                        <a:solidFill>
                          <a:schemeClr val="tx2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2127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3_Тема Offic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irm Format - template_Blu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DADADB"/>
      </a:accent1>
      <a:accent2>
        <a:srgbClr val="F9A900"/>
      </a:accent2>
      <a:accent3>
        <a:srgbClr val="009EC3"/>
      </a:accent3>
      <a:accent4>
        <a:srgbClr val="595959"/>
      </a:accent4>
      <a:accent5>
        <a:srgbClr val="F27F00"/>
      </a:accent5>
      <a:accent6>
        <a:srgbClr val="808080"/>
      </a:accent6>
      <a:hlink>
        <a:srgbClr val="009EC3"/>
      </a:hlink>
      <a:folHlink>
        <a:srgbClr val="59595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cKinsey Blue with Orange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0065BD"/>
        </a:accent3>
        <a:accent4>
          <a:srgbClr val="002960"/>
        </a:accent4>
        <a:accent5>
          <a:srgbClr val="F27F00"/>
        </a:accent5>
        <a:accent6>
          <a:srgbClr val="808080"/>
        </a:accent6>
        <a:hlink>
          <a:srgbClr val="0065BD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Kinsey Blue with Pink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006983"/>
        </a:accent3>
        <a:accent4>
          <a:srgbClr val="002960"/>
        </a:accent4>
        <a:accent5>
          <a:srgbClr val="AD005B"/>
        </a:accent5>
        <a:accent6>
          <a:srgbClr val="808080"/>
        </a:accent6>
        <a:hlink>
          <a:srgbClr val="006983"/>
        </a:hlink>
        <a:folHlink>
          <a:srgbClr val="3333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009EC3"/>
        </a:accent1>
        <a:accent2>
          <a:srgbClr val="F9A900"/>
        </a:accent2>
        <a:accent3>
          <a:srgbClr val="000000"/>
        </a:accent3>
        <a:accent4>
          <a:srgbClr val="FFFFFF"/>
        </a:accent4>
        <a:accent5>
          <a:srgbClr val="F27F00"/>
        </a:accent5>
        <a:accent6>
          <a:srgbClr val="808080"/>
        </a:accent6>
        <a:hlink>
          <a:srgbClr val="00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DADADB"/>
        </a:accent1>
        <a:accent2>
          <a:srgbClr val="F9A900"/>
        </a:accent2>
        <a:accent3>
          <a:srgbClr val="009EC3"/>
        </a:accent3>
        <a:accent4>
          <a:srgbClr val="595959"/>
        </a:accent4>
        <a:accent5>
          <a:srgbClr val="F27F00"/>
        </a:accent5>
        <a:accent6>
          <a:srgbClr val="808080"/>
        </a:accent6>
        <a:hlink>
          <a:srgbClr val="009EC3"/>
        </a:hlink>
        <a:folHlink>
          <a:srgbClr val="59595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aint-PetersburgNew.potx" id="{CCAC3BD9-E751-404E-BC5C-5233A366C453}" vid="{CBF13DFB-1807-4BE9-A469-B1F941E5483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9AAD1BD-1DC8-4FC2-AE75-2816F6C57B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1149</Words>
  <Application>Microsoft Office PowerPoint</Application>
  <PresentationFormat>Экран (4:3)</PresentationFormat>
  <Paragraphs>156</Paragraphs>
  <Slides>10</Slides>
  <Notes>10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3_Тема Office</vt:lpstr>
      <vt:lpstr>Firm Format - template_Blue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2013-08-27T06:52:23Z</dcterms:created>
  <dcterms:modified xsi:type="dcterms:W3CDTF">2018-04-26T12:56:54Z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TC022643319991</vt:lpwstr>
  </property>
</Properties>
</file>